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34373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12/20/2022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Business Growth Metaphor  – Slide Template</a:t>
            </a:r>
          </a:p>
        </p:txBody>
      </p:sp>
      <p:grpSp>
        <p:nvGrpSpPr>
          <p:cNvPr id="9" name="Group 8">
            <a:extLst>
              <a:ext uri="{FF2B5EF4-FFF2-40B4-BE49-F238E27FC236}">
                <a16:creationId xmlns:a16="http://schemas.microsoft.com/office/drawing/2014/main" id="{7FED3999-C103-A280-9C48-EB4E6CB6FCDC}"/>
              </a:ext>
            </a:extLst>
          </p:cNvPr>
          <p:cNvGrpSpPr/>
          <p:nvPr/>
        </p:nvGrpSpPr>
        <p:grpSpPr>
          <a:xfrm>
            <a:off x="3676531" y="771728"/>
            <a:ext cx="4838938" cy="5580153"/>
            <a:chOff x="3462277" y="277584"/>
            <a:chExt cx="5267445" cy="6074297"/>
          </a:xfrm>
        </p:grpSpPr>
        <p:sp>
          <p:nvSpPr>
            <p:cNvPr id="3" name="Shape">
              <a:extLst>
                <a:ext uri="{FF2B5EF4-FFF2-40B4-BE49-F238E27FC236}">
                  <a16:creationId xmlns:a16="http://schemas.microsoft.com/office/drawing/2014/main" id="{6DCDD02C-0408-EBBE-8F7B-39F5899559AF}"/>
                </a:ext>
              </a:extLst>
            </p:cNvPr>
            <p:cNvSpPr/>
            <p:nvPr/>
          </p:nvSpPr>
          <p:spPr>
            <a:xfrm>
              <a:off x="4706411" y="3936800"/>
              <a:ext cx="2949327" cy="2415081"/>
            </a:xfrm>
            <a:custGeom>
              <a:avLst/>
              <a:gdLst/>
              <a:ahLst/>
              <a:cxnLst>
                <a:cxn ang="0">
                  <a:pos x="wd2" y="hd2"/>
                </a:cxn>
                <a:cxn ang="5400000">
                  <a:pos x="wd2" y="hd2"/>
                </a:cxn>
                <a:cxn ang="10800000">
                  <a:pos x="wd2" y="hd2"/>
                </a:cxn>
                <a:cxn ang="16200000">
                  <a:pos x="wd2" y="hd2"/>
                </a:cxn>
              </a:cxnLst>
              <a:rect l="0" t="0" r="r" b="b"/>
              <a:pathLst>
                <a:path w="21600" h="21600" extrusionOk="0">
                  <a:moveTo>
                    <a:pt x="21600" y="2340"/>
                  </a:moveTo>
                  <a:cubicBezTo>
                    <a:pt x="21600" y="1047"/>
                    <a:pt x="16763" y="0"/>
                    <a:pt x="10800" y="0"/>
                  </a:cubicBezTo>
                  <a:cubicBezTo>
                    <a:pt x="4837" y="0"/>
                    <a:pt x="0" y="1047"/>
                    <a:pt x="0" y="2340"/>
                  </a:cubicBezTo>
                  <a:cubicBezTo>
                    <a:pt x="0" y="2365"/>
                    <a:pt x="0" y="2389"/>
                    <a:pt x="7" y="2414"/>
                  </a:cubicBezTo>
                  <a:lnTo>
                    <a:pt x="362" y="7200"/>
                  </a:lnTo>
                  <a:cubicBezTo>
                    <a:pt x="362" y="7495"/>
                    <a:pt x="616" y="7773"/>
                    <a:pt x="1085" y="8026"/>
                  </a:cubicBezTo>
                  <a:lnTo>
                    <a:pt x="1869" y="19669"/>
                  </a:lnTo>
                  <a:cubicBezTo>
                    <a:pt x="1869" y="20741"/>
                    <a:pt x="5869" y="21600"/>
                    <a:pt x="10800" y="21600"/>
                  </a:cubicBezTo>
                  <a:cubicBezTo>
                    <a:pt x="15731" y="21600"/>
                    <a:pt x="19731" y="20733"/>
                    <a:pt x="19731" y="19669"/>
                  </a:cubicBezTo>
                  <a:lnTo>
                    <a:pt x="20428" y="8067"/>
                  </a:lnTo>
                  <a:cubicBezTo>
                    <a:pt x="20943" y="7797"/>
                    <a:pt x="21232" y="7503"/>
                    <a:pt x="21232" y="7192"/>
                  </a:cubicBezTo>
                  <a:lnTo>
                    <a:pt x="21587" y="2405"/>
                  </a:lnTo>
                  <a:cubicBezTo>
                    <a:pt x="21600" y="2389"/>
                    <a:pt x="21600" y="2365"/>
                    <a:pt x="21600" y="2340"/>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Oval">
              <a:extLst>
                <a:ext uri="{FF2B5EF4-FFF2-40B4-BE49-F238E27FC236}">
                  <a16:creationId xmlns:a16="http://schemas.microsoft.com/office/drawing/2014/main" id="{7BE50B97-C7BB-D006-6EF7-CEF522D979EF}"/>
                </a:ext>
              </a:extLst>
            </p:cNvPr>
            <p:cNvSpPr/>
            <p:nvPr/>
          </p:nvSpPr>
          <p:spPr>
            <a:xfrm>
              <a:off x="4779595" y="3991688"/>
              <a:ext cx="2806619" cy="442766"/>
            </a:xfrm>
            <a:prstGeom prst="ellipse">
              <a:avLst/>
            </a:pr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1BC0FB82-CA67-351A-CE4A-89BEABC26521}"/>
                </a:ext>
              </a:extLst>
            </p:cNvPr>
            <p:cNvSpPr/>
            <p:nvPr/>
          </p:nvSpPr>
          <p:spPr>
            <a:xfrm>
              <a:off x="4916816" y="4851603"/>
              <a:ext cx="1025495" cy="134643"/>
            </a:xfrm>
            <a:custGeom>
              <a:avLst/>
              <a:gdLst/>
              <a:ahLst/>
              <a:cxnLst>
                <a:cxn ang="0">
                  <a:pos x="wd2" y="hd2"/>
                </a:cxn>
                <a:cxn ang="5400000">
                  <a:pos x="wd2" y="hd2"/>
                </a:cxn>
                <a:cxn ang="10800000">
                  <a:pos x="wd2" y="hd2"/>
                </a:cxn>
                <a:cxn ang="16200000">
                  <a:pos x="wd2" y="hd2"/>
                </a:cxn>
              </a:cxnLst>
              <a:rect l="0" t="0" r="r" b="b"/>
              <a:pathLst>
                <a:path w="21600" h="17092" extrusionOk="0">
                  <a:moveTo>
                    <a:pt x="0" y="0"/>
                  </a:moveTo>
                  <a:cubicBezTo>
                    <a:pt x="0" y="0"/>
                    <a:pt x="8324" y="15910"/>
                    <a:pt x="21600" y="15910"/>
                  </a:cubicBezTo>
                  <a:cubicBezTo>
                    <a:pt x="21600" y="15910"/>
                    <a:pt x="13122" y="21600"/>
                    <a:pt x="0" y="8013"/>
                  </a:cubicBezTo>
                  <a:lnTo>
                    <a:pt x="0" y="0"/>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AB2E1887-A4B2-5AF6-944F-AB37EF82FB9F}"/>
                </a:ext>
              </a:extLst>
            </p:cNvPr>
            <p:cNvSpPr/>
            <p:nvPr/>
          </p:nvSpPr>
          <p:spPr>
            <a:xfrm>
              <a:off x="6398798" y="4851603"/>
              <a:ext cx="1025495" cy="134643"/>
            </a:xfrm>
            <a:custGeom>
              <a:avLst/>
              <a:gdLst/>
              <a:ahLst/>
              <a:cxnLst>
                <a:cxn ang="0">
                  <a:pos x="wd2" y="hd2"/>
                </a:cxn>
                <a:cxn ang="5400000">
                  <a:pos x="wd2" y="hd2"/>
                </a:cxn>
                <a:cxn ang="10800000">
                  <a:pos x="wd2" y="hd2"/>
                </a:cxn>
                <a:cxn ang="16200000">
                  <a:pos x="wd2" y="hd2"/>
                </a:cxn>
              </a:cxnLst>
              <a:rect l="0" t="0" r="r" b="b"/>
              <a:pathLst>
                <a:path w="21600" h="17092" extrusionOk="0">
                  <a:moveTo>
                    <a:pt x="21600" y="0"/>
                  </a:moveTo>
                  <a:cubicBezTo>
                    <a:pt x="21600" y="0"/>
                    <a:pt x="13276" y="15910"/>
                    <a:pt x="0" y="15910"/>
                  </a:cubicBezTo>
                  <a:cubicBezTo>
                    <a:pt x="0" y="15910"/>
                    <a:pt x="8478" y="21600"/>
                    <a:pt x="21600" y="8013"/>
                  </a:cubicBezTo>
                  <a:lnTo>
                    <a:pt x="21600" y="0"/>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BA82FE6-1234-8F79-4B7D-C0DFF27917F3}"/>
                </a:ext>
              </a:extLst>
            </p:cNvPr>
            <p:cNvSpPr/>
            <p:nvPr/>
          </p:nvSpPr>
          <p:spPr>
            <a:xfrm>
              <a:off x="3928827" y="1924231"/>
              <a:ext cx="3512843" cy="2438869"/>
            </a:xfrm>
            <a:custGeom>
              <a:avLst/>
              <a:gdLst/>
              <a:ahLst/>
              <a:cxnLst>
                <a:cxn ang="0">
                  <a:pos x="wd2" y="hd2"/>
                </a:cxn>
                <a:cxn ang="5400000">
                  <a:pos x="wd2" y="hd2"/>
                </a:cxn>
                <a:cxn ang="10800000">
                  <a:pos x="wd2" y="hd2"/>
                </a:cxn>
                <a:cxn ang="16200000">
                  <a:pos x="wd2" y="hd2"/>
                </a:cxn>
              </a:cxnLst>
              <a:rect l="0" t="0" r="r" b="b"/>
              <a:pathLst>
                <a:path w="21600" h="21600" extrusionOk="0">
                  <a:moveTo>
                    <a:pt x="19423" y="5582"/>
                  </a:moveTo>
                  <a:cubicBezTo>
                    <a:pt x="19665" y="5161"/>
                    <a:pt x="19901" y="4764"/>
                    <a:pt x="20121" y="4399"/>
                  </a:cubicBezTo>
                  <a:cubicBezTo>
                    <a:pt x="20334" y="4035"/>
                    <a:pt x="20542" y="3703"/>
                    <a:pt x="20722" y="3411"/>
                  </a:cubicBezTo>
                  <a:cubicBezTo>
                    <a:pt x="20902" y="3119"/>
                    <a:pt x="21060" y="2860"/>
                    <a:pt x="21189" y="2657"/>
                  </a:cubicBezTo>
                  <a:cubicBezTo>
                    <a:pt x="21454" y="2244"/>
                    <a:pt x="21600" y="2001"/>
                    <a:pt x="21600" y="2001"/>
                  </a:cubicBezTo>
                  <a:cubicBezTo>
                    <a:pt x="21600" y="2001"/>
                    <a:pt x="21431" y="2212"/>
                    <a:pt x="21139" y="2585"/>
                  </a:cubicBezTo>
                  <a:cubicBezTo>
                    <a:pt x="20993" y="2771"/>
                    <a:pt x="20812" y="2998"/>
                    <a:pt x="20610" y="3257"/>
                  </a:cubicBezTo>
                  <a:cubicBezTo>
                    <a:pt x="20408" y="3516"/>
                    <a:pt x="20177" y="3816"/>
                    <a:pt x="19935" y="4140"/>
                  </a:cubicBezTo>
                  <a:cubicBezTo>
                    <a:pt x="19687" y="4464"/>
                    <a:pt x="19423" y="4821"/>
                    <a:pt x="19147" y="5210"/>
                  </a:cubicBezTo>
                  <a:cubicBezTo>
                    <a:pt x="18866" y="5590"/>
                    <a:pt x="18579" y="6004"/>
                    <a:pt x="18281" y="6425"/>
                  </a:cubicBezTo>
                  <a:cubicBezTo>
                    <a:pt x="17983" y="6854"/>
                    <a:pt x="17679" y="7300"/>
                    <a:pt x="17376" y="7762"/>
                  </a:cubicBezTo>
                  <a:cubicBezTo>
                    <a:pt x="17072" y="8224"/>
                    <a:pt x="16762" y="8702"/>
                    <a:pt x="16470" y="9188"/>
                  </a:cubicBezTo>
                  <a:cubicBezTo>
                    <a:pt x="16166" y="9666"/>
                    <a:pt x="15885" y="10176"/>
                    <a:pt x="15598" y="10670"/>
                  </a:cubicBezTo>
                  <a:cubicBezTo>
                    <a:pt x="15322" y="11181"/>
                    <a:pt x="15047" y="11667"/>
                    <a:pt x="14799" y="12177"/>
                  </a:cubicBezTo>
                  <a:cubicBezTo>
                    <a:pt x="14698" y="12380"/>
                    <a:pt x="14597" y="12574"/>
                    <a:pt x="14496" y="12777"/>
                  </a:cubicBezTo>
                  <a:cubicBezTo>
                    <a:pt x="14496" y="12712"/>
                    <a:pt x="14501" y="12655"/>
                    <a:pt x="14501" y="12591"/>
                  </a:cubicBezTo>
                  <a:cubicBezTo>
                    <a:pt x="14507" y="12445"/>
                    <a:pt x="14507" y="12299"/>
                    <a:pt x="14507" y="12153"/>
                  </a:cubicBezTo>
                  <a:lnTo>
                    <a:pt x="14518" y="12145"/>
                  </a:lnTo>
                  <a:cubicBezTo>
                    <a:pt x="14518" y="12145"/>
                    <a:pt x="14512" y="12121"/>
                    <a:pt x="14507" y="12072"/>
                  </a:cubicBezTo>
                  <a:cubicBezTo>
                    <a:pt x="14507" y="11367"/>
                    <a:pt x="14484" y="10589"/>
                    <a:pt x="14445" y="9779"/>
                  </a:cubicBezTo>
                  <a:cubicBezTo>
                    <a:pt x="14445" y="9763"/>
                    <a:pt x="14445" y="9747"/>
                    <a:pt x="14445" y="9731"/>
                  </a:cubicBezTo>
                  <a:cubicBezTo>
                    <a:pt x="14451" y="9722"/>
                    <a:pt x="14451" y="9714"/>
                    <a:pt x="14456" y="9698"/>
                  </a:cubicBezTo>
                  <a:cubicBezTo>
                    <a:pt x="14462" y="9674"/>
                    <a:pt x="14473" y="9641"/>
                    <a:pt x="14479" y="9617"/>
                  </a:cubicBezTo>
                  <a:cubicBezTo>
                    <a:pt x="14518" y="9496"/>
                    <a:pt x="14580" y="9342"/>
                    <a:pt x="14659" y="9155"/>
                  </a:cubicBezTo>
                  <a:cubicBezTo>
                    <a:pt x="14737" y="8977"/>
                    <a:pt x="14839" y="8766"/>
                    <a:pt x="14951" y="8540"/>
                  </a:cubicBezTo>
                  <a:cubicBezTo>
                    <a:pt x="15176" y="8086"/>
                    <a:pt x="15452" y="7551"/>
                    <a:pt x="15711" y="6943"/>
                  </a:cubicBezTo>
                  <a:cubicBezTo>
                    <a:pt x="15846" y="6644"/>
                    <a:pt x="15969" y="6320"/>
                    <a:pt x="16093" y="5987"/>
                  </a:cubicBezTo>
                  <a:cubicBezTo>
                    <a:pt x="16217" y="5655"/>
                    <a:pt x="16324" y="5307"/>
                    <a:pt x="16425" y="4950"/>
                  </a:cubicBezTo>
                  <a:cubicBezTo>
                    <a:pt x="16492" y="4699"/>
                    <a:pt x="16554" y="4456"/>
                    <a:pt x="16611" y="4205"/>
                  </a:cubicBezTo>
                  <a:cubicBezTo>
                    <a:pt x="16639" y="4197"/>
                    <a:pt x="16684" y="4181"/>
                    <a:pt x="16746" y="4164"/>
                  </a:cubicBezTo>
                  <a:cubicBezTo>
                    <a:pt x="16802" y="4148"/>
                    <a:pt x="16869" y="4124"/>
                    <a:pt x="16948" y="4100"/>
                  </a:cubicBezTo>
                  <a:cubicBezTo>
                    <a:pt x="17032" y="4059"/>
                    <a:pt x="17122" y="4019"/>
                    <a:pt x="17224" y="3978"/>
                  </a:cubicBezTo>
                  <a:cubicBezTo>
                    <a:pt x="17325" y="3938"/>
                    <a:pt x="17426" y="3865"/>
                    <a:pt x="17533" y="3808"/>
                  </a:cubicBezTo>
                  <a:lnTo>
                    <a:pt x="17409" y="3322"/>
                  </a:lnTo>
                  <a:cubicBezTo>
                    <a:pt x="17308" y="3362"/>
                    <a:pt x="17207" y="3411"/>
                    <a:pt x="17117" y="3435"/>
                  </a:cubicBezTo>
                  <a:cubicBezTo>
                    <a:pt x="17027" y="3460"/>
                    <a:pt x="16948" y="3484"/>
                    <a:pt x="16875" y="3508"/>
                  </a:cubicBezTo>
                  <a:cubicBezTo>
                    <a:pt x="16824" y="3516"/>
                    <a:pt x="16779" y="3524"/>
                    <a:pt x="16740" y="3532"/>
                  </a:cubicBezTo>
                  <a:cubicBezTo>
                    <a:pt x="16779" y="3289"/>
                    <a:pt x="16813" y="3046"/>
                    <a:pt x="16836" y="2811"/>
                  </a:cubicBezTo>
                  <a:lnTo>
                    <a:pt x="16402" y="3759"/>
                  </a:lnTo>
                  <a:cubicBezTo>
                    <a:pt x="16318" y="4100"/>
                    <a:pt x="16211" y="4432"/>
                    <a:pt x="16104" y="4756"/>
                  </a:cubicBezTo>
                  <a:cubicBezTo>
                    <a:pt x="15986" y="5080"/>
                    <a:pt x="15868" y="5396"/>
                    <a:pt x="15733" y="5704"/>
                  </a:cubicBezTo>
                  <a:cubicBezTo>
                    <a:pt x="15598" y="6004"/>
                    <a:pt x="15457" y="6295"/>
                    <a:pt x="15317" y="6571"/>
                  </a:cubicBezTo>
                  <a:cubicBezTo>
                    <a:pt x="15030" y="7122"/>
                    <a:pt x="14737" y="7600"/>
                    <a:pt x="14484" y="8029"/>
                  </a:cubicBezTo>
                  <a:cubicBezTo>
                    <a:pt x="14439" y="8102"/>
                    <a:pt x="14400" y="8175"/>
                    <a:pt x="14361" y="8248"/>
                  </a:cubicBezTo>
                  <a:cubicBezTo>
                    <a:pt x="14327" y="7721"/>
                    <a:pt x="14293" y="7195"/>
                    <a:pt x="14259" y="6660"/>
                  </a:cubicBezTo>
                  <a:cubicBezTo>
                    <a:pt x="14192" y="5598"/>
                    <a:pt x="14130" y="4545"/>
                    <a:pt x="14102" y="3565"/>
                  </a:cubicBezTo>
                  <a:cubicBezTo>
                    <a:pt x="14079" y="2576"/>
                    <a:pt x="14091" y="1661"/>
                    <a:pt x="14175" y="883"/>
                  </a:cubicBezTo>
                  <a:lnTo>
                    <a:pt x="13961" y="818"/>
                  </a:lnTo>
                  <a:cubicBezTo>
                    <a:pt x="13809" y="1604"/>
                    <a:pt x="13714" y="2544"/>
                    <a:pt x="13657" y="3549"/>
                  </a:cubicBezTo>
                  <a:cubicBezTo>
                    <a:pt x="13635" y="3962"/>
                    <a:pt x="13618" y="4391"/>
                    <a:pt x="13601" y="4821"/>
                  </a:cubicBezTo>
                  <a:cubicBezTo>
                    <a:pt x="13562" y="4756"/>
                    <a:pt x="13517" y="4683"/>
                    <a:pt x="13472" y="4594"/>
                  </a:cubicBezTo>
                  <a:cubicBezTo>
                    <a:pt x="13438" y="4529"/>
                    <a:pt x="13404" y="4464"/>
                    <a:pt x="13365" y="4391"/>
                  </a:cubicBezTo>
                  <a:cubicBezTo>
                    <a:pt x="13331" y="4318"/>
                    <a:pt x="13292" y="4245"/>
                    <a:pt x="13258" y="4164"/>
                  </a:cubicBezTo>
                  <a:cubicBezTo>
                    <a:pt x="13185" y="4011"/>
                    <a:pt x="13112" y="3840"/>
                    <a:pt x="13039" y="3662"/>
                  </a:cubicBezTo>
                  <a:lnTo>
                    <a:pt x="10552" y="4326"/>
                  </a:lnTo>
                  <a:cubicBezTo>
                    <a:pt x="10558" y="4675"/>
                    <a:pt x="10581" y="5048"/>
                    <a:pt x="10654" y="5420"/>
                  </a:cubicBezTo>
                  <a:cubicBezTo>
                    <a:pt x="10727" y="5793"/>
                    <a:pt x="10839" y="6166"/>
                    <a:pt x="10980" y="6514"/>
                  </a:cubicBezTo>
                  <a:cubicBezTo>
                    <a:pt x="11121" y="6862"/>
                    <a:pt x="11295" y="7186"/>
                    <a:pt x="11475" y="7494"/>
                  </a:cubicBezTo>
                  <a:cubicBezTo>
                    <a:pt x="11835" y="8110"/>
                    <a:pt x="12223" y="8661"/>
                    <a:pt x="12538" y="9204"/>
                  </a:cubicBezTo>
                  <a:cubicBezTo>
                    <a:pt x="12696" y="9471"/>
                    <a:pt x="12836" y="9739"/>
                    <a:pt x="12960" y="9998"/>
                  </a:cubicBezTo>
                  <a:cubicBezTo>
                    <a:pt x="13078" y="10257"/>
                    <a:pt x="13185" y="10508"/>
                    <a:pt x="13264" y="10751"/>
                  </a:cubicBezTo>
                  <a:cubicBezTo>
                    <a:pt x="13303" y="10873"/>
                    <a:pt x="13342" y="10986"/>
                    <a:pt x="13371" y="11100"/>
                  </a:cubicBezTo>
                  <a:cubicBezTo>
                    <a:pt x="13387" y="11165"/>
                    <a:pt x="13404" y="11221"/>
                    <a:pt x="13421" y="11278"/>
                  </a:cubicBezTo>
                  <a:cubicBezTo>
                    <a:pt x="13393" y="11699"/>
                    <a:pt x="13365" y="12096"/>
                    <a:pt x="13326" y="12453"/>
                  </a:cubicBezTo>
                  <a:cubicBezTo>
                    <a:pt x="13264" y="13052"/>
                    <a:pt x="13185" y="13547"/>
                    <a:pt x="13106" y="13919"/>
                  </a:cubicBezTo>
                  <a:cubicBezTo>
                    <a:pt x="13005" y="13628"/>
                    <a:pt x="12904" y="13344"/>
                    <a:pt x="12791" y="13060"/>
                  </a:cubicBezTo>
                  <a:cubicBezTo>
                    <a:pt x="12521" y="12380"/>
                    <a:pt x="12217" y="11707"/>
                    <a:pt x="11897" y="11067"/>
                  </a:cubicBezTo>
                  <a:cubicBezTo>
                    <a:pt x="11256" y="9779"/>
                    <a:pt x="10547" y="8596"/>
                    <a:pt x="9877" y="7511"/>
                  </a:cubicBezTo>
                  <a:cubicBezTo>
                    <a:pt x="9759" y="7316"/>
                    <a:pt x="9636" y="7122"/>
                    <a:pt x="9517" y="6935"/>
                  </a:cubicBezTo>
                  <a:cubicBezTo>
                    <a:pt x="9517" y="6935"/>
                    <a:pt x="9517" y="6927"/>
                    <a:pt x="9517" y="6927"/>
                  </a:cubicBezTo>
                  <a:cubicBezTo>
                    <a:pt x="9540" y="6814"/>
                    <a:pt x="9568" y="6684"/>
                    <a:pt x="9591" y="6530"/>
                  </a:cubicBezTo>
                  <a:cubicBezTo>
                    <a:pt x="9607" y="6384"/>
                    <a:pt x="9641" y="6214"/>
                    <a:pt x="9652" y="6036"/>
                  </a:cubicBezTo>
                  <a:cubicBezTo>
                    <a:pt x="9658" y="5947"/>
                    <a:pt x="9669" y="5850"/>
                    <a:pt x="9681" y="5752"/>
                  </a:cubicBezTo>
                  <a:cubicBezTo>
                    <a:pt x="9686" y="5655"/>
                    <a:pt x="9692" y="5558"/>
                    <a:pt x="9697" y="5453"/>
                  </a:cubicBezTo>
                  <a:cubicBezTo>
                    <a:pt x="9714" y="5250"/>
                    <a:pt x="9709" y="5031"/>
                    <a:pt x="9714" y="4804"/>
                  </a:cubicBezTo>
                  <a:cubicBezTo>
                    <a:pt x="9709" y="4578"/>
                    <a:pt x="9709" y="4351"/>
                    <a:pt x="9692" y="4116"/>
                  </a:cubicBezTo>
                  <a:cubicBezTo>
                    <a:pt x="9686" y="4002"/>
                    <a:pt x="9681" y="3881"/>
                    <a:pt x="9669" y="3759"/>
                  </a:cubicBezTo>
                  <a:cubicBezTo>
                    <a:pt x="9658" y="3638"/>
                    <a:pt x="9647" y="3524"/>
                    <a:pt x="9636" y="3403"/>
                  </a:cubicBezTo>
                  <a:cubicBezTo>
                    <a:pt x="9624" y="3281"/>
                    <a:pt x="9613" y="3168"/>
                    <a:pt x="9596" y="3054"/>
                  </a:cubicBezTo>
                  <a:cubicBezTo>
                    <a:pt x="9579" y="2941"/>
                    <a:pt x="9568" y="2820"/>
                    <a:pt x="9546" y="2706"/>
                  </a:cubicBezTo>
                  <a:cubicBezTo>
                    <a:pt x="9501" y="2479"/>
                    <a:pt x="9472" y="2252"/>
                    <a:pt x="9416" y="2050"/>
                  </a:cubicBezTo>
                  <a:cubicBezTo>
                    <a:pt x="9394" y="1944"/>
                    <a:pt x="9366" y="1839"/>
                    <a:pt x="9343" y="1742"/>
                  </a:cubicBezTo>
                  <a:cubicBezTo>
                    <a:pt x="9315" y="1645"/>
                    <a:pt x="9287" y="1547"/>
                    <a:pt x="9259" y="1450"/>
                  </a:cubicBezTo>
                  <a:cubicBezTo>
                    <a:pt x="9208" y="1264"/>
                    <a:pt x="9141" y="1094"/>
                    <a:pt x="9084" y="940"/>
                  </a:cubicBezTo>
                  <a:cubicBezTo>
                    <a:pt x="9028" y="778"/>
                    <a:pt x="8961" y="648"/>
                    <a:pt x="8910" y="535"/>
                  </a:cubicBezTo>
                  <a:cubicBezTo>
                    <a:pt x="8882" y="478"/>
                    <a:pt x="8854" y="421"/>
                    <a:pt x="8831" y="373"/>
                  </a:cubicBezTo>
                  <a:cubicBezTo>
                    <a:pt x="8803" y="324"/>
                    <a:pt x="8781" y="284"/>
                    <a:pt x="8752" y="243"/>
                  </a:cubicBezTo>
                  <a:cubicBezTo>
                    <a:pt x="8662" y="89"/>
                    <a:pt x="8606" y="0"/>
                    <a:pt x="8606" y="0"/>
                  </a:cubicBezTo>
                  <a:cubicBezTo>
                    <a:pt x="8606" y="0"/>
                    <a:pt x="8651" y="97"/>
                    <a:pt x="8736" y="259"/>
                  </a:cubicBezTo>
                  <a:cubicBezTo>
                    <a:pt x="8758" y="300"/>
                    <a:pt x="8781" y="348"/>
                    <a:pt x="8803" y="397"/>
                  </a:cubicBezTo>
                  <a:cubicBezTo>
                    <a:pt x="8826" y="454"/>
                    <a:pt x="8848" y="510"/>
                    <a:pt x="8871" y="567"/>
                  </a:cubicBezTo>
                  <a:cubicBezTo>
                    <a:pt x="8916" y="689"/>
                    <a:pt x="8977" y="826"/>
                    <a:pt x="9017" y="988"/>
                  </a:cubicBezTo>
                  <a:cubicBezTo>
                    <a:pt x="9062" y="1150"/>
                    <a:pt x="9118" y="1321"/>
                    <a:pt x="9157" y="1507"/>
                  </a:cubicBezTo>
                  <a:cubicBezTo>
                    <a:pt x="9180" y="1604"/>
                    <a:pt x="9202" y="1701"/>
                    <a:pt x="9225" y="1799"/>
                  </a:cubicBezTo>
                  <a:cubicBezTo>
                    <a:pt x="9242" y="1896"/>
                    <a:pt x="9259" y="2001"/>
                    <a:pt x="9276" y="2107"/>
                  </a:cubicBezTo>
                  <a:cubicBezTo>
                    <a:pt x="9315" y="2317"/>
                    <a:pt x="9332" y="2536"/>
                    <a:pt x="9360" y="2755"/>
                  </a:cubicBezTo>
                  <a:cubicBezTo>
                    <a:pt x="9371" y="2868"/>
                    <a:pt x="9377" y="2982"/>
                    <a:pt x="9388" y="3095"/>
                  </a:cubicBezTo>
                  <a:cubicBezTo>
                    <a:pt x="9399" y="3208"/>
                    <a:pt x="9405" y="3322"/>
                    <a:pt x="9405" y="3435"/>
                  </a:cubicBezTo>
                  <a:cubicBezTo>
                    <a:pt x="9411" y="3549"/>
                    <a:pt x="9411" y="3662"/>
                    <a:pt x="9416" y="3776"/>
                  </a:cubicBezTo>
                  <a:cubicBezTo>
                    <a:pt x="9416" y="3889"/>
                    <a:pt x="9416" y="4002"/>
                    <a:pt x="9416" y="4116"/>
                  </a:cubicBezTo>
                  <a:cubicBezTo>
                    <a:pt x="9416" y="4343"/>
                    <a:pt x="9399" y="4561"/>
                    <a:pt x="9394" y="4772"/>
                  </a:cubicBezTo>
                  <a:cubicBezTo>
                    <a:pt x="9377" y="4983"/>
                    <a:pt x="9366" y="5193"/>
                    <a:pt x="9337" y="5380"/>
                  </a:cubicBezTo>
                  <a:cubicBezTo>
                    <a:pt x="9326" y="5477"/>
                    <a:pt x="9315" y="5566"/>
                    <a:pt x="9304" y="5655"/>
                  </a:cubicBezTo>
                  <a:cubicBezTo>
                    <a:pt x="9292" y="5744"/>
                    <a:pt x="9276" y="5825"/>
                    <a:pt x="9264" y="5914"/>
                  </a:cubicBezTo>
                  <a:cubicBezTo>
                    <a:pt x="9242" y="6077"/>
                    <a:pt x="9202" y="6222"/>
                    <a:pt x="9180" y="6352"/>
                  </a:cubicBezTo>
                  <a:cubicBezTo>
                    <a:pt x="9180" y="6360"/>
                    <a:pt x="9174" y="6368"/>
                    <a:pt x="9174" y="6376"/>
                  </a:cubicBezTo>
                  <a:cubicBezTo>
                    <a:pt x="8764" y="5712"/>
                    <a:pt x="8381" y="5096"/>
                    <a:pt x="8055" y="4513"/>
                  </a:cubicBezTo>
                  <a:cubicBezTo>
                    <a:pt x="7802" y="4067"/>
                    <a:pt x="7582" y="3638"/>
                    <a:pt x="7408" y="3241"/>
                  </a:cubicBezTo>
                  <a:cubicBezTo>
                    <a:pt x="7234" y="2844"/>
                    <a:pt x="7110" y="2479"/>
                    <a:pt x="7031" y="2163"/>
                  </a:cubicBezTo>
                  <a:cubicBezTo>
                    <a:pt x="6952" y="1847"/>
                    <a:pt x="6930" y="1580"/>
                    <a:pt x="6930" y="1402"/>
                  </a:cubicBezTo>
                  <a:cubicBezTo>
                    <a:pt x="6924" y="1313"/>
                    <a:pt x="6936" y="1240"/>
                    <a:pt x="6936" y="1199"/>
                  </a:cubicBezTo>
                  <a:cubicBezTo>
                    <a:pt x="6936" y="1150"/>
                    <a:pt x="6941" y="1126"/>
                    <a:pt x="6941" y="1126"/>
                  </a:cubicBezTo>
                  <a:cubicBezTo>
                    <a:pt x="6941" y="1126"/>
                    <a:pt x="6941" y="1150"/>
                    <a:pt x="6936" y="1199"/>
                  </a:cubicBezTo>
                  <a:cubicBezTo>
                    <a:pt x="6930" y="1248"/>
                    <a:pt x="6919" y="1313"/>
                    <a:pt x="6919" y="1410"/>
                  </a:cubicBezTo>
                  <a:cubicBezTo>
                    <a:pt x="6907" y="1588"/>
                    <a:pt x="6919" y="1863"/>
                    <a:pt x="6975" y="2196"/>
                  </a:cubicBezTo>
                  <a:cubicBezTo>
                    <a:pt x="7031" y="2528"/>
                    <a:pt x="7144" y="2917"/>
                    <a:pt x="7296" y="3346"/>
                  </a:cubicBezTo>
                  <a:cubicBezTo>
                    <a:pt x="7442" y="3751"/>
                    <a:pt x="7633" y="4189"/>
                    <a:pt x="7852" y="4651"/>
                  </a:cubicBezTo>
                  <a:cubicBezTo>
                    <a:pt x="7830" y="4642"/>
                    <a:pt x="7807" y="4634"/>
                    <a:pt x="7785" y="4626"/>
                  </a:cubicBezTo>
                  <a:cubicBezTo>
                    <a:pt x="7729" y="4610"/>
                    <a:pt x="7661" y="4578"/>
                    <a:pt x="7588" y="4553"/>
                  </a:cubicBezTo>
                  <a:cubicBezTo>
                    <a:pt x="7301" y="4424"/>
                    <a:pt x="6924" y="4205"/>
                    <a:pt x="6553" y="3978"/>
                  </a:cubicBezTo>
                  <a:cubicBezTo>
                    <a:pt x="6182" y="3751"/>
                    <a:pt x="5811" y="3516"/>
                    <a:pt x="5524" y="3362"/>
                  </a:cubicBezTo>
                  <a:cubicBezTo>
                    <a:pt x="5383" y="3281"/>
                    <a:pt x="5259" y="3225"/>
                    <a:pt x="5175" y="3192"/>
                  </a:cubicBezTo>
                  <a:cubicBezTo>
                    <a:pt x="5091" y="3160"/>
                    <a:pt x="5040" y="3152"/>
                    <a:pt x="5040" y="3152"/>
                  </a:cubicBezTo>
                  <a:cubicBezTo>
                    <a:pt x="5040" y="3152"/>
                    <a:pt x="5091" y="3160"/>
                    <a:pt x="5175" y="3200"/>
                  </a:cubicBezTo>
                  <a:cubicBezTo>
                    <a:pt x="5259" y="3241"/>
                    <a:pt x="5377" y="3306"/>
                    <a:pt x="5512" y="3395"/>
                  </a:cubicBezTo>
                  <a:cubicBezTo>
                    <a:pt x="5788" y="3573"/>
                    <a:pt x="6154" y="3832"/>
                    <a:pt x="6514" y="4092"/>
                  </a:cubicBezTo>
                  <a:cubicBezTo>
                    <a:pt x="6879" y="4351"/>
                    <a:pt x="7245" y="4594"/>
                    <a:pt x="7537" y="4748"/>
                  </a:cubicBezTo>
                  <a:cubicBezTo>
                    <a:pt x="7611" y="4788"/>
                    <a:pt x="7678" y="4821"/>
                    <a:pt x="7740" y="4845"/>
                  </a:cubicBezTo>
                  <a:cubicBezTo>
                    <a:pt x="7802" y="4869"/>
                    <a:pt x="7858" y="4894"/>
                    <a:pt x="7903" y="4902"/>
                  </a:cubicBezTo>
                  <a:cubicBezTo>
                    <a:pt x="7926" y="4910"/>
                    <a:pt x="7954" y="4910"/>
                    <a:pt x="7976" y="4910"/>
                  </a:cubicBezTo>
                  <a:cubicBezTo>
                    <a:pt x="8280" y="5542"/>
                    <a:pt x="8634" y="6214"/>
                    <a:pt x="9011" y="6927"/>
                  </a:cubicBezTo>
                  <a:cubicBezTo>
                    <a:pt x="9006" y="6943"/>
                    <a:pt x="9006" y="6952"/>
                    <a:pt x="9006" y="6952"/>
                  </a:cubicBezTo>
                  <a:lnTo>
                    <a:pt x="9034" y="6968"/>
                  </a:lnTo>
                  <a:cubicBezTo>
                    <a:pt x="9197" y="7268"/>
                    <a:pt x="9360" y="7584"/>
                    <a:pt x="9523" y="7899"/>
                  </a:cubicBezTo>
                  <a:cubicBezTo>
                    <a:pt x="9793" y="8418"/>
                    <a:pt x="10069" y="8961"/>
                    <a:pt x="10344" y="9512"/>
                  </a:cubicBezTo>
                  <a:cubicBezTo>
                    <a:pt x="10339" y="9512"/>
                    <a:pt x="10339" y="9520"/>
                    <a:pt x="10333" y="9520"/>
                  </a:cubicBezTo>
                  <a:cubicBezTo>
                    <a:pt x="10271" y="9560"/>
                    <a:pt x="10204" y="9601"/>
                    <a:pt x="10125" y="9641"/>
                  </a:cubicBezTo>
                  <a:cubicBezTo>
                    <a:pt x="10046" y="9682"/>
                    <a:pt x="9962" y="9722"/>
                    <a:pt x="9866" y="9771"/>
                  </a:cubicBezTo>
                  <a:cubicBezTo>
                    <a:pt x="9771" y="9812"/>
                    <a:pt x="9675" y="9852"/>
                    <a:pt x="9568" y="9884"/>
                  </a:cubicBezTo>
                  <a:cubicBezTo>
                    <a:pt x="9517" y="9901"/>
                    <a:pt x="9461" y="9917"/>
                    <a:pt x="9411" y="9933"/>
                  </a:cubicBezTo>
                  <a:cubicBezTo>
                    <a:pt x="9354" y="9949"/>
                    <a:pt x="9304" y="9957"/>
                    <a:pt x="9247" y="9974"/>
                  </a:cubicBezTo>
                  <a:cubicBezTo>
                    <a:pt x="9135" y="9998"/>
                    <a:pt x="9022" y="10006"/>
                    <a:pt x="8904" y="10022"/>
                  </a:cubicBezTo>
                  <a:cubicBezTo>
                    <a:pt x="8792" y="10030"/>
                    <a:pt x="8674" y="10038"/>
                    <a:pt x="8561" y="10030"/>
                  </a:cubicBezTo>
                  <a:cubicBezTo>
                    <a:pt x="8449" y="10030"/>
                    <a:pt x="8336" y="10014"/>
                    <a:pt x="8229" y="9998"/>
                  </a:cubicBezTo>
                  <a:cubicBezTo>
                    <a:pt x="8122" y="9982"/>
                    <a:pt x="8016" y="9949"/>
                    <a:pt x="7920" y="9925"/>
                  </a:cubicBezTo>
                  <a:cubicBezTo>
                    <a:pt x="7824" y="9893"/>
                    <a:pt x="7729" y="9852"/>
                    <a:pt x="7644" y="9820"/>
                  </a:cubicBezTo>
                  <a:cubicBezTo>
                    <a:pt x="7560" y="9779"/>
                    <a:pt x="7487" y="9739"/>
                    <a:pt x="7414" y="9698"/>
                  </a:cubicBezTo>
                  <a:cubicBezTo>
                    <a:pt x="7346" y="9666"/>
                    <a:pt x="7290" y="9617"/>
                    <a:pt x="7239" y="9593"/>
                  </a:cubicBezTo>
                  <a:cubicBezTo>
                    <a:pt x="7144" y="9528"/>
                    <a:pt x="7087" y="9487"/>
                    <a:pt x="7087" y="9487"/>
                  </a:cubicBezTo>
                  <a:cubicBezTo>
                    <a:pt x="7087" y="9487"/>
                    <a:pt x="7138" y="9536"/>
                    <a:pt x="7222" y="9625"/>
                  </a:cubicBezTo>
                  <a:cubicBezTo>
                    <a:pt x="7267" y="9666"/>
                    <a:pt x="7318" y="9731"/>
                    <a:pt x="7380" y="9779"/>
                  </a:cubicBezTo>
                  <a:cubicBezTo>
                    <a:pt x="7442" y="9836"/>
                    <a:pt x="7515" y="9893"/>
                    <a:pt x="7594" y="9957"/>
                  </a:cubicBezTo>
                  <a:cubicBezTo>
                    <a:pt x="7678" y="10014"/>
                    <a:pt x="7762" y="10079"/>
                    <a:pt x="7864" y="10136"/>
                  </a:cubicBezTo>
                  <a:cubicBezTo>
                    <a:pt x="7965" y="10184"/>
                    <a:pt x="8066" y="10257"/>
                    <a:pt x="8179" y="10298"/>
                  </a:cubicBezTo>
                  <a:cubicBezTo>
                    <a:pt x="8291" y="10346"/>
                    <a:pt x="8404" y="10395"/>
                    <a:pt x="8527" y="10427"/>
                  </a:cubicBezTo>
                  <a:cubicBezTo>
                    <a:pt x="8646" y="10468"/>
                    <a:pt x="8769" y="10492"/>
                    <a:pt x="8893" y="10516"/>
                  </a:cubicBezTo>
                  <a:cubicBezTo>
                    <a:pt x="9017" y="10533"/>
                    <a:pt x="9141" y="10557"/>
                    <a:pt x="9264" y="10557"/>
                  </a:cubicBezTo>
                  <a:cubicBezTo>
                    <a:pt x="9326" y="10557"/>
                    <a:pt x="9388" y="10565"/>
                    <a:pt x="9450" y="10565"/>
                  </a:cubicBezTo>
                  <a:cubicBezTo>
                    <a:pt x="9512" y="10565"/>
                    <a:pt x="9568" y="10565"/>
                    <a:pt x="9630" y="10557"/>
                  </a:cubicBezTo>
                  <a:cubicBezTo>
                    <a:pt x="9748" y="10549"/>
                    <a:pt x="9861" y="10541"/>
                    <a:pt x="9973" y="10525"/>
                  </a:cubicBezTo>
                  <a:cubicBezTo>
                    <a:pt x="10080" y="10508"/>
                    <a:pt x="10187" y="10484"/>
                    <a:pt x="10277" y="10460"/>
                  </a:cubicBezTo>
                  <a:cubicBezTo>
                    <a:pt x="10372" y="10435"/>
                    <a:pt x="10457" y="10403"/>
                    <a:pt x="10536" y="10379"/>
                  </a:cubicBezTo>
                  <a:cubicBezTo>
                    <a:pt x="10609" y="10354"/>
                    <a:pt x="10671" y="10322"/>
                    <a:pt x="10727" y="10298"/>
                  </a:cubicBezTo>
                  <a:cubicBezTo>
                    <a:pt x="10924" y="10727"/>
                    <a:pt x="11121" y="11157"/>
                    <a:pt x="11306" y="11602"/>
                  </a:cubicBezTo>
                  <a:cubicBezTo>
                    <a:pt x="11582" y="12250"/>
                    <a:pt x="11829" y="12923"/>
                    <a:pt x="12049" y="13587"/>
                  </a:cubicBezTo>
                  <a:cubicBezTo>
                    <a:pt x="12156" y="13911"/>
                    <a:pt x="12251" y="14227"/>
                    <a:pt x="12336" y="14551"/>
                  </a:cubicBezTo>
                  <a:cubicBezTo>
                    <a:pt x="12268" y="14486"/>
                    <a:pt x="12201" y="14430"/>
                    <a:pt x="12128" y="14373"/>
                  </a:cubicBezTo>
                  <a:cubicBezTo>
                    <a:pt x="12066" y="14316"/>
                    <a:pt x="11998" y="14268"/>
                    <a:pt x="11931" y="14211"/>
                  </a:cubicBezTo>
                  <a:cubicBezTo>
                    <a:pt x="11863" y="14162"/>
                    <a:pt x="11790" y="14114"/>
                    <a:pt x="11717" y="14065"/>
                  </a:cubicBezTo>
                  <a:cubicBezTo>
                    <a:pt x="11430" y="13863"/>
                    <a:pt x="11109" y="13684"/>
                    <a:pt x="10772" y="13514"/>
                  </a:cubicBezTo>
                  <a:cubicBezTo>
                    <a:pt x="10434" y="13352"/>
                    <a:pt x="10074" y="13198"/>
                    <a:pt x="9703" y="13069"/>
                  </a:cubicBezTo>
                  <a:cubicBezTo>
                    <a:pt x="9056" y="12834"/>
                    <a:pt x="8376" y="12631"/>
                    <a:pt x="7689" y="12429"/>
                  </a:cubicBezTo>
                  <a:cubicBezTo>
                    <a:pt x="7678" y="12420"/>
                    <a:pt x="7667" y="12412"/>
                    <a:pt x="7650" y="12396"/>
                  </a:cubicBezTo>
                  <a:cubicBezTo>
                    <a:pt x="7639" y="12388"/>
                    <a:pt x="7633" y="12372"/>
                    <a:pt x="7622" y="12364"/>
                  </a:cubicBezTo>
                  <a:cubicBezTo>
                    <a:pt x="7605" y="12339"/>
                    <a:pt x="7582" y="12331"/>
                    <a:pt x="7554" y="12275"/>
                  </a:cubicBezTo>
                  <a:cubicBezTo>
                    <a:pt x="7526" y="12234"/>
                    <a:pt x="7498" y="12185"/>
                    <a:pt x="7464" y="12129"/>
                  </a:cubicBezTo>
                  <a:cubicBezTo>
                    <a:pt x="7447" y="12096"/>
                    <a:pt x="7431" y="12072"/>
                    <a:pt x="7419" y="12040"/>
                  </a:cubicBezTo>
                  <a:cubicBezTo>
                    <a:pt x="7402" y="12007"/>
                    <a:pt x="7391" y="11967"/>
                    <a:pt x="7374" y="11926"/>
                  </a:cubicBezTo>
                  <a:cubicBezTo>
                    <a:pt x="7307" y="11772"/>
                    <a:pt x="7245" y="11586"/>
                    <a:pt x="7183" y="11367"/>
                  </a:cubicBezTo>
                  <a:cubicBezTo>
                    <a:pt x="6930" y="10500"/>
                    <a:pt x="6711" y="9228"/>
                    <a:pt x="6362" y="8013"/>
                  </a:cubicBezTo>
                  <a:cubicBezTo>
                    <a:pt x="6272" y="7713"/>
                    <a:pt x="6182" y="7413"/>
                    <a:pt x="6075" y="7122"/>
                  </a:cubicBezTo>
                  <a:cubicBezTo>
                    <a:pt x="5974" y="6830"/>
                    <a:pt x="5856" y="6563"/>
                    <a:pt x="5732" y="6311"/>
                  </a:cubicBezTo>
                  <a:cubicBezTo>
                    <a:pt x="5664" y="6190"/>
                    <a:pt x="5608" y="6060"/>
                    <a:pt x="5541" y="5955"/>
                  </a:cubicBezTo>
                  <a:cubicBezTo>
                    <a:pt x="5507" y="5898"/>
                    <a:pt x="5473" y="5842"/>
                    <a:pt x="5439" y="5785"/>
                  </a:cubicBezTo>
                  <a:cubicBezTo>
                    <a:pt x="5406" y="5736"/>
                    <a:pt x="5372" y="5680"/>
                    <a:pt x="5332" y="5631"/>
                  </a:cubicBezTo>
                  <a:cubicBezTo>
                    <a:pt x="5197" y="5428"/>
                    <a:pt x="5051" y="5258"/>
                    <a:pt x="4911" y="5112"/>
                  </a:cubicBezTo>
                  <a:cubicBezTo>
                    <a:pt x="4770" y="4975"/>
                    <a:pt x="4635" y="4853"/>
                    <a:pt x="4511" y="4772"/>
                  </a:cubicBezTo>
                  <a:cubicBezTo>
                    <a:pt x="4387" y="4675"/>
                    <a:pt x="4275" y="4626"/>
                    <a:pt x="4185" y="4570"/>
                  </a:cubicBezTo>
                  <a:cubicBezTo>
                    <a:pt x="4089" y="4521"/>
                    <a:pt x="4016" y="4497"/>
                    <a:pt x="3966" y="4472"/>
                  </a:cubicBezTo>
                  <a:cubicBezTo>
                    <a:pt x="3915" y="4448"/>
                    <a:pt x="3887" y="4440"/>
                    <a:pt x="3887" y="4440"/>
                  </a:cubicBezTo>
                  <a:cubicBezTo>
                    <a:pt x="3887" y="4440"/>
                    <a:pt x="3915" y="4456"/>
                    <a:pt x="3966" y="4480"/>
                  </a:cubicBezTo>
                  <a:cubicBezTo>
                    <a:pt x="4016" y="4505"/>
                    <a:pt x="4089" y="4537"/>
                    <a:pt x="4179" y="4594"/>
                  </a:cubicBezTo>
                  <a:cubicBezTo>
                    <a:pt x="4269" y="4659"/>
                    <a:pt x="4382" y="4715"/>
                    <a:pt x="4494" y="4821"/>
                  </a:cubicBezTo>
                  <a:cubicBezTo>
                    <a:pt x="4612" y="4918"/>
                    <a:pt x="4742" y="5039"/>
                    <a:pt x="4871" y="5193"/>
                  </a:cubicBezTo>
                  <a:cubicBezTo>
                    <a:pt x="5001" y="5347"/>
                    <a:pt x="5130" y="5526"/>
                    <a:pt x="5254" y="5728"/>
                  </a:cubicBezTo>
                  <a:cubicBezTo>
                    <a:pt x="5282" y="5777"/>
                    <a:pt x="5316" y="5833"/>
                    <a:pt x="5349" y="5890"/>
                  </a:cubicBezTo>
                  <a:cubicBezTo>
                    <a:pt x="5377" y="5947"/>
                    <a:pt x="5406" y="6004"/>
                    <a:pt x="5439" y="6060"/>
                  </a:cubicBezTo>
                  <a:cubicBezTo>
                    <a:pt x="5501" y="6174"/>
                    <a:pt x="5552" y="6303"/>
                    <a:pt x="5608" y="6425"/>
                  </a:cubicBezTo>
                  <a:cubicBezTo>
                    <a:pt x="5715" y="6684"/>
                    <a:pt x="5816" y="6952"/>
                    <a:pt x="5901" y="7243"/>
                  </a:cubicBezTo>
                  <a:cubicBezTo>
                    <a:pt x="5991" y="7527"/>
                    <a:pt x="6069" y="7827"/>
                    <a:pt x="6142" y="8134"/>
                  </a:cubicBezTo>
                  <a:cubicBezTo>
                    <a:pt x="6429" y="9350"/>
                    <a:pt x="6587" y="10622"/>
                    <a:pt x="6812" y="11570"/>
                  </a:cubicBezTo>
                  <a:cubicBezTo>
                    <a:pt x="6868" y="11805"/>
                    <a:pt x="6930" y="12023"/>
                    <a:pt x="6997" y="12218"/>
                  </a:cubicBezTo>
                  <a:cubicBezTo>
                    <a:pt x="6997" y="12218"/>
                    <a:pt x="6997" y="12218"/>
                    <a:pt x="6997" y="12218"/>
                  </a:cubicBezTo>
                  <a:cubicBezTo>
                    <a:pt x="6727" y="12137"/>
                    <a:pt x="6463" y="12056"/>
                    <a:pt x="6199" y="11967"/>
                  </a:cubicBezTo>
                  <a:cubicBezTo>
                    <a:pt x="5816" y="11837"/>
                    <a:pt x="5445" y="11691"/>
                    <a:pt x="5085" y="11537"/>
                  </a:cubicBezTo>
                  <a:cubicBezTo>
                    <a:pt x="4731" y="11375"/>
                    <a:pt x="4387" y="11205"/>
                    <a:pt x="4078" y="11003"/>
                  </a:cubicBezTo>
                  <a:cubicBezTo>
                    <a:pt x="3921" y="10913"/>
                    <a:pt x="3780" y="10792"/>
                    <a:pt x="3634" y="10687"/>
                  </a:cubicBezTo>
                  <a:cubicBezTo>
                    <a:pt x="3566" y="10630"/>
                    <a:pt x="3499" y="10573"/>
                    <a:pt x="3431" y="10508"/>
                  </a:cubicBezTo>
                  <a:cubicBezTo>
                    <a:pt x="3364" y="10452"/>
                    <a:pt x="3302" y="10395"/>
                    <a:pt x="3240" y="10330"/>
                  </a:cubicBezTo>
                  <a:cubicBezTo>
                    <a:pt x="3122" y="10209"/>
                    <a:pt x="3004" y="10087"/>
                    <a:pt x="2908" y="9949"/>
                  </a:cubicBezTo>
                  <a:cubicBezTo>
                    <a:pt x="2857" y="9884"/>
                    <a:pt x="2807" y="9820"/>
                    <a:pt x="2762" y="9755"/>
                  </a:cubicBezTo>
                  <a:cubicBezTo>
                    <a:pt x="2717" y="9690"/>
                    <a:pt x="2677" y="9617"/>
                    <a:pt x="2638" y="9552"/>
                  </a:cubicBezTo>
                  <a:cubicBezTo>
                    <a:pt x="2599" y="9487"/>
                    <a:pt x="2554" y="9431"/>
                    <a:pt x="2526" y="9358"/>
                  </a:cubicBezTo>
                  <a:cubicBezTo>
                    <a:pt x="2492" y="9293"/>
                    <a:pt x="2464" y="9228"/>
                    <a:pt x="2430" y="9163"/>
                  </a:cubicBezTo>
                  <a:cubicBezTo>
                    <a:pt x="2402" y="9099"/>
                    <a:pt x="2368" y="9042"/>
                    <a:pt x="2346" y="8985"/>
                  </a:cubicBezTo>
                  <a:cubicBezTo>
                    <a:pt x="2323" y="8920"/>
                    <a:pt x="2301" y="8864"/>
                    <a:pt x="2284" y="8807"/>
                  </a:cubicBezTo>
                  <a:cubicBezTo>
                    <a:pt x="2244" y="8693"/>
                    <a:pt x="2199" y="8596"/>
                    <a:pt x="2177" y="8507"/>
                  </a:cubicBezTo>
                  <a:cubicBezTo>
                    <a:pt x="2154" y="8418"/>
                    <a:pt x="2132" y="8337"/>
                    <a:pt x="2115" y="8272"/>
                  </a:cubicBezTo>
                  <a:cubicBezTo>
                    <a:pt x="2081" y="8143"/>
                    <a:pt x="2064" y="8078"/>
                    <a:pt x="2064" y="8078"/>
                  </a:cubicBezTo>
                  <a:cubicBezTo>
                    <a:pt x="2064" y="8078"/>
                    <a:pt x="2076" y="8151"/>
                    <a:pt x="2104" y="8280"/>
                  </a:cubicBezTo>
                  <a:cubicBezTo>
                    <a:pt x="2115" y="8345"/>
                    <a:pt x="2132" y="8426"/>
                    <a:pt x="2154" y="8523"/>
                  </a:cubicBezTo>
                  <a:cubicBezTo>
                    <a:pt x="2171" y="8621"/>
                    <a:pt x="2211" y="8718"/>
                    <a:pt x="2244" y="8839"/>
                  </a:cubicBezTo>
                  <a:cubicBezTo>
                    <a:pt x="2261" y="8896"/>
                    <a:pt x="2284" y="8961"/>
                    <a:pt x="2301" y="9026"/>
                  </a:cubicBezTo>
                  <a:cubicBezTo>
                    <a:pt x="2323" y="9090"/>
                    <a:pt x="2351" y="9147"/>
                    <a:pt x="2379" y="9220"/>
                  </a:cubicBezTo>
                  <a:cubicBezTo>
                    <a:pt x="2407" y="9285"/>
                    <a:pt x="2436" y="9358"/>
                    <a:pt x="2464" y="9431"/>
                  </a:cubicBezTo>
                  <a:cubicBezTo>
                    <a:pt x="2492" y="9504"/>
                    <a:pt x="2537" y="9569"/>
                    <a:pt x="2571" y="9641"/>
                  </a:cubicBezTo>
                  <a:cubicBezTo>
                    <a:pt x="2610" y="9714"/>
                    <a:pt x="2649" y="9787"/>
                    <a:pt x="2689" y="9860"/>
                  </a:cubicBezTo>
                  <a:cubicBezTo>
                    <a:pt x="2734" y="9933"/>
                    <a:pt x="2779" y="9998"/>
                    <a:pt x="2829" y="10071"/>
                  </a:cubicBezTo>
                  <a:cubicBezTo>
                    <a:pt x="2925" y="10225"/>
                    <a:pt x="3037" y="10354"/>
                    <a:pt x="3156" y="10500"/>
                  </a:cubicBezTo>
                  <a:cubicBezTo>
                    <a:pt x="3212" y="10573"/>
                    <a:pt x="3279" y="10638"/>
                    <a:pt x="3341" y="10703"/>
                  </a:cubicBezTo>
                  <a:cubicBezTo>
                    <a:pt x="3409" y="10768"/>
                    <a:pt x="3471" y="10841"/>
                    <a:pt x="3544" y="10905"/>
                  </a:cubicBezTo>
                  <a:cubicBezTo>
                    <a:pt x="3684" y="11027"/>
                    <a:pt x="3831" y="11165"/>
                    <a:pt x="3988" y="11278"/>
                  </a:cubicBezTo>
                  <a:cubicBezTo>
                    <a:pt x="4281" y="11513"/>
                    <a:pt x="4607" y="11707"/>
                    <a:pt x="4939" y="11910"/>
                  </a:cubicBezTo>
                  <a:cubicBezTo>
                    <a:pt x="4911" y="11942"/>
                    <a:pt x="4882" y="11975"/>
                    <a:pt x="4854" y="12007"/>
                  </a:cubicBezTo>
                  <a:cubicBezTo>
                    <a:pt x="4787" y="12064"/>
                    <a:pt x="4714" y="12145"/>
                    <a:pt x="4624" y="12194"/>
                  </a:cubicBezTo>
                  <a:cubicBezTo>
                    <a:pt x="4534" y="12258"/>
                    <a:pt x="4427" y="12299"/>
                    <a:pt x="4320" y="12356"/>
                  </a:cubicBezTo>
                  <a:cubicBezTo>
                    <a:pt x="4202" y="12388"/>
                    <a:pt x="4084" y="12437"/>
                    <a:pt x="3949" y="12453"/>
                  </a:cubicBezTo>
                  <a:cubicBezTo>
                    <a:pt x="3881" y="12469"/>
                    <a:pt x="3814" y="12477"/>
                    <a:pt x="3746" y="12485"/>
                  </a:cubicBezTo>
                  <a:cubicBezTo>
                    <a:pt x="3679" y="12493"/>
                    <a:pt x="3606" y="12501"/>
                    <a:pt x="3538" y="12501"/>
                  </a:cubicBezTo>
                  <a:cubicBezTo>
                    <a:pt x="3397" y="12510"/>
                    <a:pt x="3251" y="12510"/>
                    <a:pt x="3105" y="12501"/>
                  </a:cubicBezTo>
                  <a:cubicBezTo>
                    <a:pt x="2959" y="12501"/>
                    <a:pt x="2812" y="12485"/>
                    <a:pt x="2666" y="12477"/>
                  </a:cubicBezTo>
                  <a:cubicBezTo>
                    <a:pt x="2520" y="12461"/>
                    <a:pt x="2379" y="12445"/>
                    <a:pt x="2239" y="12437"/>
                  </a:cubicBezTo>
                  <a:cubicBezTo>
                    <a:pt x="1963" y="12404"/>
                    <a:pt x="1704" y="12372"/>
                    <a:pt x="1485" y="12339"/>
                  </a:cubicBezTo>
                  <a:cubicBezTo>
                    <a:pt x="1041" y="12283"/>
                    <a:pt x="748" y="12242"/>
                    <a:pt x="748" y="12242"/>
                  </a:cubicBezTo>
                  <a:cubicBezTo>
                    <a:pt x="748" y="12242"/>
                    <a:pt x="1041" y="12323"/>
                    <a:pt x="1474" y="12445"/>
                  </a:cubicBezTo>
                  <a:cubicBezTo>
                    <a:pt x="1693" y="12501"/>
                    <a:pt x="1946" y="12574"/>
                    <a:pt x="2222" y="12647"/>
                  </a:cubicBezTo>
                  <a:cubicBezTo>
                    <a:pt x="2357" y="12680"/>
                    <a:pt x="2503" y="12712"/>
                    <a:pt x="2644" y="12753"/>
                  </a:cubicBezTo>
                  <a:cubicBezTo>
                    <a:pt x="2790" y="12785"/>
                    <a:pt x="2936" y="12817"/>
                    <a:pt x="3082" y="12842"/>
                  </a:cubicBezTo>
                  <a:cubicBezTo>
                    <a:pt x="3122" y="12850"/>
                    <a:pt x="3161" y="12858"/>
                    <a:pt x="3206" y="12858"/>
                  </a:cubicBezTo>
                  <a:cubicBezTo>
                    <a:pt x="3206" y="12874"/>
                    <a:pt x="3201" y="12890"/>
                    <a:pt x="3195" y="12907"/>
                  </a:cubicBezTo>
                  <a:cubicBezTo>
                    <a:pt x="3189" y="12939"/>
                    <a:pt x="3184" y="12971"/>
                    <a:pt x="3167" y="13012"/>
                  </a:cubicBezTo>
                  <a:cubicBezTo>
                    <a:pt x="3156" y="13052"/>
                    <a:pt x="3144" y="13093"/>
                    <a:pt x="3128" y="13133"/>
                  </a:cubicBezTo>
                  <a:cubicBezTo>
                    <a:pt x="3094" y="13214"/>
                    <a:pt x="3043" y="13295"/>
                    <a:pt x="2981" y="13376"/>
                  </a:cubicBezTo>
                  <a:cubicBezTo>
                    <a:pt x="2914" y="13449"/>
                    <a:pt x="2841" y="13530"/>
                    <a:pt x="2751" y="13595"/>
                  </a:cubicBezTo>
                  <a:cubicBezTo>
                    <a:pt x="2661" y="13660"/>
                    <a:pt x="2559" y="13717"/>
                    <a:pt x="2453" y="13765"/>
                  </a:cubicBezTo>
                  <a:cubicBezTo>
                    <a:pt x="2239" y="13871"/>
                    <a:pt x="2003" y="13944"/>
                    <a:pt x="1766" y="14025"/>
                  </a:cubicBezTo>
                  <a:cubicBezTo>
                    <a:pt x="1530" y="14098"/>
                    <a:pt x="1288" y="14170"/>
                    <a:pt x="1069" y="14260"/>
                  </a:cubicBezTo>
                  <a:cubicBezTo>
                    <a:pt x="956" y="14308"/>
                    <a:pt x="855" y="14349"/>
                    <a:pt x="754" y="14405"/>
                  </a:cubicBezTo>
                  <a:cubicBezTo>
                    <a:pt x="652" y="14454"/>
                    <a:pt x="563" y="14519"/>
                    <a:pt x="484" y="14576"/>
                  </a:cubicBezTo>
                  <a:cubicBezTo>
                    <a:pt x="444" y="14608"/>
                    <a:pt x="405" y="14640"/>
                    <a:pt x="366" y="14665"/>
                  </a:cubicBezTo>
                  <a:cubicBezTo>
                    <a:pt x="332" y="14697"/>
                    <a:pt x="298" y="14729"/>
                    <a:pt x="264" y="14754"/>
                  </a:cubicBezTo>
                  <a:cubicBezTo>
                    <a:pt x="202" y="14819"/>
                    <a:pt x="152" y="14875"/>
                    <a:pt x="112" y="14924"/>
                  </a:cubicBezTo>
                  <a:cubicBezTo>
                    <a:pt x="73" y="14973"/>
                    <a:pt x="45" y="15021"/>
                    <a:pt x="28" y="15054"/>
                  </a:cubicBezTo>
                  <a:cubicBezTo>
                    <a:pt x="11" y="15086"/>
                    <a:pt x="0" y="15102"/>
                    <a:pt x="0" y="15102"/>
                  </a:cubicBezTo>
                  <a:cubicBezTo>
                    <a:pt x="0" y="15102"/>
                    <a:pt x="11" y="15086"/>
                    <a:pt x="34" y="15062"/>
                  </a:cubicBezTo>
                  <a:cubicBezTo>
                    <a:pt x="56" y="15037"/>
                    <a:pt x="84" y="14989"/>
                    <a:pt x="124" y="14940"/>
                  </a:cubicBezTo>
                  <a:cubicBezTo>
                    <a:pt x="163" y="14892"/>
                    <a:pt x="219" y="14835"/>
                    <a:pt x="276" y="14778"/>
                  </a:cubicBezTo>
                  <a:cubicBezTo>
                    <a:pt x="309" y="14754"/>
                    <a:pt x="343" y="14721"/>
                    <a:pt x="377" y="14697"/>
                  </a:cubicBezTo>
                  <a:cubicBezTo>
                    <a:pt x="416" y="14673"/>
                    <a:pt x="456" y="14640"/>
                    <a:pt x="495" y="14616"/>
                  </a:cubicBezTo>
                  <a:cubicBezTo>
                    <a:pt x="579" y="14567"/>
                    <a:pt x="669" y="14511"/>
                    <a:pt x="771" y="14470"/>
                  </a:cubicBezTo>
                  <a:cubicBezTo>
                    <a:pt x="872" y="14422"/>
                    <a:pt x="973" y="14381"/>
                    <a:pt x="1086" y="14349"/>
                  </a:cubicBezTo>
                  <a:cubicBezTo>
                    <a:pt x="1305" y="14276"/>
                    <a:pt x="1547" y="14219"/>
                    <a:pt x="1789" y="14154"/>
                  </a:cubicBezTo>
                  <a:cubicBezTo>
                    <a:pt x="2031" y="14089"/>
                    <a:pt x="2272" y="14033"/>
                    <a:pt x="2492" y="13944"/>
                  </a:cubicBezTo>
                  <a:cubicBezTo>
                    <a:pt x="2604" y="13903"/>
                    <a:pt x="2711" y="13846"/>
                    <a:pt x="2812" y="13782"/>
                  </a:cubicBezTo>
                  <a:cubicBezTo>
                    <a:pt x="2914" y="13717"/>
                    <a:pt x="3004" y="13636"/>
                    <a:pt x="3082" y="13555"/>
                  </a:cubicBezTo>
                  <a:cubicBezTo>
                    <a:pt x="3156" y="13466"/>
                    <a:pt x="3223" y="13368"/>
                    <a:pt x="3268" y="13271"/>
                  </a:cubicBezTo>
                  <a:cubicBezTo>
                    <a:pt x="3291" y="13223"/>
                    <a:pt x="3307" y="13174"/>
                    <a:pt x="3324" y="13125"/>
                  </a:cubicBezTo>
                  <a:cubicBezTo>
                    <a:pt x="3341" y="13077"/>
                    <a:pt x="3353" y="13036"/>
                    <a:pt x="3364" y="12996"/>
                  </a:cubicBezTo>
                  <a:cubicBezTo>
                    <a:pt x="3375" y="12963"/>
                    <a:pt x="3381" y="12931"/>
                    <a:pt x="3381" y="12907"/>
                  </a:cubicBezTo>
                  <a:cubicBezTo>
                    <a:pt x="3431" y="12915"/>
                    <a:pt x="3482" y="12923"/>
                    <a:pt x="3533" y="12923"/>
                  </a:cubicBezTo>
                  <a:cubicBezTo>
                    <a:pt x="3606" y="12931"/>
                    <a:pt x="3679" y="12931"/>
                    <a:pt x="3752" y="12939"/>
                  </a:cubicBezTo>
                  <a:cubicBezTo>
                    <a:pt x="3825" y="12947"/>
                    <a:pt x="3898" y="12947"/>
                    <a:pt x="3971" y="12939"/>
                  </a:cubicBezTo>
                  <a:cubicBezTo>
                    <a:pt x="4118" y="12939"/>
                    <a:pt x="4258" y="12915"/>
                    <a:pt x="4393" y="12890"/>
                  </a:cubicBezTo>
                  <a:cubicBezTo>
                    <a:pt x="4528" y="12850"/>
                    <a:pt x="4658" y="12817"/>
                    <a:pt x="4770" y="12753"/>
                  </a:cubicBezTo>
                  <a:cubicBezTo>
                    <a:pt x="4888" y="12704"/>
                    <a:pt x="4989" y="12615"/>
                    <a:pt x="5079" y="12558"/>
                  </a:cubicBezTo>
                  <a:cubicBezTo>
                    <a:pt x="5169" y="12477"/>
                    <a:pt x="5254" y="12396"/>
                    <a:pt x="5310" y="12331"/>
                  </a:cubicBezTo>
                  <a:cubicBezTo>
                    <a:pt x="5355" y="12275"/>
                    <a:pt x="5389" y="12226"/>
                    <a:pt x="5417" y="12194"/>
                  </a:cubicBezTo>
                  <a:cubicBezTo>
                    <a:pt x="5642" y="12307"/>
                    <a:pt x="5867" y="12420"/>
                    <a:pt x="6103" y="12518"/>
                  </a:cubicBezTo>
                  <a:cubicBezTo>
                    <a:pt x="6486" y="12688"/>
                    <a:pt x="6874" y="12850"/>
                    <a:pt x="7262" y="13012"/>
                  </a:cubicBezTo>
                  <a:cubicBezTo>
                    <a:pt x="8038" y="13328"/>
                    <a:pt x="8814" y="13636"/>
                    <a:pt x="9518" y="13968"/>
                  </a:cubicBezTo>
                  <a:cubicBezTo>
                    <a:pt x="9872" y="14130"/>
                    <a:pt x="10204" y="14316"/>
                    <a:pt x="10513" y="14503"/>
                  </a:cubicBezTo>
                  <a:cubicBezTo>
                    <a:pt x="10817" y="14697"/>
                    <a:pt x="11104" y="14883"/>
                    <a:pt x="11346" y="15094"/>
                  </a:cubicBezTo>
                  <a:cubicBezTo>
                    <a:pt x="11408" y="15143"/>
                    <a:pt x="11464" y="15191"/>
                    <a:pt x="11526" y="15248"/>
                  </a:cubicBezTo>
                  <a:cubicBezTo>
                    <a:pt x="11582" y="15305"/>
                    <a:pt x="11633" y="15353"/>
                    <a:pt x="11689" y="15402"/>
                  </a:cubicBezTo>
                  <a:cubicBezTo>
                    <a:pt x="11796" y="15499"/>
                    <a:pt x="11886" y="15605"/>
                    <a:pt x="11976" y="15710"/>
                  </a:cubicBezTo>
                  <a:cubicBezTo>
                    <a:pt x="12066" y="15807"/>
                    <a:pt x="12133" y="15912"/>
                    <a:pt x="12201" y="16001"/>
                  </a:cubicBezTo>
                  <a:cubicBezTo>
                    <a:pt x="12234" y="16050"/>
                    <a:pt x="12268" y="16091"/>
                    <a:pt x="12296" y="16131"/>
                  </a:cubicBezTo>
                  <a:cubicBezTo>
                    <a:pt x="12296" y="16131"/>
                    <a:pt x="12296" y="16131"/>
                    <a:pt x="12296" y="16131"/>
                  </a:cubicBezTo>
                  <a:lnTo>
                    <a:pt x="12561" y="17622"/>
                  </a:lnTo>
                  <a:cubicBezTo>
                    <a:pt x="12561" y="17784"/>
                    <a:pt x="12561" y="17946"/>
                    <a:pt x="12561" y="18108"/>
                  </a:cubicBezTo>
                  <a:cubicBezTo>
                    <a:pt x="12555" y="18124"/>
                    <a:pt x="12555" y="18132"/>
                    <a:pt x="12555" y="18132"/>
                  </a:cubicBezTo>
                  <a:lnTo>
                    <a:pt x="12561" y="18132"/>
                  </a:lnTo>
                  <a:cubicBezTo>
                    <a:pt x="12561" y="18351"/>
                    <a:pt x="12561" y="18570"/>
                    <a:pt x="12555" y="18797"/>
                  </a:cubicBezTo>
                  <a:cubicBezTo>
                    <a:pt x="12549" y="19226"/>
                    <a:pt x="12544" y="19672"/>
                    <a:pt x="12521" y="20125"/>
                  </a:cubicBezTo>
                  <a:cubicBezTo>
                    <a:pt x="12510" y="20352"/>
                    <a:pt x="12504" y="20579"/>
                    <a:pt x="12493" y="20806"/>
                  </a:cubicBezTo>
                  <a:cubicBezTo>
                    <a:pt x="12482" y="21033"/>
                    <a:pt x="12471" y="21268"/>
                    <a:pt x="12459" y="21495"/>
                  </a:cubicBezTo>
                  <a:lnTo>
                    <a:pt x="15609" y="21600"/>
                  </a:lnTo>
                  <a:cubicBezTo>
                    <a:pt x="15604" y="21349"/>
                    <a:pt x="15598" y="21098"/>
                    <a:pt x="15593" y="20847"/>
                  </a:cubicBezTo>
                  <a:cubicBezTo>
                    <a:pt x="15587" y="20595"/>
                    <a:pt x="15576" y="20344"/>
                    <a:pt x="15564" y="20093"/>
                  </a:cubicBezTo>
                  <a:cubicBezTo>
                    <a:pt x="15548" y="19599"/>
                    <a:pt x="15519" y="19105"/>
                    <a:pt x="15491" y="18627"/>
                  </a:cubicBezTo>
                  <a:cubicBezTo>
                    <a:pt x="15480" y="18432"/>
                    <a:pt x="15469" y="18246"/>
                    <a:pt x="15452" y="18059"/>
                  </a:cubicBezTo>
                  <a:cubicBezTo>
                    <a:pt x="15463" y="18051"/>
                    <a:pt x="15469" y="18035"/>
                    <a:pt x="15480" y="18019"/>
                  </a:cubicBezTo>
                  <a:lnTo>
                    <a:pt x="19778" y="10241"/>
                  </a:lnTo>
                  <a:cubicBezTo>
                    <a:pt x="19592" y="10387"/>
                    <a:pt x="19412" y="10549"/>
                    <a:pt x="19226" y="10711"/>
                  </a:cubicBezTo>
                  <a:cubicBezTo>
                    <a:pt x="19114" y="10808"/>
                    <a:pt x="19007" y="10913"/>
                    <a:pt x="18900" y="11019"/>
                  </a:cubicBezTo>
                  <a:lnTo>
                    <a:pt x="19333" y="8345"/>
                  </a:lnTo>
                  <a:lnTo>
                    <a:pt x="18377" y="11537"/>
                  </a:lnTo>
                  <a:cubicBezTo>
                    <a:pt x="18304" y="11610"/>
                    <a:pt x="18231" y="11683"/>
                    <a:pt x="18157" y="11764"/>
                  </a:cubicBezTo>
                  <a:cubicBezTo>
                    <a:pt x="17989" y="11950"/>
                    <a:pt x="17814" y="12137"/>
                    <a:pt x="17651" y="12331"/>
                  </a:cubicBezTo>
                  <a:cubicBezTo>
                    <a:pt x="17488" y="12526"/>
                    <a:pt x="17325" y="12712"/>
                    <a:pt x="17167" y="12915"/>
                  </a:cubicBezTo>
                  <a:cubicBezTo>
                    <a:pt x="17010" y="13117"/>
                    <a:pt x="16852" y="13312"/>
                    <a:pt x="16712" y="13506"/>
                  </a:cubicBezTo>
                  <a:cubicBezTo>
                    <a:pt x="16639" y="13603"/>
                    <a:pt x="16566" y="13709"/>
                    <a:pt x="16492" y="13806"/>
                  </a:cubicBezTo>
                  <a:cubicBezTo>
                    <a:pt x="16425" y="13911"/>
                    <a:pt x="16352" y="14008"/>
                    <a:pt x="16284" y="14106"/>
                  </a:cubicBezTo>
                  <a:cubicBezTo>
                    <a:pt x="16149" y="14308"/>
                    <a:pt x="16009" y="14495"/>
                    <a:pt x="15891" y="14697"/>
                  </a:cubicBezTo>
                  <a:cubicBezTo>
                    <a:pt x="15767" y="14892"/>
                    <a:pt x="15637" y="15086"/>
                    <a:pt x="15525" y="15272"/>
                  </a:cubicBezTo>
                  <a:cubicBezTo>
                    <a:pt x="15418" y="15451"/>
                    <a:pt x="15317" y="15621"/>
                    <a:pt x="15221" y="15791"/>
                  </a:cubicBezTo>
                  <a:cubicBezTo>
                    <a:pt x="15204" y="15669"/>
                    <a:pt x="15187" y="15556"/>
                    <a:pt x="15176" y="15442"/>
                  </a:cubicBezTo>
                  <a:cubicBezTo>
                    <a:pt x="15154" y="15264"/>
                    <a:pt x="15131" y="15102"/>
                    <a:pt x="15097" y="14908"/>
                  </a:cubicBezTo>
                  <a:cubicBezTo>
                    <a:pt x="15092" y="14875"/>
                    <a:pt x="15086" y="14843"/>
                    <a:pt x="15081" y="14802"/>
                  </a:cubicBezTo>
                  <a:cubicBezTo>
                    <a:pt x="15109" y="14721"/>
                    <a:pt x="15137" y="14632"/>
                    <a:pt x="15171" y="14543"/>
                  </a:cubicBezTo>
                  <a:cubicBezTo>
                    <a:pt x="15255" y="14308"/>
                    <a:pt x="15339" y="14057"/>
                    <a:pt x="15429" y="13814"/>
                  </a:cubicBezTo>
                  <a:cubicBezTo>
                    <a:pt x="15514" y="13563"/>
                    <a:pt x="15621" y="13320"/>
                    <a:pt x="15722" y="13060"/>
                  </a:cubicBezTo>
                  <a:cubicBezTo>
                    <a:pt x="15919" y="12542"/>
                    <a:pt x="16144" y="12032"/>
                    <a:pt x="16369" y="11497"/>
                  </a:cubicBezTo>
                  <a:cubicBezTo>
                    <a:pt x="16605" y="10978"/>
                    <a:pt x="16841" y="10444"/>
                    <a:pt x="17100" y="9925"/>
                  </a:cubicBezTo>
                  <a:cubicBezTo>
                    <a:pt x="17347" y="9398"/>
                    <a:pt x="17612" y="8888"/>
                    <a:pt x="17871" y="8386"/>
                  </a:cubicBezTo>
                  <a:cubicBezTo>
                    <a:pt x="17966" y="8199"/>
                    <a:pt x="18067" y="8013"/>
                    <a:pt x="18163" y="7835"/>
                  </a:cubicBezTo>
                  <a:cubicBezTo>
                    <a:pt x="18180" y="7835"/>
                    <a:pt x="18202" y="7835"/>
                    <a:pt x="18219" y="7835"/>
                  </a:cubicBezTo>
                  <a:cubicBezTo>
                    <a:pt x="18309" y="7835"/>
                    <a:pt x="18416" y="7835"/>
                    <a:pt x="18546" y="7818"/>
                  </a:cubicBezTo>
                  <a:cubicBezTo>
                    <a:pt x="18675" y="7802"/>
                    <a:pt x="18821" y="7786"/>
                    <a:pt x="18979" y="7762"/>
                  </a:cubicBezTo>
                  <a:cubicBezTo>
                    <a:pt x="19131" y="7729"/>
                    <a:pt x="19299" y="7689"/>
                    <a:pt x="19474" y="7648"/>
                  </a:cubicBezTo>
                  <a:cubicBezTo>
                    <a:pt x="19648" y="7600"/>
                    <a:pt x="19828" y="7543"/>
                    <a:pt x="20019" y="7486"/>
                  </a:cubicBezTo>
                  <a:cubicBezTo>
                    <a:pt x="20205" y="7413"/>
                    <a:pt x="20402" y="7357"/>
                    <a:pt x="20593" y="7276"/>
                  </a:cubicBezTo>
                  <a:cubicBezTo>
                    <a:pt x="20784" y="7195"/>
                    <a:pt x="20987" y="7122"/>
                    <a:pt x="21178" y="7024"/>
                  </a:cubicBezTo>
                  <a:lnTo>
                    <a:pt x="21116" y="6700"/>
                  </a:lnTo>
                  <a:cubicBezTo>
                    <a:pt x="20919" y="6773"/>
                    <a:pt x="20722" y="6822"/>
                    <a:pt x="20531" y="6887"/>
                  </a:cubicBezTo>
                  <a:cubicBezTo>
                    <a:pt x="20340" y="6943"/>
                    <a:pt x="20143" y="6984"/>
                    <a:pt x="19963" y="7033"/>
                  </a:cubicBezTo>
                  <a:cubicBezTo>
                    <a:pt x="19777" y="7073"/>
                    <a:pt x="19597" y="7105"/>
                    <a:pt x="19429" y="7138"/>
                  </a:cubicBezTo>
                  <a:cubicBezTo>
                    <a:pt x="19260" y="7154"/>
                    <a:pt x="19097" y="7178"/>
                    <a:pt x="18951" y="7195"/>
                  </a:cubicBezTo>
                  <a:cubicBezTo>
                    <a:pt x="18804" y="7203"/>
                    <a:pt x="18675" y="7203"/>
                    <a:pt x="18557" y="7211"/>
                  </a:cubicBezTo>
                  <a:cubicBezTo>
                    <a:pt x="18540" y="7211"/>
                    <a:pt x="18523" y="7211"/>
                    <a:pt x="18512" y="7211"/>
                  </a:cubicBezTo>
                  <a:cubicBezTo>
                    <a:pt x="18562" y="7114"/>
                    <a:pt x="18613" y="7024"/>
                    <a:pt x="18664" y="6927"/>
                  </a:cubicBezTo>
                  <a:cubicBezTo>
                    <a:pt x="18928" y="6457"/>
                    <a:pt x="19176" y="6004"/>
                    <a:pt x="19423" y="5582"/>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A59A883C-E51E-AE83-A209-B2ADC9395B72}"/>
                </a:ext>
              </a:extLst>
            </p:cNvPr>
            <p:cNvSpPr/>
            <p:nvPr/>
          </p:nvSpPr>
          <p:spPr>
            <a:xfrm>
              <a:off x="3462277" y="277584"/>
              <a:ext cx="5267445" cy="3455900"/>
            </a:xfrm>
            <a:custGeom>
              <a:avLst/>
              <a:gdLst/>
              <a:ahLst/>
              <a:cxnLst>
                <a:cxn ang="0">
                  <a:pos x="wd2" y="hd2"/>
                </a:cxn>
                <a:cxn ang="5400000">
                  <a:pos x="wd2" y="hd2"/>
                </a:cxn>
                <a:cxn ang="10800000">
                  <a:pos x="wd2" y="hd2"/>
                </a:cxn>
                <a:cxn ang="16200000">
                  <a:pos x="wd2" y="hd2"/>
                </a:cxn>
              </a:cxnLst>
              <a:rect l="0" t="0" r="r" b="b"/>
              <a:pathLst>
                <a:path w="21600" h="21474" extrusionOk="0">
                  <a:moveTo>
                    <a:pt x="21232" y="5359"/>
                  </a:moveTo>
                  <a:lnTo>
                    <a:pt x="21236" y="4865"/>
                  </a:lnTo>
                  <a:cubicBezTo>
                    <a:pt x="21304" y="4944"/>
                    <a:pt x="21379" y="5013"/>
                    <a:pt x="21465" y="5035"/>
                  </a:cubicBezTo>
                  <a:cubicBezTo>
                    <a:pt x="21375" y="4779"/>
                    <a:pt x="21300" y="4507"/>
                    <a:pt x="21244" y="4228"/>
                  </a:cubicBezTo>
                  <a:lnTo>
                    <a:pt x="21244" y="4205"/>
                  </a:lnTo>
                  <a:lnTo>
                    <a:pt x="21277" y="511"/>
                  </a:lnTo>
                  <a:cubicBezTo>
                    <a:pt x="21281" y="124"/>
                    <a:pt x="21007" y="-126"/>
                    <a:pt x="20782" y="67"/>
                  </a:cubicBezTo>
                  <a:lnTo>
                    <a:pt x="18655" y="1869"/>
                  </a:lnTo>
                  <a:lnTo>
                    <a:pt x="18606" y="1909"/>
                  </a:lnTo>
                  <a:cubicBezTo>
                    <a:pt x="18261" y="1994"/>
                    <a:pt x="17916" y="2102"/>
                    <a:pt x="17579" y="2239"/>
                  </a:cubicBezTo>
                  <a:cubicBezTo>
                    <a:pt x="17736" y="2369"/>
                    <a:pt x="17927" y="2403"/>
                    <a:pt x="18096" y="2324"/>
                  </a:cubicBezTo>
                  <a:cubicBezTo>
                    <a:pt x="18085" y="2341"/>
                    <a:pt x="18070" y="2358"/>
                    <a:pt x="18059" y="2369"/>
                  </a:cubicBezTo>
                  <a:lnTo>
                    <a:pt x="17605" y="2756"/>
                  </a:lnTo>
                  <a:cubicBezTo>
                    <a:pt x="17196" y="3000"/>
                    <a:pt x="16727" y="3080"/>
                    <a:pt x="16318" y="3347"/>
                  </a:cubicBezTo>
                  <a:cubicBezTo>
                    <a:pt x="16401" y="3461"/>
                    <a:pt x="16494" y="3546"/>
                    <a:pt x="16596" y="3614"/>
                  </a:cubicBezTo>
                  <a:lnTo>
                    <a:pt x="16266" y="3893"/>
                  </a:lnTo>
                  <a:cubicBezTo>
                    <a:pt x="16262" y="3893"/>
                    <a:pt x="16262" y="3898"/>
                    <a:pt x="16258" y="3898"/>
                  </a:cubicBezTo>
                  <a:cubicBezTo>
                    <a:pt x="16089" y="3933"/>
                    <a:pt x="15917" y="3972"/>
                    <a:pt x="15748" y="4006"/>
                  </a:cubicBezTo>
                  <a:cubicBezTo>
                    <a:pt x="15939" y="4211"/>
                    <a:pt x="16157" y="4353"/>
                    <a:pt x="16386" y="4416"/>
                  </a:cubicBezTo>
                  <a:lnTo>
                    <a:pt x="16562" y="4575"/>
                  </a:lnTo>
                  <a:cubicBezTo>
                    <a:pt x="16461" y="4654"/>
                    <a:pt x="16363" y="4740"/>
                    <a:pt x="16273" y="4831"/>
                  </a:cubicBezTo>
                  <a:cubicBezTo>
                    <a:pt x="16487" y="4848"/>
                    <a:pt x="16701" y="4870"/>
                    <a:pt x="16915" y="4887"/>
                  </a:cubicBezTo>
                  <a:lnTo>
                    <a:pt x="17601" y="5507"/>
                  </a:lnTo>
                  <a:cubicBezTo>
                    <a:pt x="17725" y="5621"/>
                    <a:pt x="17762" y="5859"/>
                    <a:pt x="17691" y="6047"/>
                  </a:cubicBezTo>
                  <a:lnTo>
                    <a:pt x="16978" y="7821"/>
                  </a:lnTo>
                  <a:cubicBezTo>
                    <a:pt x="16697" y="8162"/>
                    <a:pt x="16389" y="8446"/>
                    <a:pt x="16063" y="8673"/>
                  </a:cubicBezTo>
                  <a:cubicBezTo>
                    <a:pt x="16296" y="8594"/>
                    <a:pt x="16528" y="8497"/>
                    <a:pt x="16753" y="8383"/>
                  </a:cubicBezTo>
                  <a:lnTo>
                    <a:pt x="16536" y="8929"/>
                  </a:lnTo>
                  <a:cubicBezTo>
                    <a:pt x="16329" y="9173"/>
                    <a:pt x="16101" y="9367"/>
                    <a:pt x="15857" y="9514"/>
                  </a:cubicBezTo>
                  <a:cubicBezTo>
                    <a:pt x="15999" y="9549"/>
                    <a:pt x="16142" y="9566"/>
                    <a:pt x="16288" y="9554"/>
                  </a:cubicBezTo>
                  <a:lnTo>
                    <a:pt x="15857" y="10629"/>
                  </a:lnTo>
                  <a:cubicBezTo>
                    <a:pt x="15714" y="10805"/>
                    <a:pt x="15560" y="10964"/>
                    <a:pt x="15403" y="11100"/>
                  </a:cubicBezTo>
                  <a:cubicBezTo>
                    <a:pt x="15493" y="11112"/>
                    <a:pt x="15579" y="11112"/>
                    <a:pt x="15669" y="11100"/>
                  </a:cubicBezTo>
                  <a:lnTo>
                    <a:pt x="14326" y="14454"/>
                  </a:lnTo>
                  <a:lnTo>
                    <a:pt x="13628" y="12618"/>
                  </a:lnTo>
                  <a:cubicBezTo>
                    <a:pt x="13561" y="12186"/>
                    <a:pt x="13516" y="11743"/>
                    <a:pt x="13490" y="11299"/>
                  </a:cubicBezTo>
                  <a:cubicBezTo>
                    <a:pt x="13475" y="11544"/>
                    <a:pt x="13445" y="11788"/>
                    <a:pt x="13400" y="12027"/>
                  </a:cubicBezTo>
                  <a:lnTo>
                    <a:pt x="13212" y="11532"/>
                  </a:lnTo>
                  <a:cubicBezTo>
                    <a:pt x="13171" y="11129"/>
                    <a:pt x="13130" y="10725"/>
                    <a:pt x="13088" y="10316"/>
                  </a:cubicBezTo>
                  <a:cubicBezTo>
                    <a:pt x="13077" y="10543"/>
                    <a:pt x="13047" y="10765"/>
                    <a:pt x="13002" y="10981"/>
                  </a:cubicBezTo>
                  <a:lnTo>
                    <a:pt x="12882" y="10668"/>
                  </a:lnTo>
                  <a:cubicBezTo>
                    <a:pt x="12863" y="10413"/>
                    <a:pt x="12833" y="10162"/>
                    <a:pt x="12784" y="9918"/>
                  </a:cubicBezTo>
                  <a:cubicBezTo>
                    <a:pt x="12713" y="9549"/>
                    <a:pt x="12563" y="9145"/>
                    <a:pt x="12312" y="9111"/>
                  </a:cubicBezTo>
                  <a:cubicBezTo>
                    <a:pt x="12357" y="9253"/>
                    <a:pt x="12406" y="9389"/>
                    <a:pt x="12451" y="9531"/>
                  </a:cubicBezTo>
                  <a:cubicBezTo>
                    <a:pt x="12271" y="9327"/>
                    <a:pt x="12030" y="9247"/>
                    <a:pt x="11809" y="9321"/>
                  </a:cubicBezTo>
                  <a:cubicBezTo>
                    <a:pt x="11862" y="9378"/>
                    <a:pt x="11910" y="9441"/>
                    <a:pt x="11959" y="9509"/>
                  </a:cubicBezTo>
                  <a:cubicBezTo>
                    <a:pt x="11884" y="9497"/>
                    <a:pt x="11809" y="9503"/>
                    <a:pt x="11734" y="9520"/>
                  </a:cubicBezTo>
                  <a:cubicBezTo>
                    <a:pt x="11479" y="9583"/>
                    <a:pt x="11250" y="9810"/>
                    <a:pt x="11100" y="10128"/>
                  </a:cubicBezTo>
                  <a:lnTo>
                    <a:pt x="10913" y="10521"/>
                  </a:lnTo>
                  <a:cubicBezTo>
                    <a:pt x="10909" y="10270"/>
                    <a:pt x="10864" y="10020"/>
                    <a:pt x="10747" y="9844"/>
                  </a:cubicBezTo>
                  <a:cubicBezTo>
                    <a:pt x="10699" y="10259"/>
                    <a:pt x="10594" y="10663"/>
                    <a:pt x="10440" y="11021"/>
                  </a:cubicBezTo>
                  <a:cubicBezTo>
                    <a:pt x="10425" y="10953"/>
                    <a:pt x="10395" y="10896"/>
                    <a:pt x="10354" y="10856"/>
                  </a:cubicBezTo>
                  <a:cubicBezTo>
                    <a:pt x="10301" y="11248"/>
                    <a:pt x="10249" y="11635"/>
                    <a:pt x="10200" y="12027"/>
                  </a:cubicBezTo>
                  <a:lnTo>
                    <a:pt x="9813" y="12840"/>
                  </a:lnTo>
                  <a:lnTo>
                    <a:pt x="9491" y="12084"/>
                  </a:lnTo>
                  <a:cubicBezTo>
                    <a:pt x="9217" y="11288"/>
                    <a:pt x="8992" y="10452"/>
                    <a:pt x="8823" y="9588"/>
                  </a:cubicBezTo>
                  <a:cubicBezTo>
                    <a:pt x="8816" y="9884"/>
                    <a:pt x="8812" y="10185"/>
                    <a:pt x="8804" y="10481"/>
                  </a:cubicBezTo>
                  <a:lnTo>
                    <a:pt x="8339" y="9401"/>
                  </a:lnTo>
                  <a:cubicBezTo>
                    <a:pt x="8260" y="8787"/>
                    <a:pt x="8178" y="8173"/>
                    <a:pt x="8099" y="7565"/>
                  </a:cubicBezTo>
                  <a:cubicBezTo>
                    <a:pt x="8058" y="7769"/>
                    <a:pt x="8058" y="7985"/>
                    <a:pt x="8099" y="8190"/>
                  </a:cubicBezTo>
                  <a:cubicBezTo>
                    <a:pt x="7874" y="7775"/>
                    <a:pt x="7698" y="7298"/>
                    <a:pt x="7581" y="6786"/>
                  </a:cubicBezTo>
                  <a:cubicBezTo>
                    <a:pt x="7574" y="7059"/>
                    <a:pt x="7570" y="7326"/>
                    <a:pt x="7563" y="7599"/>
                  </a:cubicBezTo>
                  <a:lnTo>
                    <a:pt x="7169" y="6678"/>
                  </a:lnTo>
                  <a:cubicBezTo>
                    <a:pt x="6989" y="6257"/>
                    <a:pt x="6681" y="6013"/>
                    <a:pt x="6351" y="6019"/>
                  </a:cubicBezTo>
                  <a:cubicBezTo>
                    <a:pt x="6021" y="6024"/>
                    <a:pt x="5717" y="6291"/>
                    <a:pt x="5548" y="6712"/>
                  </a:cubicBezTo>
                  <a:lnTo>
                    <a:pt x="3748" y="11197"/>
                  </a:lnTo>
                  <a:cubicBezTo>
                    <a:pt x="3350" y="11714"/>
                    <a:pt x="2911" y="12163"/>
                    <a:pt x="2446" y="12533"/>
                  </a:cubicBezTo>
                  <a:cubicBezTo>
                    <a:pt x="2667" y="12504"/>
                    <a:pt x="2892" y="12470"/>
                    <a:pt x="3114" y="12442"/>
                  </a:cubicBezTo>
                  <a:cubicBezTo>
                    <a:pt x="2802" y="12914"/>
                    <a:pt x="2461" y="13340"/>
                    <a:pt x="2093" y="13715"/>
                  </a:cubicBezTo>
                  <a:cubicBezTo>
                    <a:pt x="2217" y="13726"/>
                    <a:pt x="2345" y="13738"/>
                    <a:pt x="2468" y="13749"/>
                  </a:cubicBezTo>
                  <a:cubicBezTo>
                    <a:pt x="2375" y="13880"/>
                    <a:pt x="2281" y="14016"/>
                    <a:pt x="2187" y="14147"/>
                  </a:cubicBezTo>
                  <a:cubicBezTo>
                    <a:pt x="2322" y="14124"/>
                    <a:pt x="2457" y="14102"/>
                    <a:pt x="2592" y="14079"/>
                  </a:cubicBezTo>
                  <a:lnTo>
                    <a:pt x="2378" y="14613"/>
                  </a:lnTo>
                  <a:cubicBezTo>
                    <a:pt x="2093" y="14966"/>
                    <a:pt x="1812" y="15318"/>
                    <a:pt x="1531" y="15676"/>
                  </a:cubicBezTo>
                  <a:cubicBezTo>
                    <a:pt x="1696" y="15619"/>
                    <a:pt x="1857" y="15562"/>
                    <a:pt x="2022" y="15506"/>
                  </a:cubicBezTo>
                  <a:lnTo>
                    <a:pt x="1707" y="16290"/>
                  </a:lnTo>
                  <a:cubicBezTo>
                    <a:pt x="1433" y="16711"/>
                    <a:pt x="1125" y="17080"/>
                    <a:pt x="788" y="17376"/>
                  </a:cubicBezTo>
                  <a:cubicBezTo>
                    <a:pt x="983" y="17336"/>
                    <a:pt x="1170" y="17268"/>
                    <a:pt x="1354" y="17165"/>
                  </a:cubicBezTo>
                  <a:lnTo>
                    <a:pt x="1189" y="17575"/>
                  </a:lnTo>
                  <a:cubicBezTo>
                    <a:pt x="1084" y="17830"/>
                    <a:pt x="1039" y="18120"/>
                    <a:pt x="1047" y="18405"/>
                  </a:cubicBezTo>
                  <a:cubicBezTo>
                    <a:pt x="743" y="18927"/>
                    <a:pt x="390" y="19382"/>
                    <a:pt x="0" y="19752"/>
                  </a:cubicBezTo>
                  <a:cubicBezTo>
                    <a:pt x="311" y="19746"/>
                    <a:pt x="623" y="19678"/>
                    <a:pt x="919" y="19553"/>
                  </a:cubicBezTo>
                  <a:cubicBezTo>
                    <a:pt x="837" y="19888"/>
                    <a:pt x="720" y="20206"/>
                    <a:pt x="570" y="20491"/>
                  </a:cubicBezTo>
                  <a:cubicBezTo>
                    <a:pt x="777" y="20502"/>
                    <a:pt x="983" y="20400"/>
                    <a:pt x="1140" y="20206"/>
                  </a:cubicBezTo>
                  <a:cubicBezTo>
                    <a:pt x="1095" y="20496"/>
                    <a:pt x="1024" y="20775"/>
                    <a:pt x="930" y="21036"/>
                  </a:cubicBezTo>
                  <a:cubicBezTo>
                    <a:pt x="1178" y="20962"/>
                    <a:pt x="1403" y="20758"/>
                    <a:pt x="1564" y="20468"/>
                  </a:cubicBezTo>
                  <a:cubicBezTo>
                    <a:pt x="1534" y="20803"/>
                    <a:pt x="1504" y="21139"/>
                    <a:pt x="1474" y="21474"/>
                  </a:cubicBezTo>
                  <a:cubicBezTo>
                    <a:pt x="1741" y="21178"/>
                    <a:pt x="1958" y="20792"/>
                    <a:pt x="2108" y="20343"/>
                  </a:cubicBezTo>
                  <a:cubicBezTo>
                    <a:pt x="2149" y="20593"/>
                    <a:pt x="2202" y="20843"/>
                    <a:pt x="2262" y="21087"/>
                  </a:cubicBezTo>
                  <a:cubicBezTo>
                    <a:pt x="2378" y="20860"/>
                    <a:pt x="2446" y="20576"/>
                    <a:pt x="2450" y="20286"/>
                  </a:cubicBezTo>
                  <a:cubicBezTo>
                    <a:pt x="2502" y="20479"/>
                    <a:pt x="2555" y="20667"/>
                    <a:pt x="2611" y="20860"/>
                  </a:cubicBezTo>
                  <a:cubicBezTo>
                    <a:pt x="2596" y="20377"/>
                    <a:pt x="2611" y="19888"/>
                    <a:pt x="2660" y="19405"/>
                  </a:cubicBezTo>
                  <a:cubicBezTo>
                    <a:pt x="2716" y="19320"/>
                    <a:pt x="2768" y="19223"/>
                    <a:pt x="2813" y="19115"/>
                  </a:cubicBezTo>
                  <a:lnTo>
                    <a:pt x="4434" y="15079"/>
                  </a:lnTo>
                  <a:cubicBezTo>
                    <a:pt x="4423" y="15443"/>
                    <a:pt x="4393" y="15807"/>
                    <a:pt x="4344" y="16159"/>
                  </a:cubicBezTo>
                  <a:cubicBezTo>
                    <a:pt x="4520" y="15454"/>
                    <a:pt x="4730" y="14772"/>
                    <a:pt x="4970" y="14119"/>
                  </a:cubicBezTo>
                  <a:cubicBezTo>
                    <a:pt x="5015" y="14249"/>
                    <a:pt x="5061" y="14380"/>
                    <a:pt x="5106" y="14511"/>
                  </a:cubicBezTo>
                  <a:cubicBezTo>
                    <a:pt x="5158" y="14016"/>
                    <a:pt x="5237" y="13533"/>
                    <a:pt x="5338" y="13061"/>
                  </a:cubicBezTo>
                  <a:cubicBezTo>
                    <a:pt x="5376" y="13147"/>
                    <a:pt x="5436" y="13203"/>
                    <a:pt x="5503" y="13215"/>
                  </a:cubicBezTo>
                  <a:cubicBezTo>
                    <a:pt x="5533" y="12874"/>
                    <a:pt x="5563" y="12527"/>
                    <a:pt x="5593" y="12186"/>
                  </a:cubicBezTo>
                  <a:lnTo>
                    <a:pt x="6392" y="10197"/>
                  </a:lnTo>
                  <a:lnTo>
                    <a:pt x="7075" y="11788"/>
                  </a:lnTo>
                  <a:cubicBezTo>
                    <a:pt x="6981" y="11777"/>
                    <a:pt x="6887" y="11777"/>
                    <a:pt x="6794" y="11782"/>
                  </a:cubicBezTo>
                  <a:cubicBezTo>
                    <a:pt x="6940" y="11925"/>
                    <a:pt x="7090" y="12061"/>
                    <a:pt x="7236" y="12203"/>
                  </a:cubicBezTo>
                  <a:cubicBezTo>
                    <a:pt x="7244" y="12209"/>
                    <a:pt x="7255" y="12220"/>
                    <a:pt x="7263" y="12226"/>
                  </a:cubicBezTo>
                  <a:lnTo>
                    <a:pt x="7536" y="12868"/>
                  </a:lnTo>
                  <a:cubicBezTo>
                    <a:pt x="7435" y="12851"/>
                    <a:pt x="7334" y="12845"/>
                    <a:pt x="7233" y="12851"/>
                  </a:cubicBezTo>
                  <a:cubicBezTo>
                    <a:pt x="7450" y="13130"/>
                    <a:pt x="7668" y="13408"/>
                    <a:pt x="7889" y="13687"/>
                  </a:cubicBezTo>
                  <a:lnTo>
                    <a:pt x="8969" y="16205"/>
                  </a:lnTo>
                  <a:cubicBezTo>
                    <a:pt x="9142" y="16608"/>
                    <a:pt x="9435" y="16853"/>
                    <a:pt x="9750" y="16864"/>
                  </a:cubicBezTo>
                  <a:cubicBezTo>
                    <a:pt x="10065" y="16875"/>
                    <a:pt x="10365" y="16648"/>
                    <a:pt x="10549" y="16262"/>
                  </a:cubicBezTo>
                  <a:lnTo>
                    <a:pt x="11798" y="13624"/>
                  </a:lnTo>
                  <a:lnTo>
                    <a:pt x="12443" y="15318"/>
                  </a:lnTo>
                  <a:cubicBezTo>
                    <a:pt x="12297" y="15227"/>
                    <a:pt x="12158" y="15108"/>
                    <a:pt x="12030" y="14977"/>
                  </a:cubicBezTo>
                  <a:cubicBezTo>
                    <a:pt x="12203" y="15528"/>
                    <a:pt x="12481" y="15994"/>
                    <a:pt x="12822" y="16318"/>
                  </a:cubicBezTo>
                  <a:lnTo>
                    <a:pt x="12886" y="16483"/>
                  </a:lnTo>
                  <a:cubicBezTo>
                    <a:pt x="12736" y="16472"/>
                    <a:pt x="12586" y="16443"/>
                    <a:pt x="12439" y="16392"/>
                  </a:cubicBezTo>
                  <a:cubicBezTo>
                    <a:pt x="12653" y="16733"/>
                    <a:pt x="12904" y="17023"/>
                    <a:pt x="13178" y="17251"/>
                  </a:cubicBezTo>
                  <a:lnTo>
                    <a:pt x="13257" y="17455"/>
                  </a:lnTo>
                  <a:cubicBezTo>
                    <a:pt x="13137" y="17478"/>
                    <a:pt x="13017" y="17478"/>
                    <a:pt x="12901" y="17450"/>
                  </a:cubicBezTo>
                  <a:cubicBezTo>
                    <a:pt x="13051" y="17700"/>
                    <a:pt x="13246" y="17882"/>
                    <a:pt x="13460" y="17990"/>
                  </a:cubicBezTo>
                  <a:lnTo>
                    <a:pt x="13475" y="18029"/>
                  </a:lnTo>
                  <a:cubicBezTo>
                    <a:pt x="13643" y="18473"/>
                    <a:pt x="13955" y="18746"/>
                    <a:pt x="14292" y="18751"/>
                  </a:cubicBezTo>
                  <a:cubicBezTo>
                    <a:pt x="14630" y="18757"/>
                    <a:pt x="14945" y="18490"/>
                    <a:pt x="15121" y="18052"/>
                  </a:cubicBezTo>
                  <a:lnTo>
                    <a:pt x="16281" y="15142"/>
                  </a:lnTo>
                  <a:cubicBezTo>
                    <a:pt x="16311" y="15267"/>
                    <a:pt x="16348" y="15386"/>
                    <a:pt x="16389" y="15506"/>
                  </a:cubicBezTo>
                  <a:cubicBezTo>
                    <a:pt x="16464" y="15113"/>
                    <a:pt x="16539" y="14721"/>
                    <a:pt x="16607" y="14329"/>
                  </a:cubicBezTo>
                  <a:lnTo>
                    <a:pt x="16956" y="13459"/>
                  </a:lnTo>
                  <a:cubicBezTo>
                    <a:pt x="16997" y="13664"/>
                    <a:pt x="17042" y="13869"/>
                    <a:pt x="17083" y="14073"/>
                  </a:cubicBezTo>
                  <a:cubicBezTo>
                    <a:pt x="17095" y="13687"/>
                    <a:pt x="17125" y="13300"/>
                    <a:pt x="17170" y="12919"/>
                  </a:cubicBezTo>
                  <a:lnTo>
                    <a:pt x="17492" y="12118"/>
                  </a:lnTo>
                  <a:cubicBezTo>
                    <a:pt x="17522" y="12470"/>
                    <a:pt x="17579" y="12817"/>
                    <a:pt x="17657" y="13152"/>
                  </a:cubicBezTo>
                  <a:cubicBezTo>
                    <a:pt x="17650" y="12527"/>
                    <a:pt x="17706" y="11896"/>
                    <a:pt x="17822" y="11294"/>
                  </a:cubicBezTo>
                  <a:lnTo>
                    <a:pt x="17890" y="11123"/>
                  </a:lnTo>
                  <a:cubicBezTo>
                    <a:pt x="17912" y="11578"/>
                    <a:pt x="17987" y="12027"/>
                    <a:pt x="18108" y="12442"/>
                  </a:cubicBezTo>
                  <a:cubicBezTo>
                    <a:pt x="18070" y="11799"/>
                    <a:pt x="18081" y="11157"/>
                    <a:pt x="18134" y="10521"/>
                  </a:cubicBezTo>
                  <a:lnTo>
                    <a:pt x="18134" y="10515"/>
                  </a:lnTo>
                  <a:cubicBezTo>
                    <a:pt x="18171" y="10856"/>
                    <a:pt x="18258" y="11186"/>
                    <a:pt x="18385" y="11470"/>
                  </a:cubicBezTo>
                  <a:cubicBezTo>
                    <a:pt x="18355" y="10890"/>
                    <a:pt x="18378" y="10310"/>
                    <a:pt x="18445" y="9736"/>
                  </a:cubicBezTo>
                  <a:lnTo>
                    <a:pt x="19330" y="7525"/>
                  </a:lnTo>
                  <a:cubicBezTo>
                    <a:pt x="19405" y="7343"/>
                    <a:pt x="19563" y="7281"/>
                    <a:pt x="19683" y="7394"/>
                  </a:cubicBezTo>
                  <a:lnTo>
                    <a:pt x="20970" y="8554"/>
                  </a:lnTo>
                  <a:cubicBezTo>
                    <a:pt x="21075" y="8650"/>
                    <a:pt x="21206" y="8537"/>
                    <a:pt x="21206" y="8355"/>
                  </a:cubicBezTo>
                  <a:lnTo>
                    <a:pt x="21214" y="7497"/>
                  </a:lnTo>
                  <a:cubicBezTo>
                    <a:pt x="21262" y="7656"/>
                    <a:pt x="21322" y="7803"/>
                    <a:pt x="21394" y="7940"/>
                  </a:cubicBezTo>
                  <a:cubicBezTo>
                    <a:pt x="21401" y="7502"/>
                    <a:pt x="21409" y="7059"/>
                    <a:pt x="21420" y="6621"/>
                  </a:cubicBezTo>
                  <a:cubicBezTo>
                    <a:pt x="21480" y="6650"/>
                    <a:pt x="21540" y="6672"/>
                    <a:pt x="21600" y="6701"/>
                  </a:cubicBezTo>
                  <a:cubicBezTo>
                    <a:pt x="21476" y="6257"/>
                    <a:pt x="21356" y="5808"/>
                    <a:pt x="21232" y="5359"/>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grpSp>
      <p:grpSp>
        <p:nvGrpSpPr>
          <p:cNvPr id="10" name="Group 9">
            <a:extLst>
              <a:ext uri="{FF2B5EF4-FFF2-40B4-BE49-F238E27FC236}">
                <a16:creationId xmlns:a16="http://schemas.microsoft.com/office/drawing/2014/main" id="{EFFA4F09-6771-5BED-709B-A501373A0D68}"/>
              </a:ext>
            </a:extLst>
          </p:cNvPr>
          <p:cNvGrpSpPr/>
          <p:nvPr/>
        </p:nvGrpSpPr>
        <p:grpSpPr>
          <a:xfrm>
            <a:off x="340731" y="1242150"/>
            <a:ext cx="2926080" cy="2736703"/>
            <a:chOff x="332936" y="2627766"/>
            <a:chExt cx="2926080" cy="2736703"/>
          </a:xfrm>
        </p:grpSpPr>
        <p:sp>
          <p:nvSpPr>
            <p:cNvPr id="11" name="TextBox 10">
              <a:extLst>
                <a:ext uri="{FF2B5EF4-FFF2-40B4-BE49-F238E27FC236}">
                  <a16:creationId xmlns:a16="http://schemas.microsoft.com/office/drawing/2014/main" id="{92BE690F-BCB4-BA82-023E-DAC9002069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2" name="TextBox 11">
              <a:extLst>
                <a:ext uri="{FF2B5EF4-FFF2-40B4-BE49-F238E27FC236}">
                  <a16:creationId xmlns:a16="http://schemas.microsoft.com/office/drawing/2014/main" id="{255A68EE-55A7-91C5-D4E3-8A5F0611A56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3" name="Group 12">
            <a:extLst>
              <a:ext uri="{FF2B5EF4-FFF2-40B4-BE49-F238E27FC236}">
                <a16:creationId xmlns:a16="http://schemas.microsoft.com/office/drawing/2014/main" id="{EC6C1E8C-9024-9796-5EB7-247A11B3CE4C}"/>
              </a:ext>
            </a:extLst>
          </p:cNvPr>
          <p:cNvGrpSpPr/>
          <p:nvPr/>
        </p:nvGrpSpPr>
        <p:grpSpPr>
          <a:xfrm>
            <a:off x="8925189" y="3222085"/>
            <a:ext cx="2926080" cy="2736703"/>
            <a:chOff x="332936" y="2627766"/>
            <a:chExt cx="2926080" cy="2736703"/>
          </a:xfrm>
        </p:grpSpPr>
        <p:sp>
          <p:nvSpPr>
            <p:cNvPr id="14" name="TextBox 13">
              <a:extLst>
                <a:ext uri="{FF2B5EF4-FFF2-40B4-BE49-F238E27FC236}">
                  <a16:creationId xmlns:a16="http://schemas.microsoft.com/office/drawing/2014/main" id="{3EC980FB-9499-8566-9720-BE7664E31BE1}"/>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5" name="TextBox 14">
              <a:extLst>
                <a:ext uri="{FF2B5EF4-FFF2-40B4-BE49-F238E27FC236}">
                  <a16:creationId xmlns:a16="http://schemas.microsoft.com/office/drawing/2014/main" id="{31535975-0E45-61B1-FDA6-771717DCDD8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Business Growth Metaphor  – Slide Template</a:t>
            </a:r>
          </a:p>
        </p:txBody>
      </p:sp>
      <p:grpSp>
        <p:nvGrpSpPr>
          <p:cNvPr id="9" name="Group 8">
            <a:extLst>
              <a:ext uri="{FF2B5EF4-FFF2-40B4-BE49-F238E27FC236}">
                <a16:creationId xmlns:a16="http://schemas.microsoft.com/office/drawing/2014/main" id="{7FED3999-C103-A280-9C48-EB4E6CB6FCDC}"/>
              </a:ext>
            </a:extLst>
          </p:cNvPr>
          <p:cNvGrpSpPr/>
          <p:nvPr/>
        </p:nvGrpSpPr>
        <p:grpSpPr>
          <a:xfrm>
            <a:off x="3676531" y="771728"/>
            <a:ext cx="4838938" cy="5580153"/>
            <a:chOff x="3462277" y="277584"/>
            <a:chExt cx="5267445" cy="6074297"/>
          </a:xfrm>
        </p:grpSpPr>
        <p:sp>
          <p:nvSpPr>
            <p:cNvPr id="3" name="Shape">
              <a:extLst>
                <a:ext uri="{FF2B5EF4-FFF2-40B4-BE49-F238E27FC236}">
                  <a16:creationId xmlns:a16="http://schemas.microsoft.com/office/drawing/2014/main" id="{6DCDD02C-0408-EBBE-8F7B-39F5899559AF}"/>
                </a:ext>
              </a:extLst>
            </p:cNvPr>
            <p:cNvSpPr/>
            <p:nvPr/>
          </p:nvSpPr>
          <p:spPr>
            <a:xfrm>
              <a:off x="4706411" y="3936800"/>
              <a:ext cx="2949327" cy="2415081"/>
            </a:xfrm>
            <a:custGeom>
              <a:avLst/>
              <a:gdLst/>
              <a:ahLst/>
              <a:cxnLst>
                <a:cxn ang="0">
                  <a:pos x="wd2" y="hd2"/>
                </a:cxn>
                <a:cxn ang="5400000">
                  <a:pos x="wd2" y="hd2"/>
                </a:cxn>
                <a:cxn ang="10800000">
                  <a:pos x="wd2" y="hd2"/>
                </a:cxn>
                <a:cxn ang="16200000">
                  <a:pos x="wd2" y="hd2"/>
                </a:cxn>
              </a:cxnLst>
              <a:rect l="0" t="0" r="r" b="b"/>
              <a:pathLst>
                <a:path w="21600" h="21600" extrusionOk="0">
                  <a:moveTo>
                    <a:pt x="21600" y="2340"/>
                  </a:moveTo>
                  <a:cubicBezTo>
                    <a:pt x="21600" y="1047"/>
                    <a:pt x="16763" y="0"/>
                    <a:pt x="10800" y="0"/>
                  </a:cubicBezTo>
                  <a:cubicBezTo>
                    <a:pt x="4837" y="0"/>
                    <a:pt x="0" y="1047"/>
                    <a:pt x="0" y="2340"/>
                  </a:cubicBezTo>
                  <a:cubicBezTo>
                    <a:pt x="0" y="2365"/>
                    <a:pt x="0" y="2389"/>
                    <a:pt x="7" y="2414"/>
                  </a:cubicBezTo>
                  <a:lnTo>
                    <a:pt x="362" y="7200"/>
                  </a:lnTo>
                  <a:cubicBezTo>
                    <a:pt x="362" y="7495"/>
                    <a:pt x="616" y="7773"/>
                    <a:pt x="1085" y="8026"/>
                  </a:cubicBezTo>
                  <a:lnTo>
                    <a:pt x="1869" y="19669"/>
                  </a:lnTo>
                  <a:cubicBezTo>
                    <a:pt x="1869" y="20741"/>
                    <a:pt x="5869" y="21600"/>
                    <a:pt x="10800" y="21600"/>
                  </a:cubicBezTo>
                  <a:cubicBezTo>
                    <a:pt x="15731" y="21600"/>
                    <a:pt x="19731" y="20733"/>
                    <a:pt x="19731" y="19669"/>
                  </a:cubicBezTo>
                  <a:lnTo>
                    <a:pt x="20428" y="8067"/>
                  </a:lnTo>
                  <a:cubicBezTo>
                    <a:pt x="20943" y="7797"/>
                    <a:pt x="21232" y="7503"/>
                    <a:pt x="21232" y="7192"/>
                  </a:cubicBezTo>
                  <a:lnTo>
                    <a:pt x="21587" y="2405"/>
                  </a:lnTo>
                  <a:cubicBezTo>
                    <a:pt x="21600" y="2389"/>
                    <a:pt x="21600" y="2365"/>
                    <a:pt x="21600" y="2340"/>
                  </a:cubicBez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4" name="Oval">
              <a:extLst>
                <a:ext uri="{FF2B5EF4-FFF2-40B4-BE49-F238E27FC236}">
                  <a16:creationId xmlns:a16="http://schemas.microsoft.com/office/drawing/2014/main" id="{7BE50B97-C7BB-D006-6EF7-CEF522D979EF}"/>
                </a:ext>
              </a:extLst>
            </p:cNvPr>
            <p:cNvSpPr/>
            <p:nvPr/>
          </p:nvSpPr>
          <p:spPr>
            <a:xfrm>
              <a:off x="4779595" y="3991688"/>
              <a:ext cx="2806619" cy="442766"/>
            </a:xfrm>
            <a:prstGeom prst="ellipse">
              <a:avLst/>
            </a:pr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1BC0FB82-CA67-351A-CE4A-89BEABC26521}"/>
                </a:ext>
              </a:extLst>
            </p:cNvPr>
            <p:cNvSpPr/>
            <p:nvPr/>
          </p:nvSpPr>
          <p:spPr>
            <a:xfrm>
              <a:off x="4916816" y="4851603"/>
              <a:ext cx="1025495" cy="134643"/>
            </a:xfrm>
            <a:custGeom>
              <a:avLst/>
              <a:gdLst/>
              <a:ahLst/>
              <a:cxnLst>
                <a:cxn ang="0">
                  <a:pos x="wd2" y="hd2"/>
                </a:cxn>
                <a:cxn ang="5400000">
                  <a:pos x="wd2" y="hd2"/>
                </a:cxn>
                <a:cxn ang="10800000">
                  <a:pos x="wd2" y="hd2"/>
                </a:cxn>
                <a:cxn ang="16200000">
                  <a:pos x="wd2" y="hd2"/>
                </a:cxn>
              </a:cxnLst>
              <a:rect l="0" t="0" r="r" b="b"/>
              <a:pathLst>
                <a:path w="21600" h="17092" extrusionOk="0">
                  <a:moveTo>
                    <a:pt x="0" y="0"/>
                  </a:moveTo>
                  <a:cubicBezTo>
                    <a:pt x="0" y="0"/>
                    <a:pt x="8324" y="15910"/>
                    <a:pt x="21600" y="15910"/>
                  </a:cubicBezTo>
                  <a:cubicBezTo>
                    <a:pt x="21600" y="15910"/>
                    <a:pt x="13122" y="21600"/>
                    <a:pt x="0" y="8013"/>
                  </a:cubicBezTo>
                  <a:lnTo>
                    <a:pt x="0" y="0"/>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AB2E1887-A4B2-5AF6-944F-AB37EF82FB9F}"/>
                </a:ext>
              </a:extLst>
            </p:cNvPr>
            <p:cNvSpPr/>
            <p:nvPr/>
          </p:nvSpPr>
          <p:spPr>
            <a:xfrm>
              <a:off x="6398798" y="4851603"/>
              <a:ext cx="1025495" cy="134643"/>
            </a:xfrm>
            <a:custGeom>
              <a:avLst/>
              <a:gdLst/>
              <a:ahLst/>
              <a:cxnLst>
                <a:cxn ang="0">
                  <a:pos x="wd2" y="hd2"/>
                </a:cxn>
                <a:cxn ang="5400000">
                  <a:pos x="wd2" y="hd2"/>
                </a:cxn>
                <a:cxn ang="10800000">
                  <a:pos x="wd2" y="hd2"/>
                </a:cxn>
                <a:cxn ang="16200000">
                  <a:pos x="wd2" y="hd2"/>
                </a:cxn>
              </a:cxnLst>
              <a:rect l="0" t="0" r="r" b="b"/>
              <a:pathLst>
                <a:path w="21600" h="17092" extrusionOk="0">
                  <a:moveTo>
                    <a:pt x="21600" y="0"/>
                  </a:moveTo>
                  <a:cubicBezTo>
                    <a:pt x="21600" y="0"/>
                    <a:pt x="13276" y="15910"/>
                    <a:pt x="0" y="15910"/>
                  </a:cubicBezTo>
                  <a:cubicBezTo>
                    <a:pt x="0" y="15910"/>
                    <a:pt x="8478" y="21600"/>
                    <a:pt x="21600" y="8013"/>
                  </a:cubicBezTo>
                  <a:lnTo>
                    <a:pt x="21600" y="0"/>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BA82FE6-1234-8F79-4B7D-C0DFF27917F3}"/>
                </a:ext>
              </a:extLst>
            </p:cNvPr>
            <p:cNvSpPr/>
            <p:nvPr/>
          </p:nvSpPr>
          <p:spPr>
            <a:xfrm>
              <a:off x="3928827" y="1924231"/>
              <a:ext cx="3512843" cy="2438869"/>
            </a:xfrm>
            <a:custGeom>
              <a:avLst/>
              <a:gdLst/>
              <a:ahLst/>
              <a:cxnLst>
                <a:cxn ang="0">
                  <a:pos x="wd2" y="hd2"/>
                </a:cxn>
                <a:cxn ang="5400000">
                  <a:pos x="wd2" y="hd2"/>
                </a:cxn>
                <a:cxn ang="10800000">
                  <a:pos x="wd2" y="hd2"/>
                </a:cxn>
                <a:cxn ang="16200000">
                  <a:pos x="wd2" y="hd2"/>
                </a:cxn>
              </a:cxnLst>
              <a:rect l="0" t="0" r="r" b="b"/>
              <a:pathLst>
                <a:path w="21600" h="21600" extrusionOk="0">
                  <a:moveTo>
                    <a:pt x="19423" y="5582"/>
                  </a:moveTo>
                  <a:cubicBezTo>
                    <a:pt x="19665" y="5161"/>
                    <a:pt x="19901" y="4764"/>
                    <a:pt x="20121" y="4399"/>
                  </a:cubicBezTo>
                  <a:cubicBezTo>
                    <a:pt x="20334" y="4035"/>
                    <a:pt x="20542" y="3703"/>
                    <a:pt x="20722" y="3411"/>
                  </a:cubicBezTo>
                  <a:cubicBezTo>
                    <a:pt x="20902" y="3119"/>
                    <a:pt x="21060" y="2860"/>
                    <a:pt x="21189" y="2657"/>
                  </a:cubicBezTo>
                  <a:cubicBezTo>
                    <a:pt x="21454" y="2244"/>
                    <a:pt x="21600" y="2001"/>
                    <a:pt x="21600" y="2001"/>
                  </a:cubicBezTo>
                  <a:cubicBezTo>
                    <a:pt x="21600" y="2001"/>
                    <a:pt x="21431" y="2212"/>
                    <a:pt x="21139" y="2585"/>
                  </a:cubicBezTo>
                  <a:cubicBezTo>
                    <a:pt x="20993" y="2771"/>
                    <a:pt x="20812" y="2998"/>
                    <a:pt x="20610" y="3257"/>
                  </a:cubicBezTo>
                  <a:cubicBezTo>
                    <a:pt x="20408" y="3516"/>
                    <a:pt x="20177" y="3816"/>
                    <a:pt x="19935" y="4140"/>
                  </a:cubicBezTo>
                  <a:cubicBezTo>
                    <a:pt x="19687" y="4464"/>
                    <a:pt x="19423" y="4821"/>
                    <a:pt x="19147" y="5210"/>
                  </a:cubicBezTo>
                  <a:cubicBezTo>
                    <a:pt x="18866" y="5590"/>
                    <a:pt x="18579" y="6004"/>
                    <a:pt x="18281" y="6425"/>
                  </a:cubicBezTo>
                  <a:cubicBezTo>
                    <a:pt x="17983" y="6854"/>
                    <a:pt x="17679" y="7300"/>
                    <a:pt x="17376" y="7762"/>
                  </a:cubicBezTo>
                  <a:cubicBezTo>
                    <a:pt x="17072" y="8224"/>
                    <a:pt x="16762" y="8702"/>
                    <a:pt x="16470" y="9188"/>
                  </a:cubicBezTo>
                  <a:cubicBezTo>
                    <a:pt x="16166" y="9666"/>
                    <a:pt x="15885" y="10176"/>
                    <a:pt x="15598" y="10670"/>
                  </a:cubicBezTo>
                  <a:cubicBezTo>
                    <a:pt x="15322" y="11181"/>
                    <a:pt x="15047" y="11667"/>
                    <a:pt x="14799" y="12177"/>
                  </a:cubicBezTo>
                  <a:cubicBezTo>
                    <a:pt x="14698" y="12380"/>
                    <a:pt x="14597" y="12574"/>
                    <a:pt x="14496" y="12777"/>
                  </a:cubicBezTo>
                  <a:cubicBezTo>
                    <a:pt x="14496" y="12712"/>
                    <a:pt x="14501" y="12655"/>
                    <a:pt x="14501" y="12591"/>
                  </a:cubicBezTo>
                  <a:cubicBezTo>
                    <a:pt x="14507" y="12445"/>
                    <a:pt x="14507" y="12299"/>
                    <a:pt x="14507" y="12153"/>
                  </a:cubicBezTo>
                  <a:lnTo>
                    <a:pt x="14518" y="12145"/>
                  </a:lnTo>
                  <a:cubicBezTo>
                    <a:pt x="14518" y="12145"/>
                    <a:pt x="14512" y="12121"/>
                    <a:pt x="14507" y="12072"/>
                  </a:cubicBezTo>
                  <a:cubicBezTo>
                    <a:pt x="14507" y="11367"/>
                    <a:pt x="14484" y="10589"/>
                    <a:pt x="14445" y="9779"/>
                  </a:cubicBezTo>
                  <a:cubicBezTo>
                    <a:pt x="14445" y="9763"/>
                    <a:pt x="14445" y="9747"/>
                    <a:pt x="14445" y="9731"/>
                  </a:cubicBezTo>
                  <a:cubicBezTo>
                    <a:pt x="14451" y="9722"/>
                    <a:pt x="14451" y="9714"/>
                    <a:pt x="14456" y="9698"/>
                  </a:cubicBezTo>
                  <a:cubicBezTo>
                    <a:pt x="14462" y="9674"/>
                    <a:pt x="14473" y="9641"/>
                    <a:pt x="14479" y="9617"/>
                  </a:cubicBezTo>
                  <a:cubicBezTo>
                    <a:pt x="14518" y="9496"/>
                    <a:pt x="14580" y="9342"/>
                    <a:pt x="14659" y="9155"/>
                  </a:cubicBezTo>
                  <a:cubicBezTo>
                    <a:pt x="14737" y="8977"/>
                    <a:pt x="14839" y="8766"/>
                    <a:pt x="14951" y="8540"/>
                  </a:cubicBezTo>
                  <a:cubicBezTo>
                    <a:pt x="15176" y="8086"/>
                    <a:pt x="15452" y="7551"/>
                    <a:pt x="15711" y="6943"/>
                  </a:cubicBezTo>
                  <a:cubicBezTo>
                    <a:pt x="15846" y="6644"/>
                    <a:pt x="15969" y="6320"/>
                    <a:pt x="16093" y="5987"/>
                  </a:cubicBezTo>
                  <a:cubicBezTo>
                    <a:pt x="16217" y="5655"/>
                    <a:pt x="16324" y="5307"/>
                    <a:pt x="16425" y="4950"/>
                  </a:cubicBezTo>
                  <a:cubicBezTo>
                    <a:pt x="16492" y="4699"/>
                    <a:pt x="16554" y="4456"/>
                    <a:pt x="16611" y="4205"/>
                  </a:cubicBezTo>
                  <a:cubicBezTo>
                    <a:pt x="16639" y="4197"/>
                    <a:pt x="16684" y="4181"/>
                    <a:pt x="16746" y="4164"/>
                  </a:cubicBezTo>
                  <a:cubicBezTo>
                    <a:pt x="16802" y="4148"/>
                    <a:pt x="16869" y="4124"/>
                    <a:pt x="16948" y="4100"/>
                  </a:cubicBezTo>
                  <a:cubicBezTo>
                    <a:pt x="17032" y="4059"/>
                    <a:pt x="17122" y="4019"/>
                    <a:pt x="17224" y="3978"/>
                  </a:cubicBezTo>
                  <a:cubicBezTo>
                    <a:pt x="17325" y="3938"/>
                    <a:pt x="17426" y="3865"/>
                    <a:pt x="17533" y="3808"/>
                  </a:cubicBezTo>
                  <a:lnTo>
                    <a:pt x="17409" y="3322"/>
                  </a:lnTo>
                  <a:cubicBezTo>
                    <a:pt x="17308" y="3362"/>
                    <a:pt x="17207" y="3411"/>
                    <a:pt x="17117" y="3435"/>
                  </a:cubicBezTo>
                  <a:cubicBezTo>
                    <a:pt x="17027" y="3460"/>
                    <a:pt x="16948" y="3484"/>
                    <a:pt x="16875" y="3508"/>
                  </a:cubicBezTo>
                  <a:cubicBezTo>
                    <a:pt x="16824" y="3516"/>
                    <a:pt x="16779" y="3524"/>
                    <a:pt x="16740" y="3532"/>
                  </a:cubicBezTo>
                  <a:cubicBezTo>
                    <a:pt x="16779" y="3289"/>
                    <a:pt x="16813" y="3046"/>
                    <a:pt x="16836" y="2811"/>
                  </a:cubicBezTo>
                  <a:lnTo>
                    <a:pt x="16402" y="3759"/>
                  </a:lnTo>
                  <a:cubicBezTo>
                    <a:pt x="16318" y="4100"/>
                    <a:pt x="16211" y="4432"/>
                    <a:pt x="16104" y="4756"/>
                  </a:cubicBezTo>
                  <a:cubicBezTo>
                    <a:pt x="15986" y="5080"/>
                    <a:pt x="15868" y="5396"/>
                    <a:pt x="15733" y="5704"/>
                  </a:cubicBezTo>
                  <a:cubicBezTo>
                    <a:pt x="15598" y="6004"/>
                    <a:pt x="15457" y="6295"/>
                    <a:pt x="15317" y="6571"/>
                  </a:cubicBezTo>
                  <a:cubicBezTo>
                    <a:pt x="15030" y="7122"/>
                    <a:pt x="14737" y="7600"/>
                    <a:pt x="14484" y="8029"/>
                  </a:cubicBezTo>
                  <a:cubicBezTo>
                    <a:pt x="14439" y="8102"/>
                    <a:pt x="14400" y="8175"/>
                    <a:pt x="14361" y="8248"/>
                  </a:cubicBezTo>
                  <a:cubicBezTo>
                    <a:pt x="14327" y="7721"/>
                    <a:pt x="14293" y="7195"/>
                    <a:pt x="14259" y="6660"/>
                  </a:cubicBezTo>
                  <a:cubicBezTo>
                    <a:pt x="14192" y="5598"/>
                    <a:pt x="14130" y="4545"/>
                    <a:pt x="14102" y="3565"/>
                  </a:cubicBezTo>
                  <a:cubicBezTo>
                    <a:pt x="14079" y="2576"/>
                    <a:pt x="14091" y="1661"/>
                    <a:pt x="14175" y="883"/>
                  </a:cubicBezTo>
                  <a:lnTo>
                    <a:pt x="13961" y="818"/>
                  </a:lnTo>
                  <a:cubicBezTo>
                    <a:pt x="13809" y="1604"/>
                    <a:pt x="13714" y="2544"/>
                    <a:pt x="13657" y="3549"/>
                  </a:cubicBezTo>
                  <a:cubicBezTo>
                    <a:pt x="13635" y="3962"/>
                    <a:pt x="13618" y="4391"/>
                    <a:pt x="13601" y="4821"/>
                  </a:cubicBezTo>
                  <a:cubicBezTo>
                    <a:pt x="13562" y="4756"/>
                    <a:pt x="13517" y="4683"/>
                    <a:pt x="13472" y="4594"/>
                  </a:cubicBezTo>
                  <a:cubicBezTo>
                    <a:pt x="13438" y="4529"/>
                    <a:pt x="13404" y="4464"/>
                    <a:pt x="13365" y="4391"/>
                  </a:cubicBezTo>
                  <a:cubicBezTo>
                    <a:pt x="13331" y="4318"/>
                    <a:pt x="13292" y="4245"/>
                    <a:pt x="13258" y="4164"/>
                  </a:cubicBezTo>
                  <a:cubicBezTo>
                    <a:pt x="13185" y="4011"/>
                    <a:pt x="13112" y="3840"/>
                    <a:pt x="13039" y="3662"/>
                  </a:cubicBezTo>
                  <a:lnTo>
                    <a:pt x="10552" y="4326"/>
                  </a:lnTo>
                  <a:cubicBezTo>
                    <a:pt x="10558" y="4675"/>
                    <a:pt x="10581" y="5048"/>
                    <a:pt x="10654" y="5420"/>
                  </a:cubicBezTo>
                  <a:cubicBezTo>
                    <a:pt x="10727" y="5793"/>
                    <a:pt x="10839" y="6166"/>
                    <a:pt x="10980" y="6514"/>
                  </a:cubicBezTo>
                  <a:cubicBezTo>
                    <a:pt x="11121" y="6862"/>
                    <a:pt x="11295" y="7186"/>
                    <a:pt x="11475" y="7494"/>
                  </a:cubicBezTo>
                  <a:cubicBezTo>
                    <a:pt x="11835" y="8110"/>
                    <a:pt x="12223" y="8661"/>
                    <a:pt x="12538" y="9204"/>
                  </a:cubicBezTo>
                  <a:cubicBezTo>
                    <a:pt x="12696" y="9471"/>
                    <a:pt x="12836" y="9739"/>
                    <a:pt x="12960" y="9998"/>
                  </a:cubicBezTo>
                  <a:cubicBezTo>
                    <a:pt x="13078" y="10257"/>
                    <a:pt x="13185" y="10508"/>
                    <a:pt x="13264" y="10751"/>
                  </a:cubicBezTo>
                  <a:cubicBezTo>
                    <a:pt x="13303" y="10873"/>
                    <a:pt x="13342" y="10986"/>
                    <a:pt x="13371" y="11100"/>
                  </a:cubicBezTo>
                  <a:cubicBezTo>
                    <a:pt x="13387" y="11165"/>
                    <a:pt x="13404" y="11221"/>
                    <a:pt x="13421" y="11278"/>
                  </a:cubicBezTo>
                  <a:cubicBezTo>
                    <a:pt x="13393" y="11699"/>
                    <a:pt x="13365" y="12096"/>
                    <a:pt x="13326" y="12453"/>
                  </a:cubicBezTo>
                  <a:cubicBezTo>
                    <a:pt x="13264" y="13052"/>
                    <a:pt x="13185" y="13547"/>
                    <a:pt x="13106" y="13919"/>
                  </a:cubicBezTo>
                  <a:cubicBezTo>
                    <a:pt x="13005" y="13628"/>
                    <a:pt x="12904" y="13344"/>
                    <a:pt x="12791" y="13060"/>
                  </a:cubicBezTo>
                  <a:cubicBezTo>
                    <a:pt x="12521" y="12380"/>
                    <a:pt x="12217" y="11707"/>
                    <a:pt x="11897" y="11067"/>
                  </a:cubicBezTo>
                  <a:cubicBezTo>
                    <a:pt x="11256" y="9779"/>
                    <a:pt x="10547" y="8596"/>
                    <a:pt x="9877" y="7511"/>
                  </a:cubicBezTo>
                  <a:cubicBezTo>
                    <a:pt x="9759" y="7316"/>
                    <a:pt x="9636" y="7122"/>
                    <a:pt x="9517" y="6935"/>
                  </a:cubicBezTo>
                  <a:cubicBezTo>
                    <a:pt x="9517" y="6935"/>
                    <a:pt x="9517" y="6927"/>
                    <a:pt x="9517" y="6927"/>
                  </a:cubicBezTo>
                  <a:cubicBezTo>
                    <a:pt x="9540" y="6814"/>
                    <a:pt x="9568" y="6684"/>
                    <a:pt x="9591" y="6530"/>
                  </a:cubicBezTo>
                  <a:cubicBezTo>
                    <a:pt x="9607" y="6384"/>
                    <a:pt x="9641" y="6214"/>
                    <a:pt x="9652" y="6036"/>
                  </a:cubicBezTo>
                  <a:cubicBezTo>
                    <a:pt x="9658" y="5947"/>
                    <a:pt x="9669" y="5850"/>
                    <a:pt x="9681" y="5752"/>
                  </a:cubicBezTo>
                  <a:cubicBezTo>
                    <a:pt x="9686" y="5655"/>
                    <a:pt x="9692" y="5558"/>
                    <a:pt x="9697" y="5453"/>
                  </a:cubicBezTo>
                  <a:cubicBezTo>
                    <a:pt x="9714" y="5250"/>
                    <a:pt x="9709" y="5031"/>
                    <a:pt x="9714" y="4804"/>
                  </a:cubicBezTo>
                  <a:cubicBezTo>
                    <a:pt x="9709" y="4578"/>
                    <a:pt x="9709" y="4351"/>
                    <a:pt x="9692" y="4116"/>
                  </a:cubicBezTo>
                  <a:cubicBezTo>
                    <a:pt x="9686" y="4002"/>
                    <a:pt x="9681" y="3881"/>
                    <a:pt x="9669" y="3759"/>
                  </a:cubicBezTo>
                  <a:cubicBezTo>
                    <a:pt x="9658" y="3638"/>
                    <a:pt x="9647" y="3524"/>
                    <a:pt x="9636" y="3403"/>
                  </a:cubicBezTo>
                  <a:cubicBezTo>
                    <a:pt x="9624" y="3281"/>
                    <a:pt x="9613" y="3168"/>
                    <a:pt x="9596" y="3054"/>
                  </a:cubicBezTo>
                  <a:cubicBezTo>
                    <a:pt x="9579" y="2941"/>
                    <a:pt x="9568" y="2820"/>
                    <a:pt x="9546" y="2706"/>
                  </a:cubicBezTo>
                  <a:cubicBezTo>
                    <a:pt x="9501" y="2479"/>
                    <a:pt x="9472" y="2252"/>
                    <a:pt x="9416" y="2050"/>
                  </a:cubicBezTo>
                  <a:cubicBezTo>
                    <a:pt x="9394" y="1944"/>
                    <a:pt x="9366" y="1839"/>
                    <a:pt x="9343" y="1742"/>
                  </a:cubicBezTo>
                  <a:cubicBezTo>
                    <a:pt x="9315" y="1645"/>
                    <a:pt x="9287" y="1547"/>
                    <a:pt x="9259" y="1450"/>
                  </a:cubicBezTo>
                  <a:cubicBezTo>
                    <a:pt x="9208" y="1264"/>
                    <a:pt x="9141" y="1094"/>
                    <a:pt x="9084" y="940"/>
                  </a:cubicBezTo>
                  <a:cubicBezTo>
                    <a:pt x="9028" y="778"/>
                    <a:pt x="8961" y="648"/>
                    <a:pt x="8910" y="535"/>
                  </a:cubicBezTo>
                  <a:cubicBezTo>
                    <a:pt x="8882" y="478"/>
                    <a:pt x="8854" y="421"/>
                    <a:pt x="8831" y="373"/>
                  </a:cubicBezTo>
                  <a:cubicBezTo>
                    <a:pt x="8803" y="324"/>
                    <a:pt x="8781" y="284"/>
                    <a:pt x="8752" y="243"/>
                  </a:cubicBezTo>
                  <a:cubicBezTo>
                    <a:pt x="8662" y="89"/>
                    <a:pt x="8606" y="0"/>
                    <a:pt x="8606" y="0"/>
                  </a:cubicBezTo>
                  <a:cubicBezTo>
                    <a:pt x="8606" y="0"/>
                    <a:pt x="8651" y="97"/>
                    <a:pt x="8736" y="259"/>
                  </a:cubicBezTo>
                  <a:cubicBezTo>
                    <a:pt x="8758" y="300"/>
                    <a:pt x="8781" y="348"/>
                    <a:pt x="8803" y="397"/>
                  </a:cubicBezTo>
                  <a:cubicBezTo>
                    <a:pt x="8826" y="454"/>
                    <a:pt x="8848" y="510"/>
                    <a:pt x="8871" y="567"/>
                  </a:cubicBezTo>
                  <a:cubicBezTo>
                    <a:pt x="8916" y="689"/>
                    <a:pt x="8977" y="826"/>
                    <a:pt x="9017" y="988"/>
                  </a:cubicBezTo>
                  <a:cubicBezTo>
                    <a:pt x="9062" y="1150"/>
                    <a:pt x="9118" y="1321"/>
                    <a:pt x="9157" y="1507"/>
                  </a:cubicBezTo>
                  <a:cubicBezTo>
                    <a:pt x="9180" y="1604"/>
                    <a:pt x="9202" y="1701"/>
                    <a:pt x="9225" y="1799"/>
                  </a:cubicBezTo>
                  <a:cubicBezTo>
                    <a:pt x="9242" y="1896"/>
                    <a:pt x="9259" y="2001"/>
                    <a:pt x="9276" y="2107"/>
                  </a:cubicBezTo>
                  <a:cubicBezTo>
                    <a:pt x="9315" y="2317"/>
                    <a:pt x="9332" y="2536"/>
                    <a:pt x="9360" y="2755"/>
                  </a:cubicBezTo>
                  <a:cubicBezTo>
                    <a:pt x="9371" y="2868"/>
                    <a:pt x="9377" y="2982"/>
                    <a:pt x="9388" y="3095"/>
                  </a:cubicBezTo>
                  <a:cubicBezTo>
                    <a:pt x="9399" y="3208"/>
                    <a:pt x="9405" y="3322"/>
                    <a:pt x="9405" y="3435"/>
                  </a:cubicBezTo>
                  <a:cubicBezTo>
                    <a:pt x="9411" y="3549"/>
                    <a:pt x="9411" y="3662"/>
                    <a:pt x="9416" y="3776"/>
                  </a:cubicBezTo>
                  <a:cubicBezTo>
                    <a:pt x="9416" y="3889"/>
                    <a:pt x="9416" y="4002"/>
                    <a:pt x="9416" y="4116"/>
                  </a:cubicBezTo>
                  <a:cubicBezTo>
                    <a:pt x="9416" y="4343"/>
                    <a:pt x="9399" y="4561"/>
                    <a:pt x="9394" y="4772"/>
                  </a:cubicBezTo>
                  <a:cubicBezTo>
                    <a:pt x="9377" y="4983"/>
                    <a:pt x="9366" y="5193"/>
                    <a:pt x="9337" y="5380"/>
                  </a:cubicBezTo>
                  <a:cubicBezTo>
                    <a:pt x="9326" y="5477"/>
                    <a:pt x="9315" y="5566"/>
                    <a:pt x="9304" y="5655"/>
                  </a:cubicBezTo>
                  <a:cubicBezTo>
                    <a:pt x="9292" y="5744"/>
                    <a:pt x="9276" y="5825"/>
                    <a:pt x="9264" y="5914"/>
                  </a:cubicBezTo>
                  <a:cubicBezTo>
                    <a:pt x="9242" y="6077"/>
                    <a:pt x="9202" y="6222"/>
                    <a:pt x="9180" y="6352"/>
                  </a:cubicBezTo>
                  <a:cubicBezTo>
                    <a:pt x="9180" y="6360"/>
                    <a:pt x="9174" y="6368"/>
                    <a:pt x="9174" y="6376"/>
                  </a:cubicBezTo>
                  <a:cubicBezTo>
                    <a:pt x="8764" y="5712"/>
                    <a:pt x="8381" y="5096"/>
                    <a:pt x="8055" y="4513"/>
                  </a:cubicBezTo>
                  <a:cubicBezTo>
                    <a:pt x="7802" y="4067"/>
                    <a:pt x="7582" y="3638"/>
                    <a:pt x="7408" y="3241"/>
                  </a:cubicBezTo>
                  <a:cubicBezTo>
                    <a:pt x="7234" y="2844"/>
                    <a:pt x="7110" y="2479"/>
                    <a:pt x="7031" y="2163"/>
                  </a:cubicBezTo>
                  <a:cubicBezTo>
                    <a:pt x="6952" y="1847"/>
                    <a:pt x="6930" y="1580"/>
                    <a:pt x="6930" y="1402"/>
                  </a:cubicBezTo>
                  <a:cubicBezTo>
                    <a:pt x="6924" y="1313"/>
                    <a:pt x="6936" y="1240"/>
                    <a:pt x="6936" y="1199"/>
                  </a:cubicBezTo>
                  <a:cubicBezTo>
                    <a:pt x="6936" y="1150"/>
                    <a:pt x="6941" y="1126"/>
                    <a:pt x="6941" y="1126"/>
                  </a:cubicBezTo>
                  <a:cubicBezTo>
                    <a:pt x="6941" y="1126"/>
                    <a:pt x="6941" y="1150"/>
                    <a:pt x="6936" y="1199"/>
                  </a:cubicBezTo>
                  <a:cubicBezTo>
                    <a:pt x="6930" y="1248"/>
                    <a:pt x="6919" y="1313"/>
                    <a:pt x="6919" y="1410"/>
                  </a:cubicBezTo>
                  <a:cubicBezTo>
                    <a:pt x="6907" y="1588"/>
                    <a:pt x="6919" y="1863"/>
                    <a:pt x="6975" y="2196"/>
                  </a:cubicBezTo>
                  <a:cubicBezTo>
                    <a:pt x="7031" y="2528"/>
                    <a:pt x="7144" y="2917"/>
                    <a:pt x="7296" y="3346"/>
                  </a:cubicBezTo>
                  <a:cubicBezTo>
                    <a:pt x="7442" y="3751"/>
                    <a:pt x="7633" y="4189"/>
                    <a:pt x="7852" y="4651"/>
                  </a:cubicBezTo>
                  <a:cubicBezTo>
                    <a:pt x="7830" y="4642"/>
                    <a:pt x="7807" y="4634"/>
                    <a:pt x="7785" y="4626"/>
                  </a:cubicBezTo>
                  <a:cubicBezTo>
                    <a:pt x="7729" y="4610"/>
                    <a:pt x="7661" y="4578"/>
                    <a:pt x="7588" y="4553"/>
                  </a:cubicBezTo>
                  <a:cubicBezTo>
                    <a:pt x="7301" y="4424"/>
                    <a:pt x="6924" y="4205"/>
                    <a:pt x="6553" y="3978"/>
                  </a:cubicBezTo>
                  <a:cubicBezTo>
                    <a:pt x="6182" y="3751"/>
                    <a:pt x="5811" y="3516"/>
                    <a:pt x="5524" y="3362"/>
                  </a:cubicBezTo>
                  <a:cubicBezTo>
                    <a:pt x="5383" y="3281"/>
                    <a:pt x="5259" y="3225"/>
                    <a:pt x="5175" y="3192"/>
                  </a:cubicBezTo>
                  <a:cubicBezTo>
                    <a:pt x="5091" y="3160"/>
                    <a:pt x="5040" y="3152"/>
                    <a:pt x="5040" y="3152"/>
                  </a:cubicBezTo>
                  <a:cubicBezTo>
                    <a:pt x="5040" y="3152"/>
                    <a:pt x="5091" y="3160"/>
                    <a:pt x="5175" y="3200"/>
                  </a:cubicBezTo>
                  <a:cubicBezTo>
                    <a:pt x="5259" y="3241"/>
                    <a:pt x="5377" y="3306"/>
                    <a:pt x="5512" y="3395"/>
                  </a:cubicBezTo>
                  <a:cubicBezTo>
                    <a:pt x="5788" y="3573"/>
                    <a:pt x="6154" y="3832"/>
                    <a:pt x="6514" y="4092"/>
                  </a:cubicBezTo>
                  <a:cubicBezTo>
                    <a:pt x="6879" y="4351"/>
                    <a:pt x="7245" y="4594"/>
                    <a:pt x="7537" y="4748"/>
                  </a:cubicBezTo>
                  <a:cubicBezTo>
                    <a:pt x="7611" y="4788"/>
                    <a:pt x="7678" y="4821"/>
                    <a:pt x="7740" y="4845"/>
                  </a:cubicBezTo>
                  <a:cubicBezTo>
                    <a:pt x="7802" y="4869"/>
                    <a:pt x="7858" y="4894"/>
                    <a:pt x="7903" y="4902"/>
                  </a:cubicBezTo>
                  <a:cubicBezTo>
                    <a:pt x="7926" y="4910"/>
                    <a:pt x="7954" y="4910"/>
                    <a:pt x="7976" y="4910"/>
                  </a:cubicBezTo>
                  <a:cubicBezTo>
                    <a:pt x="8280" y="5542"/>
                    <a:pt x="8634" y="6214"/>
                    <a:pt x="9011" y="6927"/>
                  </a:cubicBezTo>
                  <a:cubicBezTo>
                    <a:pt x="9006" y="6943"/>
                    <a:pt x="9006" y="6952"/>
                    <a:pt x="9006" y="6952"/>
                  </a:cubicBezTo>
                  <a:lnTo>
                    <a:pt x="9034" y="6968"/>
                  </a:lnTo>
                  <a:cubicBezTo>
                    <a:pt x="9197" y="7268"/>
                    <a:pt x="9360" y="7584"/>
                    <a:pt x="9523" y="7899"/>
                  </a:cubicBezTo>
                  <a:cubicBezTo>
                    <a:pt x="9793" y="8418"/>
                    <a:pt x="10069" y="8961"/>
                    <a:pt x="10344" y="9512"/>
                  </a:cubicBezTo>
                  <a:cubicBezTo>
                    <a:pt x="10339" y="9512"/>
                    <a:pt x="10339" y="9520"/>
                    <a:pt x="10333" y="9520"/>
                  </a:cubicBezTo>
                  <a:cubicBezTo>
                    <a:pt x="10271" y="9560"/>
                    <a:pt x="10204" y="9601"/>
                    <a:pt x="10125" y="9641"/>
                  </a:cubicBezTo>
                  <a:cubicBezTo>
                    <a:pt x="10046" y="9682"/>
                    <a:pt x="9962" y="9722"/>
                    <a:pt x="9866" y="9771"/>
                  </a:cubicBezTo>
                  <a:cubicBezTo>
                    <a:pt x="9771" y="9812"/>
                    <a:pt x="9675" y="9852"/>
                    <a:pt x="9568" y="9884"/>
                  </a:cubicBezTo>
                  <a:cubicBezTo>
                    <a:pt x="9517" y="9901"/>
                    <a:pt x="9461" y="9917"/>
                    <a:pt x="9411" y="9933"/>
                  </a:cubicBezTo>
                  <a:cubicBezTo>
                    <a:pt x="9354" y="9949"/>
                    <a:pt x="9304" y="9957"/>
                    <a:pt x="9247" y="9974"/>
                  </a:cubicBezTo>
                  <a:cubicBezTo>
                    <a:pt x="9135" y="9998"/>
                    <a:pt x="9022" y="10006"/>
                    <a:pt x="8904" y="10022"/>
                  </a:cubicBezTo>
                  <a:cubicBezTo>
                    <a:pt x="8792" y="10030"/>
                    <a:pt x="8674" y="10038"/>
                    <a:pt x="8561" y="10030"/>
                  </a:cubicBezTo>
                  <a:cubicBezTo>
                    <a:pt x="8449" y="10030"/>
                    <a:pt x="8336" y="10014"/>
                    <a:pt x="8229" y="9998"/>
                  </a:cubicBezTo>
                  <a:cubicBezTo>
                    <a:pt x="8122" y="9982"/>
                    <a:pt x="8016" y="9949"/>
                    <a:pt x="7920" y="9925"/>
                  </a:cubicBezTo>
                  <a:cubicBezTo>
                    <a:pt x="7824" y="9893"/>
                    <a:pt x="7729" y="9852"/>
                    <a:pt x="7644" y="9820"/>
                  </a:cubicBezTo>
                  <a:cubicBezTo>
                    <a:pt x="7560" y="9779"/>
                    <a:pt x="7487" y="9739"/>
                    <a:pt x="7414" y="9698"/>
                  </a:cubicBezTo>
                  <a:cubicBezTo>
                    <a:pt x="7346" y="9666"/>
                    <a:pt x="7290" y="9617"/>
                    <a:pt x="7239" y="9593"/>
                  </a:cubicBezTo>
                  <a:cubicBezTo>
                    <a:pt x="7144" y="9528"/>
                    <a:pt x="7087" y="9487"/>
                    <a:pt x="7087" y="9487"/>
                  </a:cubicBezTo>
                  <a:cubicBezTo>
                    <a:pt x="7087" y="9487"/>
                    <a:pt x="7138" y="9536"/>
                    <a:pt x="7222" y="9625"/>
                  </a:cubicBezTo>
                  <a:cubicBezTo>
                    <a:pt x="7267" y="9666"/>
                    <a:pt x="7318" y="9731"/>
                    <a:pt x="7380" y="9779"/>
                  </a:cubicBezTo>
                  <a:cubicBezTo>
                    <a:pt x="7442" y="9836"/>
                    <a:pt x="7515" y="9893"/>
                    <a:pt x="7594" y="9957"/>
                  </a:cubicBezTo>
                  <a:cubicBezTo>
                    <a:pt x="7678" y="10014"/>
                    <a:pt x="7762" y="10079"/>
                    <a:pt x="7864" y="10136"/>
                  </a:cubicBezTo>
                  <a:cubicBezTo>
                    <a:pt x="7965" y="10184"/>
                    <a:pt x="8066" y="10257"/>
                    <a:pt x="8179" y="10298"/>
                  </a:cubicBezTo>
                  <a:cubicBezTo>
                    <a:pt x="8291" y="10346"/>
                    <a:pt x="8404" y="10395"/>
                    <a:pt x="8527" y="10427"/>
                  </a:cubicBezTo>
                  <a:cubicBezTo>
                    <a:pt x="8646" y="10468"/>
                    <a:pt x="8769" y="10492"/>
                    <a:pt x="8893" y="10516"/>
                  </a:cubicBezTo>
                  <a:cubicBezTo>
                    <a:pt x="9017" y="10533"/>
                    <a:pt x="9141" y="10557"/>
                    <a:pt x="9264" y="10557"/>
                  </a:cubicBezTo>
                  <a:cubicBezTo>
                    <a:pt x="9326" y="10557"/>
                    <a:pt x="9388" y="10565"/>
                    <a:pt x="9450" y="10565"/>
                  </a:cubicBezTo>
                  <a:cubicBezTo>
                    <a:pt x="9512" y="10565"/>
                    <a:pt x="9568" y="10565"/>
                    <a:pt x="9630" y="10557"/>
                  </a:cubicBezTo>
                  <a:cubicBezTo>
                    <a:pt x="9748" y="10549"/>
                    <a:pt x="9861" y="10541"/>
                    <a:pt x="9973" y="10525"/>
                  </a:cubicBezTo>
                  <a:cubicBezTo>
                    <a:pt x="10080" y="10508"/>
                    <a:pt x="10187" y="10484"/>
                    <a:pt x="10277" y="10460"/>
                  </a:cubicBezTo>
                  <a:cubicBezTo>
                    <a:pt x="10372" y="10435"/>
                    <a:pt x="10457" y="10403"/>
                    <a:pt x="10536" y="10379"/>
                  </a:cubicBezTo>
                  <a:cubicBezTo>
                    <a:pt x="10609" y="10354"/>
                    <a:pt x="10671" y="10322"/>
                    <a:pt x="10727" y="10298"/>
                  </a:cubicBezTo>
                  <a:cubicBezTo>
                    <a:pt x="10924" y="10727"/>
                    <a:pt x="11121" y="11157"/>
                    <a:pt x="11306" y="11602"/>
                  </a:cubicBezTo>
                  <a:cubicBezTo>
                    <a:pt x="11582" y="12250"/>
                    <a:pt x="11829" y="12923"/>
                    <a:pt x="12049" y="13587"/>
                  </a:cubicBezTo>
                  <a:cubicBezTo>
                    <a:pt x="12156" y="13911"/>
                    <a:pt x="12251" y="14227"/>
                    <a:pt x="12336" y="14551"/>
                  </a:cubicBezTo>
                  <a:cubicBezTo>
                    <a:pt x="12268" y="14486"/>
                    <a:pt x="12201" y="14430"/>
                    <a:pt x="12128" y="14373"/>
                  </a:cubicBezTo>
                  <a:cubicBezTo>
                    <a:pt x="12066" y="14316"/>
                    <a:pt x="11998" y="14268"/>
                    <a:pt x="11931" y="14211"/>
                  </a:cubicBezTo>
                  <a:cubicBezTo>
                    <a:pt x="11863" y="14162"/>
                    <a:pt x="11790" y="14114"/>
                    <a:pt x="11717" y="14065"/>
                  </a:cubicBezTo>
                  <a:cubicBezTo>
                    <a:pt x="11430" y="13863"/>
                    <a:pt x="11109" y="13684"/>
                    <a:pt x="10772" y="13514"/>
                  </a:cubicBezTo>
                  <a:cubicBezTo>
                    <a:pt x="10434" y="13352"/>
                    <a:pt x="10074" y="13198"/>
                    <a:pt x="9703" y="13069"/>
                  </a:cubicBezTo>
                  <a:cubicBezTo>
                    <a:pt x="9056" y="12834"/>
                    <a:pt x="8376" y="12631"/>
                    <a:pt x="7689" y="12429"/>
                  </a:cubicBezTo>
                  <a:cubicBezTo>
                    <a:pt x="7678" y="12420"/>
                    <a:pt x="7667" y="12412"/>
                    <a:pt x="7650" y="12396"/>
                  </a:cubicBezTo>
                  <a:cubicBezTo>
                    <a:pt x="7639" y="12388"/>
                    <a:pt x="7633" y="12372"/>
                    <a:pt x="7622" y="12364"/>
                  </a:cubicBezTo>
                  <a:cubicBezTo>
                    <a:pt x="7605" y="12339"/>
                    <a:pt x="7582" y="12331"/>
                    <a:pt x="7554" y="12275"/>
                  </a:cubicBezTo>
                  <a:cubicBezTo>
                    <a:pt x="7526" y="12234"/>
                    <a:pt x="7498" y="12185"/>
                    <a:pt x="7464" y="12129"/>
                  </a:cubicBezTo>
                  <a:cubicBezTo>
                    <a:pt x="7447" y="12096"/>
                    <a:pt x="7431" y="12072"/>
                    <a:pt x="7419" y="12040"/>
                  </a:cubicBezTo>
                  <a:cubicBezTo>
                    <a:pt x="7402" y="12007"/>
                    <a:pt x="7391" y="11967"/>
                    <a:pt x="7374" y="11926"/>
                  </a:cubicBezTo>
                  <a:cubicBezTo>
                    <a:pt x="7307" y="11772"/>
                    <a:pt x="7245" y="11586"/>
                    <a:pt x="7183" y="11367"/>
                  </a:cubicBezTo>
                  <a:cubicBezTo>
                    <a:pt x="6930" y="10500"/>
                    <a:pt x="6711" y="9228"/>
                    <a:pt x="6362" y="8013"/>
                  </a:cubicBezTo>
                  <a:cubicBezTo>
                    <a:pt x="6272" y="7713"/>
                    <a:pt x="6182" y="7413"/>
                    <a:pt x="6075" y="7122"/>
                  </a:cubicBezTo>
                  <a:cubicBezTo>
                    <a:pt x="5974" y="6830"/>
                    <a:pt x="5856" y="6563"/>
                    <a:pt x="5732" y="6311"/>
                  </a:cubicBezTo>
                  <a:cubicBezTo>
                    <a:pt x="5664" y="6190"/>
                    <a:pt x="5608" y="6060"/>
                    <a:pt x="5541" y="5955"/>
                  </a:cubicBezTo>
                  <a:cubicBezTo>
                    <a:pt x="5507" y="5898"/>
                    <a:pt x="5473" y="5842"/>
                    <a:pt x="5439" y="5785"/>
                  </a:cubicBezTo>
                  <a:cubicBezTo>
                    <a:pt x="5406" y="5736"/>
                    <a:pt x="5372" y="5680"/>
                    <a:pt x="5332" y="5631"/>
                  </a:cubicBezTo>
                  <a:cubicBezTo>
                    <a:pt x="5197" y="5428"/>
                    <a:pt x="5051" y="5258"/>
                    <a:pt x="4911" y="5112"/>
                  </a:cubicBezTo>
                  <a:cubicBezTo>
                    <a:pt x="4770" y="4975"/>
                    <a:pt x="4635" y="4853"/>
                    <a:pt x="4511" y="4772"/>
                  </a:cubicBezTo>
                  <a:cubicBezTo>
                    <a:pt x="4387" y="4675"/>
                    <a:pt x="4275" y="4626"/>
                    <a:pt x="4185" y="4570"/>
                  </a:cubicBezTo>
                  <a:cubicBezTo>
                    <a:pt x="4089" y="4521"/>
                    <a:pt x="4016" y="4497"/>
                    <a:pt x="3966" y="4472"/>
                  </a:cubicBezTo>
                  <a:cubicBezTo>
                    <a:pt x="3915" y="4448"/>
                    <a:pt x="3887" y="4440"/>
                    <a:pt x="3887" y="4440"/>
                  </a:cubicBezTo>
                  <a:cubicBezTo>
                    <a:pt x="3887" y="4440"/>
                    <a:pt x="3915" y="4456"/>
                    <a:pt x="3966" y="4480"/>
                  </a:cubicBezTo>
                  <a:cubicBezTo>
                    <a:pt x="4016" y="4505"/>
                    <a:pt x="4089" y="4537"/>
                    <a:pt x="4179" y="4594"/>
                  </a:cubicBezTo>
                  <a:cubicBezTo>
                    <a:pt x="4269" y="4659"/>
                    <a:pt x="4382" y="4715"/>
                    <a:pt x="4494" y="4821"/>
                  </a:cubicBezTo>
                  <a:cubicBezTo>
                    <a:pt x="4612" y="4918"/>
                    <a:pt x="4742" y="5039"/>
                    <a:pt x="4871" y="5193"/>
                  </a:cubicBezTo>
                  <a:cubicBezTo>
                    <a:pt x="5001" y="5347"/>
                    <a:pt x="5130" y="5526"/>
                    <a:pt x="5254" y="5728"/>
                  </a:cubicBezTo>
                  <a:cubicBezTo>
                    <a:pt x="5282" y="5777"/>
                    <a:pt x="5316" y="5833"/>
                    <a:pt x="5349" y="5890"/>
                  </a:cubicBezTo>
                  <a:cubicBezTo>
                    <a:pt x="5377" y="5947"/>
                    <a:pt x="5406" y="6004"/>
                    <a:pt x="5439" y="6060"/>
                  </a:cubicBezTo>
                  <a:cubicBezTo>
                    <a:pt x="5501" y="6174"/>
                    <a:pt x="5552" y="6303"/>
                    <a:pt x="5608" y="6425"/>
                  </a:cubicBezTo>
                  <a:cubicBezTo>
                    <a:pt x="5715" y="6684"/>
                    <a:pt x="5816" y="6952"/>
                    <a:pt x="5901" y="7243"/>
                  </a:cubicBezTo>
                  <a:cubicBezTo>
                    <a:pt x="5991" y="7527"/>
                    <a:pt x="6069" y="7827"/>
                    <a:pt x="6142" y="8134"/>
                  </a:cubicBezTo>
                  <a:cubicBezTo>
                    <a:pt x="6429" y="9350"/>
                    <a:pt x="6587" y="10622"/>
                    <a:pt x="6812" y="11570"/>
                  </a:cubicBezTo>
                  <a:cubicBezTo>
                    <a:pt x="6868" y="11805"/>
                    <a:pt x="6930" y="12023"/>
                    <a:pt x="6997" y="12218"/>
                  </a:cubicBezTo>
                  <a:cubicBezTo>
                    <a:pt x="6997" y="12218"/>
                    <a:pt x="6997" y="12218"/>
                    <a:pt x="6997" y="12218"/>
                  </a:cubicBezTo>
                  <a:cubicBezTo>
                    <a:pt x="6727" y="12137"/>
                    <a:pt x="6463" y="12056"/>
                    <a:pt x="6199" y="11967"/>
                  </a:cubicBezTo>
                  <a:cubicBezTo>
                    <a:pt x="5816" y="11837"/>
                    <a:pt x="5445" y="11691"/>
                    <a:pt x="5085" y="11537"/>
                  </a:cubicBezTo>
                  <a:cubicBezTo>
                    <a:pt x="4731" y="11375"/>
                    <a:pt x="4387" y="11205"/>
                    <a:pt x="4078" y="11003"/>
                  </a:cubicBezTo>
                  <a:cubicBezTo>
                    <a:pt x="3921" y="10913"/>
                    <a:pt x="3780" y="10792"/>
                    <a:pt x="3634" y="10687"/>
                  </a:cubicBezTo>
                  <a:cubicBezTo>
                    <a:pt x="3566" y="10630"/>
                    <a:pt x="3499" y="10573"/>
                    <a:pt x="3431" y="10508"/>
                  </a:cubicBezTo>
                  <a:cubicBezTo>
                    <a:pt x="3364" y="10452"/>
                    <a:pt x="3302" y="10395"/>
                    <a:pt x="3240" y="10330"/>
                  </a:cubicBezTo>
                  <a:cubicBezTo>
                    <a:pt x="3122" y="10209"/>
                    <a:pt x="3004" y="10087"/>
                    <a:pt x="2908" y="9949"/>
                  </a:cubicBezTo>
                  <a:cubicBezTo>
                    <a:pt x="2857" y="9884"/>
                    <a:pt x="2807" y="9820"/>
                    <a:pt x="2762" y="9755"/>
                  </a:cubicBezTo>
                  <a:cubicBezTo>
                    <a:pt x="2717" y="9690"/>
                    <a:pt x="2677" y="9617"/>
                    <a:pt x="2638" y="9552"/>
                  </a:cubicBezTo>
                  <a:cubicBezTo>
                    <a:pt x="2599" y="9487"/>
                    <a:pt x="2554" y="9431"/>
                    <a:pt x="2526" y="9358"/>
                  </a:cubicBezTo>
                  <a:cubicBezTo>
                    <a:pt x="2492" y="9293"/>
                    <a:pt x="2464" y="9228"/>
                    <a:pt x="2430" y="9163"/>
                  </a:cubicBezTo>
                  <a:cubicBezTo>
                    <a:pt x="2402" y="9099"/>
                    <a:pt x="2368" y="9042"/>
                    <a:pt x="2346" y="8985"/>
                  </a:cubicBezTo>
                  <a:cubicBezTo>
                    <a:pt x="2323" y="8920"/>
                    <a:pt x="2301" y="8864"/>
                    <a:pt x="2284" y="8807"/>
                  </a:cubicBezTo>
                  <a:cubicBezTo>
                    <a:pt x="2244" y="8693"/>
                    <a:pt x="2199" y="8596"/>
                    <a:pt x="2177" y="8507"/>
                  </a:cubicBezTo>
                  <a:cubicBezTo>
                    <a:pt x="2154" y="8418"/>
                    <a:pt x="2132" y="8337"/>
                    <a:pt x="2115" y="8272"/>
                  </a:cubicBezTo>
                  <a:cubicBezTo>
                    <a:pt x="2081" y="8143"/>
                    <a:pt x="2064" y="8078"/>
                    <a:pt x="2064" y="8078"/>
                  </a:cubicBezTo>
                  <a:cubicBezTo>
                    <a:pt x="2064" y="8078"/>
                    <a:pt x="2076" y="8151"/>
                    <a:pt x="2104" y="8280"/>
                  </a:cubicBezTo>
                  <a:cubicBezTo>
                    <a:pt x="2115" y="8345"/>
                    <a:pt x="2132" y="8426"/>
                    <a:pt x="2154" y="8523"/>
                  </a:cubicBezTo>
                  <a:cubicBezTo>
                    <a:pt x="2171" y="8621"/>
                    <a:pt x="2211" y="8718"/>
                    <a:pt x="2244" y="8839"/>
                  </a:cubicBezTo>
                  <a:cubicBezTo>
                    <a:pt x="2261" y="8896"/>
                    <a:pt x="2284" y="8961"/>
                    <a:pt x="2301" y="9026"/>
                  </a:cubicBezTo>
                  <a:cubicBezTo>
                    <a:pt x="2323" y="9090"/>
                    <a:pt x="2351" y="9147"/>
                    <a:pt x="2379" y="9220"/>
                  </a:cubicBezTo>
                  <a:cubicBezTo>
                    <a:pt x="2407" y="9285"/>
                    <a:pt x="2436" y="9358"/>
                    <a:pt x="2464" y="9431"/>
                  </a:cubicBezTo>
                  <a:cubicBezTo>
                    <a:pt x="2492" y="9504"/>
                    <a:pt x="2537" y="9569"/>
                    <a:pt x="2571" y="9641"/>
                  </a:cubicBezTo>
                  <a:cubicBezTo>
                    <a:pt x="2610" y="9714"/>
                    <a:pt x="2649" y="9787"/>
                    <a:pt x="2689" y="9860"/>
                  </a:cubicBezTo>
                  <a:cubicBezTo>
                    <a:pt x="2734" y="9933"/>
                    <a:pt x="2779" y="9998"/>
                    <a:pt x="2829" y="10071"/>
                  </a:cubicBezTo>
                  <a:cubicBezTo>
                    <a:pt x="2925" y="10225"/>
                    <a:pt x="3037" y="10354"/>
                    <a:pt x="3156" y="10500"/>
                  </a:cubicBezTo>
                  <a:cubicBezTo>
                    <a:pt x="3212" y="10573"/>
                    <a:pt x="3279" y="10638"/>
                    <a:pt x="3341" y="10703"/>
                  </a:cubicBezTo>
                  <a:cubicBezTo>
                    <a:pt x="3409" y="10768"/>
                    <a:pt x="3471" y="10841"/>
                    <a:pt x="3544" y="10905"/>
                  </a:cubicBezTo>
                  <a:cubicBezTo>
                    <a:pt x="3684" y="11027"/>
                    <a:pt x="3831" y="11165"/>
                    <a:pt x="3988" y="11278"/>
                  </a:cubicBezTo>
                  <a:cubicBezTo>
                    <a:pt x="4281" y="11513"/>
                    <a:pt x="4607" y="11707"/>
                    <a:pt x="4939" y="11910"/>
                  </a:cubicBezTo>
                  <a:cubicBezTo>
                    <a:pt x="4911" y="11942"/>
                    <a:pt x="4882" y="11975"/>
                    <a:pt x="4854" y="12007"/>
                  </a:cubicBezTo>
                  <a:cubicBezTo>
                    <a:pt x="4787" y="12064"/>
                    <a:pt x="4714" y="12145"/>
                    <a:pt x="4624" y="12194"/>
                  </a:cubicBezTo>
                  <a:cubicBezTo>
                    <a:pt x="4534" y="12258"/>
                    <a:pt x="4427" y="12299"/>
                    <a:pt x="4320" y="12356"/>
                  </a:cubicBezTo>
                  <a:cubicBezTo>
                    <a:pt x="4202" y="12388"/>
                    <a:pt x="4084" y="12437"/>
                    <a:pt x="3949" y="12453"/>
                  </a:cubicBezTo>
                  <a:cubicBezTo>
                    <a:pt x="3881" y="12469"/>
                    <a:pt x="3814" y="12477"/>
                    <a:pt x="3746" y="12485"/>
                  </a:cubicBezTo>
                  <a:cubicBezTo>
                    <a:pt x="3679" y="12493"/>
                    <a:pt x="3606" y="12501"/>
                    <a:pt x="3538" y="12501"/>
                  </a:cubicBezTo>
                  <a:cubicBezTo>
                    <a:pt x="3397" y="12510"/>
                    <a:pt x="3251" y="12510"/>
                    <a:pt x="3105" y="12501"/>
                  </a:cubicBezTo>
                  <a:cubicBezTo>
                    <a:pt x="2959" y="12501"/>
                    <a:pt x="2812" y="12485"/>
                    <a:pt x="2666" y="12477"/>
                  </a:cubicBezTo>
                  <a:cubicBezTo>
                    <a:pt x="2520" y="12461"/>
                    <a:pt x="2379" y="12445"/>
                    <a:pt x="2239" y="12437"/>
                  </a:cubicBezTo>
                  <a:cubicBezTo>
                    <a:pt x="1963" y="12404"/>
                    <a:pt x="1704" y="12372"/>
                    <a:pt x="1485" y="12339"/>
                  </a:cubicBezTo>
                  <a:cubicBezTo>
                    <a:pt x="1041" y="12283"/>
                    <a:pt x="748" y="12242"/>
                    <a:pt x="748" y="12242"/>
                  </a:cubicBezTo>
                  <a:cubicBezTo>
                    <a:pt x="748" y="12242"/>
                    <a:pt x="1041" y="12323"/>
                    <a:pt x="1474" y="12445"/>
                  </a:cubicBezTo>
                  <a:cubicBezTo>
                    <a:pt x="1693" y="12501"/>
                    <a:pt x="1946" y="12574"/>
                    <a:pt x="2222" y="12647"/>
                  </a:cubicBezTo>
                  <a:cubicBezTo>
                    <a:pt x="2357" y="12680"/>
                    <a:pt x="2503" y="12712"/>
                    <a:pt x="2644" y="12753"/>
                  </a:cubicBezTo>
                  <a:cubicBezTo>
                    <a:pt x="2790" y="12785"/>
                    <a:pt x="2936" y="12817"/>
                    <a:pt x="3082" y="12842"/>
                  </a:cubicBezTo>
                  <a:cubicBezTo>
                    <a:pt x="3122" y="12850"/>
                    <a:pt x="3161" y="12858"/>
                    <a:pt x="3206" y="12858"/>
                  </a:cubicBezTo>
                  <a:cubicBezTo>
                    <a:pt x="3206" y="12874"/>
                    <a:pt x="3201" y="12890"/>
                    <a:pt x="3195" y="12907"/>
                  </a:cubicBezTo>
                  <a:cubicBezTo>
                    <a:pt x="3189" y="12939"/>
                    <a:pt x="3184" y="12971"/>
                    <a:pt x="3167" y="13012"/>
                  </a:cubicBezTo>
                  <a:cubicBezTo>
                    <a:pt x="3156" y="13052"/>
                    <a:pt x="3144" y="13093"/>
                    <a:pt x="3128" y="13133"/>
                  </a:cubicBezTo>
                  <a:cubicBezTo>
                    <a:pt x="3094" y="13214"/>
                    <a:pt x="3043" y="13295"/>
                    <a:pt x="2981" y="13376"/>
                  </a:cubicBezTo>
                  <a:cubicBezTo>
                    <a:pt x="2914" y="13449"/>
                    <a:pt x="2841" y="13530"/>
                    <a:pt x="2751" y="13595"/>
                  </a:cubicBezTo>
                  <a:cubicBezTo>
                    <a:pt x="2661" y="13660"/>
                    <a:pt x="2559" y="13717"/>
                    <a:pt x="2453" y="13765"/>
                  </a:cubicBezTo>
                  <a:cubicBezTo>
                    <a:pt x="2239" y="13871"/>
                    <a:pt x="2003" y="13944"/>
                    <a:pt x="1766" y="14025"/>
                  </a:cubicBezTo>
                  <a:cubicBezTo>
                    <a:pt x="1530" y="14098"/>
                    <a:pt x="1288" y="14170"/>
                    <a:pt x="1069" y="14260"/>
                  </a:cubicBezTo>
                  <a:cubicBezTo>
                    <a:pt x="956" y="14308"/>
                    <a:pt x="855" y="14349"/>
                    <a:pt x="754" y="14405"/>
                  </a:cubicBezTo>
                  <a:cubicBezTo>
                    <a:pt x="652" y="14454"/>
                    <a:pt x="563" y="14519"/>
                    <a:pt x="484" y="14576"/>
                  </a:cubicBezTo>
                  <a:cubicBezTo>
                    <a:pt x="444" y="14608"/>
                    <a:pt x="405" y="14640"/>
                    <a:pt x="366" y="14665"/>
                  </a:cubicBezTo>
                  <a:cubicBezTo>
                    <a:pt x="332" y="14697"/>
                    <a:pt x="298" y="14729"/>
                    <a:pt x="264" y="14754"/>
                  </a:cubicBezTo>
                  <a:cubicBezTo>
                    <a:pt x="202" y="14819"/>
                    <a:pt x="152" y="14875"/>
                    <a:pt x="112" y="14924"/>
                  </a:cubicBezTo>
                  <a:cubicBezTo>
                    <a:pt x="73" y="14973"/>
                    <a:pt x="45" y="15021"/>
                    <a:pt x="28" y="15054"/>
                  </a:cubicBezTo>
                  <a:cubicBezTo>
                    <a:pt x="11" y="15086"/>
                    <a:pt x="0" y="15102"/>
                    <a:pt x="0" y="15102"/>
                  </a:cubicBezTo>
                  <a:cubicBezTo>
                    <a:pt x="0" y="15102"/>
                    <a:pt x="11" y="15086"/>
                    <a:pt x="34" y="15062"/>
                  </a:cubicBezTo>
                  <a:cubicBezTo>
                    <a:pt x="56" y="15037"/>
                    <a:pt x="84" y="14989"/>
                    <a:pt x="124" y="14940"/>
                  </a:cubicBezTo>
                  <a:cubicBezTo>
                    <a:pt x="163" y="14892"/>
                    <a:pt x="219" y="14835"/>
                    <a:pt x="276" y="14778"/>
                  </a:cubicBezTo>
                  <a:cubicBezTo>
                    <a:pt x="309" y="14754"/>
                    <a:pt x="343" y="14721"/>
                    <a:pt x="377" y="14697"/>
                  </a:cubicBezTo>
                  <a:cubicBezTo>
                    <a:pt x="416" y="14673"/>
                    <a:pt x="456" y="14640"/>
                    <a:pt x="495" y="14616"/>
                  </a:cubicBezTo>
                  <a:cubicBezTo>
                    <a:pt x="579" y="14567"/>
                    <a:pt x="669" y="14511"/>
                    <a:pt x="771" y="14470"/>
                  </a:cubicBezTo>
                  <a:cubicBezTo>
                    <a:pt x="872" y="14422"/>
                    <a:pt x="973" y="14381"/>
                    <a:pt x="1086" y="14349"/>
                  </a:cubicBezTo>
                  <a:cubicBezTo>
                    <a:pt x="1305" y="14276"/>
                    <a:pt x="1547" y="14219"/>
                    <a:pt x="1789" y="14154"/>
                  </a:cubicBezTo>
                  <a:cubicBezTo>
                    <a:pt x="2031" y="14089"/>
                    <a:pt x="2272" y="14033"/>
                    <a:pt x="2492" y="13944"/>
                  </a:cubicBezTo>
                  <a:cubicBezTo>
                    <a:pt x="2604" y="13903"/>
                    <a:pt x="2711" y="13846"/>
                    <a:pt x="2812" y="13782"/>
                  </a:cubicBezTo>
                  <a:cubicBezTo>
                    <a:pt x="2914" y="13717"/>
                    <a:pt x="3004" y="13636"/>
                    <a:pt x="3082" y="13555"/>
                  </a:cubicBezTo>
                  <a:cubicBezTo>
                    <a:pt x="3156" y="13466"/>
                    <a:pt x="3223" y="13368"/>
                    <a:pt x="3268" y="13271"/>
                  </a:cubicBezTo>
                  <a:cubicBezTo>
                    <a:pt x="3291" y="13223"/>
                    <a:pt x="3307" y="13174"/>
                    <a:pt x="3324" y="13125"/>
                  </a:cubicBezTo>
                  <a:cubicBezTo>
                    <a:pt x="3341" y="13077"/>
                    <a:pt x="3353" y="13036"/>
                    <a:pt x="3364" y="12996"/>
                  </a:cubicBezTo>
                  <a:cubicBezTo>
                    <a:pt x="3375" y="12963"/>
                    <a:pt x="3381" y="12931"/>
                    <a:pt x="3381" y="12907"/>
                  </a:cubicBezTo>
                  <a:cubicBezTo>
                    <a:pt x="3431" y="12915"/>
                    <a:pt x="3482" y="12923"/>
                    <a:pt x="3533" y="12923"/>
                  </a:cubicBezTo>
                  <a:cubicBezTo>
                    <a:pt x="3606" y="12931"/>
                    <a:pt x="3679" y="12931"/>
                    <a:pt x="3752" y="12939"/>
                  </a:cubicBezTo>
                  <a:cubicBezTo>
                    <a:pt x="3825" y="12947"/>
                    <a:pt x="3898" y="12947"/>
                    <a:pt x="3971" y="12939"/>
                  </a:cubicBezTo>
                  <a:cubicBezTo>
                    <a:pt x="4118" y="12939"/>
                    <a:pt x="4258" y="12915"/>
                    <a:pt x="4393" y="12890"/>
                  </a:cubicBezTo>
                  <a:cubicBezTo>
                    <a:pt x="4528" y="12850"/>
                    <a:pt x="4658" y="12817"/>
                    <a:pt x="4770" y="12753"/>
                  </a:cubicBezTo>
                  <a:cubicBezTo>
                    <a:pt x="4888" y="12704"/>
                    <a:pt x="4989" y="12615"/>
                    <a:pt x="5079" y="12558"/>
                  </a:cubicBezTo>
                  <a:cubicBezTo>
                    <a:pt x="5169" y="12477"/>
                    <a:pt x="5254" y="12396"/>
                    <a:pt x="5310" y="12331"/>
                  </a:cubicBezTo>
                  <a:cubicBezTo>
                    <a:pt x="5355" y="12275"/>
                    <a:pt x="5389" y="12226"/>
                    <a:pt x="5417" y="12194"/>
                  </a:cubicBezTo>
                  <a:cubicBezTo>
                    <a:pt x="5642" y="12307"/>
                    <a:pt x="5867" y="12420"/>
                    <a:pt x="6103" y="12518"/>
                  </a:cubicBezTo>
                  <a:cubicBezTo>
                    <a:pt x="6486" y="12688"/>
                    <a:pt x="6874" y="12850"/>
                    <a:pt x="7262" y="13012"/>
                  </a:cubicBezTo>
                  <a:cubicBezTo>
                    <a:pt x="8038" y="13328"/>
                    <a:pt x="8814" y="13636"/>
                    <a:pt x="9518" y="13968"/>
                  </a:cubicBezTo>
                  <a:cubicBezTo>
                    <a:pt x="9872" y="14130"/>
                    <a:pt x="10204" y="14316"/>
                    <a:pt x="10513" y="14503"/>
                  </a:cubicBezTo>
                  <a:cubicBezTo>
                    <a:pt x="10817" y="14697"/>
                    <a:pt x="11104" y="14883"/>
                    <a:pt x="11346" y="15094"/>
                  </a:cubicBezTo>
                  <a:cubicBezTo>
                    <a:pt x="11408" y="15143"/>
                    <a:pt x="11464" y="15191"/>
                    <a:pt x="11526" y="15248"/>
                  </a:cubicBezTo>
                  <a:cubicBezTo>
                    <a:pt x="11582" y="15305"/>
                    <a:pt x="11633" y="15353"/>
                    <a:pt x="11689" y="15402"/>
                  </a:cubicBezTo>
                  <a:cubicBezTo>
                    <a:pt x="11796" y="15499"/>
                    <a:pt x="11886" y="15605"/>
                    <a:pt x="11976" y="15710"/>
                  </a:cubicBezTo>
                  <a:cubicBezTo>
                    <a:pt x="12066" y="15807"/>
                    <a:pt x="12133" y="15912"/>
                    <a:pt x="12201" y="16001"/>
                  </a:cubicBezTo>
                  <a:cubicBezTo>
                    <a:pt x="12234" y="16050"/>
                    <a:pt x="12268" y="16091"/>
                    <a:pt x="12296" y="16131"/>
                  </a:cubicBezTo>
                  <a:cubicBezTo>
                    <a:pt x="12296" y="16131"/>
                    <a:pt x="12296" y="16131"/>
                    <a:pt x="12296" y="16131"/>
                  </a:cubicBezTo>
                  <a:lnTo>
                    <a:pt x="12561" y="17622"/>
                  </a:lnTo>
                  <a:cubicBezTo>
                    <a:pt x="12561" y="17784"/>
                    <a:pt x="12561" y="17946"/>
                    <a:pt x="12561" y="18108"/>
                  </a:cubicBezTo>
                  <a:cubicBezTo>
                    <a:pt x="12555" y="18124"/>
                    <a:pt x="12555" y="18132"/>
                    <a:pt x="12555" y="18132"/>
                  </a:cubicBezTo>
                  <a:lnTo>
                    <a:pt x="12561" y="18132"/>
                  </a:lnTo>
                  <a:cubicBezTo>
                    <a:pt x="12561" y="18351"/>
                    <a:pt x="12561" y="18570"/>
                    <a:pt x="12555" y="18797"/>
                  </a:cubicBezTo>
                  <a:cubicBezTo>
                    <a:pt x="12549" y="19226"/>
                    <a:pt x="12544" y="19672"/>
                    <a:pt x="12521" y="20125"/>
                  </a:cubicBezTo>
                  <a:cubicBezTo>
                    <a:pt x="12510" y="20352"/>
                    <a:pt x="12504" y="20579"/>
                    <a:pt x="12493" y="20806"/>
                  </a:cubicBezTo>
                  <a:cubicBezTo>
                    <a:pt x="12482" y="21033"/>
                    <a:pt x="12471" y="21268"/>
                    <a:pt x="12459" y="21495"/>
                  </a:cubicBezTo>
                  <a:lnTo>
                    <a:pt x="15609" y="21600"/>
                  </a:lnTo>
                  <a:cubicBezTo>
                    <a:pt x="15604" y="21349"/>
                    <a:pt x="15598" y="21098"/>
                    <a:pt x="15593" y="20847"/>
                  </a:cubicBezTo>
                  <a:cubicBezTo>
                    <a:pt x="15587" y="20595"/>
                    <a:pt x="15576" y="20344"/>
                    <a:pt x="15564" y="20093"/>
                  </a:cubicBezTo>
                  <a:cubicBezTo>
                    <a:pt x="15548" y="19599"/>
                    <a:pt x="15519" y="19105"/>
                    <a:pt x="15491" y="18627"/>
                  </a:cubicBezTo>
                  <a:cubicBezTo>
                    <a:pt x="15480" y="18432"/>
                    <a:pt x="15469" y="18246"/>
                    <a:pt x="15452" y="18059"/>
                  </a:cubicBezTo>
                  <a:cubicBezTo>
                    <a:pt x="15463" y="18051"/>
                    <a:pt x="15469" y="18035"/>
                    <a:pt x="15480" y="18019"/>
                  </a:cubicBezTo>
                  <a:lnTo>
                    <a:pt x="19778" y="10241"/>
                  </a:lnTo>
                  <a:cubicBezTo>
                    <a:pt x="19592" y="10387"/>
                    <a:pt x="19412" y="10549"/>
                    <a:pt x="19226" y="10711"/>
                  </a:cubicBezTo>
                  <a:cubicBezTo>
                    <a:pt x="19114" y="10808"/>
                    <a:pt x="19007" y="10913"/>
                    <a:pt x="18900" y="11019"/>
                  </a:cubicBezTo>
                  <a:lnTo>
                    <a:pt x="19333" y="8345"/>
                  </a:lnTo>
                  <a:lnTo>
                    <a:pt x="18377" y="11537"/>
                  </a:lnTo>
                  <a:cubicBezTo>
                    <a:pt x="18304" y="11610"/>
                    <a:pt x="18231" y="11683"/>
                    <a:pt x="18157" y="11764"/>
                  </a:cubicBezTo>
                  <a:cubicBezTo>
                    <a:pt x="17989" y="11950"/>
                    <a:pt x="17814" y="12137"/>
                    <a:pt x="17651" y="12331"/>
                  </a:cubicBezTo>
                  <a:cubicBezTo>
                    <a:pt x="17488" y="12526"/>
                    <a:pt x="17325" y="12712"/>
                    <a:pt x="17167" y="12915"/>
                  </a:cubicBezTo>
                  <a:cubicBezTo>
                    <a:pt x="17010" y="13117"/>
                    <a:pt x="16852" y="13312"/>
                    <a:pt x="16712" y="13506"/>
                  </a:cubicBezTo>
                  <a:cubicBezTo>
                    <a:pt x="16639" y="13603"/>
                    <a:pt x="16566" y="13709"/>
                    <a:pt x="16492" y="13806"/>
                  </a:cubicBezTo>
                  <a:cubicBezTo>
                    <a:pt x="16425" y="13911"/>
                    <a:pt x="16352" y="14008"/>
                    <a:pt x="16284" y="14106"/>
                  </a:cubicBezTo>
                  <a:cubicBezTo>
                    <a:pt x="16149" y="14308"/>
                    <a:pt x="16009" y="14495"/>
                    <a:pt x="15891" y="14697"/>
                  </a:cubicBezTo>
                  <a:cubicBezTo>
                    <a:pt x="15767" y="14892"/>
                    <a:pt x="15637" y="15086"/>
                    <a:pt x="15525" y="15272"/>
                  </a:cubicBezTo>
                  <a:cubicBezTo>
                    <a:pt x="15418" y="15451"/>
                    <a:pt x="15317" y="15621"/>
                    <a:pt x="15221" y="15791"/>
                  </a:cubicBezTo>
                  <a:cubicBezTo>
                    <a:pt x="15204" y="15669"/>
                    <a:pt x="15187" y="15556"/>
                    <a:pt x="15176" y="15442"/>
                  </a:cubicBezTo>
                  <a:cubicBezTo>
                    <a:pt x="15154" y="15264"/>
                    <a:pt x="15131" y="15102"/>
                    <a:pt x="15097" y="14908"/>
                  </a:cubicBezTo>
                  <a:cubicBezTo>
                    <a:pt x="15092" y="14875"/>
                    <a:pt x="15086" y="14843"/>
                    <a:pt x="15081" y="14802"/>
                  </a:cubicBezTo>
                  <a:cubicBezTo>
                    <a:pt x="15109" y="14721"/>
                    <a:pt x="15137" y="14632"/>
                    <a:pt x="15171" y="14543"/>
                  </a:cubicBezTo>
                  <a:cubicBezTo>
                    <a:pt x="15255" y="14308"/>
                    <a:pt x="15339" y="14057"/>
                    <a:pt x="15429" y="13814"/>
                  </a:cubicBezTo>
                  <a:cubicBezTo>
                    <a:pt x="15514" y="13563"/>
                    <a:pt x="15621" y="13320"/>
                    <a:pt x="15722" y="13060"/>
                  </a:cubicBezTo>
                  <a:cubicBezTo>
                    <a:pt x="15919" y="12542"/>
                    <a:pt x="16144" y="12032"/>
                    <a:pt x="16369" y="11497"/>
                  </a:cubicBezTo>
                  <a:cubicBezTo>
                    <a:pt x="16605" y="10978"/>
                    <a:pt x="16841" y="10444"/>
                    <a:pt x="17100" y="9925"/>
                  </a:cubicBezTo>
                  <a:cubicBezTo>
                    <a:pt x="17347" y="9398"/>
                    <a:pt x="17612" y="8888"/>
                    <a:pt x="17871" y="8386"/>
                  </a:cubicBezTo>
                  <a:cubicBezTo>
                    <a:pt x="17966" y="8199"/>
                    <a:pt x="18067" y="8013"/>
                    <a:pt x="18163" y="7835"/>
                  </a:cubicBezTo>
                  <a:cubicBezTo>
                    <a:pt x="18180" y="7835"/>
                    <a:pt x="18202" y="7835"/>
                    <a:pt x="18219" y="7835"/>
                  </a:cubicBezTo>
                  <a:cubicBezTo>
                    <a:pt x="18309" y="7835"/>
                    <a:pt x="18416" y="7835"/>
                    <a:pt x="18546" y="7818"/>
                  </a:cubicBezTo>
                  <a:cubicBezTo>
                    <a:pt x="18675" y="7802"/>
                    <a:pt x="18821" y="7786"/>
                    <a:pt x="18979" y="7762"/>
                  </a:cubicBezTo>
                  <a:cubicBezTo>
                    <a:pt x="19131" y="7729"/>
                    <a:pt x="19299" y="7689"/>
                    <a:pt x="19474" y="7648"/>
                  </a:cubicBezTo>
                  <a:cubicBezTo>
                    <a:pt x="19648" y="7600"/>
                    <a:pt x="19828" y="7543"/>
                    <a:pt x="20019" y="7486"/>
                  </a:cubicBezTo>
                  <a:cubicBezTo>
                    <a:pt x="20205" y="7413"/>
                    <a:pt x="20402" y="7357"/>
                    <a:pt x="20593" y="7276"/>
                  </a:cubicBezTo>
                  <a:cubicBezTo>
                    <a:pt x="20784" y="7195"/>
                    <a:pt x="20987" y="7122"/>
                    <a:pt x="21178" y="7024"/>
                  </a:cubicBezTo>
                  <a:lnTo>
                    <a:pt x="21116" y="6700"/>
                  </a:lnTo>
                  <a:cubicBezTo>
                    <a:pt x="20919" y="6773"/>
                    <a:pt x="20722" y="6822"/>
                    <a:pt x="20531" y="6887"/>
                  </a:cubicBezTo>
                  <a:cubicBezTo>
                    <a:pt x="20340" y="6943"/>
                    <a:pt x="20143" y="6984"/>
                    <a:pt x="19963" y="7033"/>
                  </a:cubicBezTo>
                  <a:cubicBezTo>
                    <a:pt x="19777" y="7073"/>
                    <a:pt x="19597" y="7105"/>
                    <a:pt x="19429" y="7138"/>
                  </a:cubicBezTo>
                  <a:cubicBezTo>
                    <a:pt x="19260" y="7154"/>
                    <a:pt x="19097" y="7178"/>
                    <a:pt x="18951" y="7195"/>
                  </a:cubicBezTo>
                  <a:cubicBezTo>
                    <a:pt x="18804" y="7203"/>
                    <a:pt x="18675" y="7203"/>
                    <a:pt x="18557" y="7211"/>
                  </a:cubicBezTo>
                  <a:cubicBezTo>
                    <a:pt x="18540" y="7211"/>
                    <a:pt x="18523" y="7211"/>
                    <a:pt x="18512" y="7211"/>
                  </a:cubicBezTo>
                  <a:cubicBezTo>
                    <a:pt x="18562" y="7114"/>
                    <a:pt x="18613" y="7024"/>
                    <a:pt x="18664" y="6927"/>
                  </a:cubicBezTo>
                  <a:cubicBezTo>
                    <a:pt x="18928" y="6457"/>
                    <a:pt x="19176" y="6004"/>
                    <a:pt x="19423" y="5582"/>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A59A883C-E51E-AE83-A209-B2ADC9395B72}"/>
                </a:ext>
              </a:extLst>
            </p:cNvPr>
            <p:cNvSpPr/>
            <p:nvPr/>
          </p:nvSpPr>
          <p:spPr>
            <a:xfrm>
              <a:off x="3462277" y="277584"/>
              <a:ext cx="5267445" cy="3455900"/>
            </a:xfrm>
            <a:custGeom>
              <a:avLst/>
              <a:gdLst/>
              <a:ahLst/>
              <a:cxnLst>
                <a:cxn ang="0">
                  <a:pos x="wd2" y="hd2"/>
                </a:cxn>
                <a:cxn ang="5400000">
                  <a:pos x="wd2" y="hd2"/>
                </a:cxn>
                <a:cxn ang="10800000">
                  <a:pos x="wd2" y="hd2"/>
                </a:cxn>
                <a:cxn ang="16200000">
                  <a:pos x="wd2" y="hd2"/>
                </a:cxn>
              </a:cxnLst>
              <a:rect l="0" t="0" r="r" b="b"/>
              <a:pathLst>
                <a:path w="21600" h="21474" extrusionOk="0">
                  <a:moveTo>
                    <a:pt x="21232" y="5359"/>
                  </a:moveTo>
                  <a:lnTo>
                    <a:pt x="21236" y="4865"/>
                  </a:lnTo>
                  <a:cubicBezTo>
                    <a:pt x="21304" y="4944"/>
                    <a:pt x="21379" y="5013"/>
                    <a:pt x="21465" y="5035"/>
                  </a:cubicBezTo>
                  <a:cubicBezTo>
                    <a:pt x="21375" y="4779"/>
                    <a:pt x="21300" y="4507"/>
                    <a:pt x="21244" y="4228"/>
                  </a:cubicBezTo>
                  <a:lnTo>
                    <a:pt x="21244" y="4205"/>
                  </a:lnTo>
                  <a:lnTo>
                    <a:pt x="21277" y="511"/>
                  </a:lnTo>
                  <a:cubicBezTo>
                    <a:pt x="21281" y="124"/>
                    <a:pt x="21007" y="-126"/>
                    <a:pt x="20782" y="67"/>
                  </a:cubicBezTo>
                  <a:lnTo>
                    <a:pt x="18655" y="1869"/>
                  </a:lnTo>
                  <a:lnTo>
                    <a:pt x="18606" y="1909"/>
                  </a:lnTo>
                  <a:cubicBezTo>
                    <a:pt x="18261" y="1994"/>
                    <a:pt x="17916" y="2102"/>
                    <a:pt x="17579" y="2239"/>
                  </a:cubicBezTo>
                  <a:cubicBezTo>
                    <a:pt x="17736" y="2369"/>
                    <a:pt x="17927" y="2403"/>
                    <a:pt x="18096" y="2324"/>
                  </a:cubicBezTo>
                  <a:cubicBezTo>
                    <a:pt x="18085" y="2341"/>
                    <a:pt x="18070" y="2358"/>
                    <a:pt x="18059" y="2369"/>
                  </a:cubicBezTo>
                  <a:lnTo>
                    <a:pt x="17605" y="2756"/>
                  </a:lnTo>
                  <a:cubicBezTo>
                    <a:pt x="17196" y="3000"/>
                    <a:pt x="16727" y="3080"/>
                    <a:pt x="16318" y="3347"/>
                  </a:cubicBezTo>
                  <a:cubicBezTo>
                    <a:pt x="16401" y="3461"/>
                    <a:pt x="16494" y="3546"/>
                    <a:pt x="16596" y="3614"/>
                  </a:cubicBezTo>
                  <a:lnTo>
                    <a:pt x="16266" y="3893"/>
                  </a:lnTo>
                  <a:cubicBezTo>
                    <a:pt x="16262" y="3893"/>
                    <a:pt x="16262" y="3898"/>
                    <a:pt x="16258" y="3898"/>
                  </a:cubicBezTo>
                  <a:cubicBezTo>
                    <a:pt x="16089" y="3933"/>
                    <a:pt x="15917" y="3972"/>
                    <a:pt x="15748" y="4006"/>
                  </a:cubicBezTo>
                  <a:cubicBezTo>
                    <a:pt x="15939" y="4211"/>
                    <a:pt x="16157" y="4353"/>
                    <a:pt x="16386" y="4416"/>
                  </a:cubicBezTo>
                  <a:lnTo>
                    <a:pt x="16562" y="4575"/>
                  </a:lnTo>
                  <a:cubicBezTo>
                    <a:pt x="16461" y="4654"/>
                    <a:pt x="16363" y="4740"/>
                    <a:pt x="16273" y="4831"/>
                  </a:cubicBezTo>
                  <a:cubicBezTo>
                    <a:pt x="16487" y="4848"/>
                    <a:pt x="16701" y="4870"/>
                    <a:pt x="16915" y="4887"/>
                  </a:cubicBezTo>
                  <a:lnTo>
                    <a:pt x="17601" y="5507"/>
                  </a:lnTo>
                  <a:cubicBezTo>
                    <a:pt x="17725" y="5621"/>
                    <a:pt x="17762" y="5859"/>
                    <a:pt x="17691" y="6047"/>
                  </a:cubicBezTo>
                  <a:lnTo>
                    <a:pt x="16978" y="7821"/>
                  </a:lnTo>
                  <a:cubicBezTo>
                    <a:pt x="16697" y="8162"/>
                    <a:pt x="16389" y="8446"/>
                    <a:pt x="16063" y="8673"/>
                  </a:cubicBezTo>
                  <a:cubicBezTo>
                    <a:pt x="16296" y="8594"/>
                    <a:pt x="16528" y="8497"/>
                    <a:pt x="16753" y="8383"/>
                  </a:cubicBezTo>
                  <a:lnTo>
                    <a:pt x="16536" y="8929"/>
                  </a:lnTo>
                  <a:cubicBezTo>
                    <a:pt x="16329" y="9173"/>
                    <a:pt x="16101" y="9367"/>
                    <a:pt x="15857" y="9514"/>
                  </a:cubicBezTo>
                  <a:cubicBezTo>
                    <a:pt x="15999" y="9549"/>
                    <a:pt x="16142" y="9566"/>
                    <a:pt x="16288" y="9554"/>
                  </a:cubicBezTo>
                  <a:lnTo>
                    <a:pt x="15857" y="10629"/>
                  </a:lnTo>
                  <a:cubicBezTo>
                    <a:pt x="15714" y="10805"/>
                    <a:pt x="15560" y="10964"/>
                    <a:pt x="15403" y="11100"/>
                  </a:cubicBezTo>
                  <a:cubicBezTo>
                    <a:pt x="15493" y="11112"/>
                    <a:pt x="15579" y="11112"/>
                    <a:pt x="15669" y="11100"/>
                  </a:cubicBezTo>
                  <a:lnTo>
                    <a:pt x="14326" y="14454"/>
                  </a:lnTo>
                  <a:lnTo>
                    <a:pt x="13628" y="12618"/>
                  </a:lnTo>
                  <a:cubicBezTo>
                    <a:pt x="13561" y="12186"/>
                    <a:pt x="13516" y="11743"/>
                    <a:pt x="13490" y="11299"/>
                  </a:cubicBezTo>
                  <a:cubicBezTo>
                    <a:pt x="13475" y="11544"/>
                    <a:pt x="13445" y="11788"/>
                    <a:pt x="13400" y="12027"/>
                  </a:cubicBezTo>
                  <a:lnTo>
                    <a:pt x="13212" y="11532"/>
                  </a:lnTo>
                  <a:cubicBezTo>
                    <a:pt x="13171" y="11129"/>
                    <a:pt x="13130" y="10725"/>
                    <a:pt x="13088" y="10316"/>
                  </a:cubicBezTo>
                  <a:cubicBezTo>
                    <a:pt x="13077" y="10543"/>
                    <a:pt x="13047" y="10765"/>
                    <a:pt x="13002" y="10981"/>
                  </a:cubicBezTo>
                  <a:lnTo>
                    <a:pt x="12882" y="10668"/>
                  </a:lnTo>
                  <a:cubicBezTo>
                    <a:pt x="12863" y="10413"/>
                    <a:pt x="12833" y="10162"/>
                    <a:pt x="12784" y="9918"/>
                  </a:cubicBezTo>
                  <a:cubicBezTo>
                    <a:pt x="12713" y="9549"/>
                    <a:pt x="12563" y="9145"/>
                    <a:pt x="12312" y="9111"/>
                  </a:cubicBezTo>
                  <a:cubicBezTo>
                    <a:pt x="12357" y="9253"/>
                    <a:pt x="12406" y="9389"/>
                    <a:pt x="12451" y="9531"/>
                  </a:cubicBezTo>
                  <a:cubicBezTo>
                    <a:pt x="12271" y="9327"/>
                    <a:pt x="12030" y="9247"/>
                    <a:pt x="11809" y="9321"/>
                  </a:cubicBezTo>
                  <a:cubicBezTo>
                    <a:pt x="11862" y="9378"/>
                    <a:pt x="11910" y="9441"/>
                    <a:pt x="11959" y="9509"/>
                  </a:cubicBezTo>
                  <a:cubicBezTo>
                    <a:pt x="11884" y="9497"/>
                    <a:pt x="11809" y="9503"/>
                    <a:pt x="11734" y="9520"/>
                  </a:cubicBezTo>
                  <a:cubicBezTo>
                    <a:pt x="11479" y="9583"/>
                    <a:pt x="11250" y="9810"/>
                    <a:pt x="11100" y="10128"/>
                  </a:cubicBezTo>
                  <a:lnTo>
                    <a:pt x="10913" y="10521"/>
                  </a:lnTo>
                  <a:cubicBezTo>
                    <a:pt x="10909" y="10270"/>
                    <a:pt x="10864" y="10020"/>
                    <a:pt x="10747" y="9844"/>
                  </a:cubicBezTo>
                  <a:cubicBezTo>
                    <a:pt x="10699" y="10259"/>
                    <a:pt x="10594" y="10663"/>
                    <a:pt x="10440" y="11021"/>
                  </a:cubicBezTo>
                  <a:cubicBezTo>
                    <a:pt x="10425" y="10953"/>
                    <a:pt x="10395" y="10896"/>
                    <a:pt x="10354" y="10856"/>
                  </a:cubicBezTo>
                  <a:cubicBezTo>
                    <a:pt x="10301" y="11248"/>
                    <a:pt x="10249" y="11635"/>
                    <a:pt x="10200" y="12027"/>
                  </a:cubicBezTo>
                  <a:lnTo>
                    <a:pt x="9813" y="12840"/>
                  </a:lnTo>
                  <a:lnTo>
                    <a:pt x="9491" y="12084"/>
                  </a:lnTo>
                  <a:cubicBezTo>
                    <a:pt x="9217" y="11288"/>
                    <a:pt x="8992" y="10452"/>
                    <a:pt x="8823" y="9588"/>
                  </a:cubicBezTo>
                  <a:cubicBezTo>
                    <a:pt x="8816" y="9884"/>
                    <a:pt x="8812" y="10185"/>
                    <a:pt x="8804" y="10481"/>
                  </a:cubicBezTo>
                  <a:lnTo>
                    <a:pt x="8339" y="9401"/>
                  </a:lnTo>
                  <a:cubicBezTo>
                    <a:pt x="8260" y="8787"/>
                    <a:pt x="8178" y="8173"/>
                    <a:pt x="8099" y="7565"/>
                  </a:cubicBezTo>
                  <a:cubicBezTo>
                    <a:pt x="8058" y="7769"/>
                    <a:pt x="8058" y="7985"/>
                    <a:pt x="8099" y="8190"/>
                  </a:cubicBezTo>
                  <a:cubicBezTo>
                    <a:pt x="7874" y="7775"/>
                    <a:pt x="7698" y="7298"/>
                    <a:pt x="7581" y="6786"/>
                  </a:cubicBezTo>
                  <a:cubicBezTo>
                    <a:pt x="7574" y="7059"/>
                    <a:pt x="7570" y="7326"/>
                    <a:pt x="7563" y="7599"/>
                  </a:cubicBezTo>
                  <a:lnTo>
                    <a:pt x="7169" y="6678"/>
                  </a:lnTo>
                  <a:cubicBezTo>
                    <a:pt x="6989" y="6257"/>
                    <a:pt x="6681" y="6013"/>
                    <a:pt x="6351" y="6019"/>
                  </a:cubicBezTo>
                  <a:cubicBezTo>
                    <a:pt x="6021" y="6024"/>
                    <a:pt x="5717" y="6291"/>
                    <a:pt x="5548" y="6712"/>
                  </a:cubicBezTo>
                  <a:lnTo>
                    <a:pt x="3748" y="11197"/>
                  </a:lnTo>
                  <a:cubicBezTo>
                    <a:pt x="3350" y="11714"/>
                    <a:pt x="2911" y="12163"/>
                    <a:pt x="2446" y="12533"/>
                  </a:cubicBezTo>
                  <a:cubicBezTo>
                    <a:pt x="2667" y="12504"/>
                    <a:pt x="2892" y="12470"/>
                    <a:pt x="3114" y="12442"/>
                  </a:cubicBezTo>
                  <a:cubicBezTo>
                    <a:pt x="2802" y="12914"/>
                    <a:pt x="2461" y="13340"/>
                    <a:pt x="2093" y="13715"/>
                  </a:cubicBezTo>
                  <a:cubicBezTo>
                    <a:pt x="2217" y="13726"/>
                    <a:pt x="2345" y="13738"/>
                    <a:pt x="2468" y="13749"/>
                  </a:cubicBezTo>
                  <a:cubicBezTo>
                    <a:pt x="2375" y="13880"/>
                    <a:pt x="2281" y="14016"/>
                    <a:pt x="2187" y="14147"/>
                  </a:cubicBezTo>
                  <a:cubicBezTo>
                    <a:pt x="2322" y="14124"/>
                    <a:pt x="2457" y="14102"/>
                    <a:pt x="2592" y="14079"/>
                  </a:cubicBezTo>
                  <a:lnTo>
                    <a:pt x="2378" y="14613"/>
                  </a:lnTo>
                  <a:cubicBezTo>
                    <a:pt x="2093" y="14966"/>
                    <a:pt x="1812" y="15318"/>
                    <a:pt x="1531" y="15676"/>
                  </a:cubicBezTo>
                  <a:cubicBezTo>
                    <a:pt x="1696" y="15619"/>
                    <a:pt x="1857" y="15562"/>
                    <a:pt x="2022" y="15506"/>
                  </a:cubicBezTo>
                  <a:lnTo>
                    <a:pt x="1707" y="16290"/>
                  </a:lnTo>
                  <a:cubicBezTo>
                    <a:pt x="1433" y="16711"/>
                    <a:pt x="1125" y="17080"/>
                    <a:pt x="788" y="17376"/>
                  </a:cubicBezTo>
                  <a:cubicBezTo>
                    <a:pt x="983" y="17336"/>
                    <a:pt x="1170" y="17268"/>
                    <a:pt x="1354" y="17165"/>
                  </a:cubicBezTo>
                  <a:lnTo>
                    <a:pt x="1189" y="17575"/>
                  </a:lnTo>
                  <a:cubicBezTo>
                    <a:pt x="1084" y="17830"/>
                    <a:pt x="1039" y="18120"/>
                    <a:pt x="1047" y="18405"/>
                  </a:cubicBezTo>
                  <a:cubicBezTo>
                    <a:pt x="743" y="18927"/>
                    <a:pt x="390" y="19382"/>
                    <a:pt x="0" y="19752"/>
                  </a:cubicBezTo>
                  <a:cubicBezTo>
                    <a:pt x="311" y="19746"/>
                    <a:pt x="623" y="19678"/>
                    <a:pt x="919" y="19553"/>
                  </a:cubicBezTo>
                  <a:cubicBezTo>
                    <a:pt x="837" y="19888"/>
                    <a:pt x="720" y="20206"/>
                    <a:pt x="570" y="20491"/>
                  </a:cubicBezTo>
                  <a:cubicBezTo>
                    <a:pt x="777" y="20502"/>
                    <a:pt x="983" y="20400"/>
                    <a:pt x="1140" y="20206"/>
                  </a:cubicBezTo>
                  <a:cubicBezTo>
                    <a:pt x="1095" y="20496"/>
                    <a:pt x="1024" y="20775"/>
                    <a:pt x="930" y="21036"/>
                  </a:cubicBezTo>
                  <a:cubicBezTo>
                    <a:pt x="1178" y="20962"/>
                    <a:pt x="1403" y="20758"/>
                    <a:pt x="1564" y="20468"/>
                  </a:cubicBezTo>
                  <a:cubicBezTo>
                    <a:pt x="1534" y="20803"/>
                    <a:pt x="1504" y="21139"/>
                    <a:pt x="1474" y="21474"/>
                  </a:cubicBezTo>
                  <a:cubicBezTo>
                    <a:pt x="1741" y="21178"/>
                    <a:pt x="1958" y="20792"/>
                    <a:pt x="2108" y="20343"/>
                  </a:cubicBezTo>
                  <a:cubicBezTo>
                    <a:pt x="2149" y="20593"/>
                    <a:pt x="2202" y="20843"/>
                    <a:pt x="2262" y="21087"/>
                  </a:cubicBezTo>
                  <a:cubicBezTo>
                    <a:pt x="2378" y="20860"/>
                    <a:pt x="2446" y="20576"/>
                    <a:pt x="2450" y="20286"/>
                  </a:cubicBezTo>
                  <a:cubicBezTo>
                    <a:pt x="2502" y="20479"/>
                    <a:pt x="2555" y="20667"/>
                    <a:pt x="2611" y="20860"/>
                  </a:cubicBezTo>
                  <a:cubicBezTo>
                    <a:pt x="2596" y="20377"/>
                    <a:pt x="2611" y="19888"/>
                    <a:pt x="2660" y="19405"/>
                  </a:cubicBezTo>
                  <a:cubicBezTo>
                    <a:pt x="2716" y="19320"/>
                    <a:pt x="2768" y="19223"/>
                    <a:pt x="2813" y="19115"/>
                  </a:cubicBezTo>
                  <a:lnTo>
                    <a:pt x="4434" y="15079"/>
                  </a:lnTo>
                  <a:cubicBezTo>
                    <a:pt x="4423" y="15443"/>
                    <a:pt x="4393" y="15807"/>
                    <a:pt x="4344" y="16159"/>
                  </a:cubicBezTo>
                  <a:cubicBezTo>
                    <a:pt x="4520" y="15454"/>
                    <a:pt x="4730" y="14772"/>
                    <a:pt x="4970" y="14119"/>
                  </a:cubicBezTo>
                  <a:cubicBezTo>
                    <a:pt x="5015" y="14249"/>
                    <a:pt x="5061" y="14380"/>
                    <a:pt x="5106" y="14511"/>
                  </a:cubicBezTo>
                  <a:cubicBezTo>
                    <a:pt x="5158" y="14016"/>
                    <a:pt x="5237" y="13533"/>
                    <a:pt x="5338" y="13061"/>
                  </a:cubicBezTo>
                  <a:cubicBezTo>
                    <a:pt x="5376" y="13147"/>
                    <a:pt x="5436" y="13203"/>
                    <a:pt x="5503" y="13215"/>
                  </a:cubicBezTo>
                  <a:cubicBezTo>
                    <a:pt x="5533" y="12874"/>
                    <a:pt x="5563" y="12527"/>
                    <a:pt x="5593" y="12186"/>
                  </a:cubicBezTo>
                  <a:lnTo>
                    <a:pt x="6392" y="10197"/>
                  </a:lnTo>
                  <a:lnTo>
                    <a:pt x="7075" y="11788"/>
                  </a:lnTo>
                  <a:cubicBezTo>
                    <a:pt x="6981" y="11777"/>
                    <a:pt x="6887" y="11777"/>
                    <a:pt x="6794" y="11782"/>
                  </a:cubicBezTo>
                  <a:cubicBezTo>
                    <a:pt x="6940" y="11925"/>
                    <a:pt x="7090" y="12061"/>
                    <a:pt x="7236" y="12203"/>
                  </a:cubicBezTo>
                  <a:cubicBezTo>
                    <a:pt x="7244" y="12209"/>
                    <a:pt x="7255" y="12220"/>
                    <a:pt x="7263" y="12226"/>
                  </a:cubicBezTo>
                  <a:lnTo>
                    <a:pt x="7536" y="12868"/>
                  </a:lnTo>
                  <a:cubicBezTo>
                    <a:pt x="7435" y="12851"/>
                    <a:pt x="7334" y="12845"/>
                    <a:pt x="7233" y="12851"/>
                  </a:cubicBezTo>
                  <a:cubicBezTo>
                    <a:pt x="7450" y="13130"/>
                    <a:pt x="7668" y="13408"/>
                    <a:pt x="7889" y="13687"/>
                  </a:cubicBezTo>
                  <a:lnTo>
                    <a:pt x="8969" y="16205"/>
                  </a:lnTo>
                  <a:cubicBezTo>
                    <a:pt x="9142" y="16608"/>
                    <a:pt x="9435" y="16853"/>
                    <a:pt x="9750" y="16864"/>
                  </a:cubicBezTo>
                  <a:cubicBezTo>
                    <a:pt x="10065" y="16875"/>
                    <a:pt x="10365" y="16648"/>
                    <a:pt x="10549" y="16262"/>
                  </a:cubicBezTo>
                  <a:lnTo>
                    <a:pt x="11798" y="13624"/>
                  </a:lnTo>
                  <a:lnTo>
                    <a:pt x="12443" y="15318"/>
                  </a:lnTo>
                  <a:cubicBezTo>
                    <a:pt x="12297" y="15227"/>
                    <a:pt x="12158" y="15108"/>
                    <a:pt x="12030" y="14977"/>
                  </a:cubicBezTo>
                  <a:cubicBezTo>
                    <a:pt x="12203" y="15528"/>
                    <a:pt x="12481" y="15994"/>
                    <a:pt x="12822" y="16318"/>
                  </a:cubicBezTo>
                  <a:lnTo>
                    <a:pt x="12886" y="16483"/>
                  </a:lnTo>
                  <a:cubicBezTo>
                    <a:pt x="12736" y="16472"/>
                    <a:pt x="12586" y="16443"/>
                    <a:pt x="12439" y="16392"/>
                  </a:cubicBezTo>
                  <a:cubicBezTo>
                    <a:pt x="12653" y="16733"/>
                    <a:pt x="12904" y="17023"/>
                    <a:pt x="13178" y="17251"/>
                  </a:cubicBezTo>
                  <a:lnTo>
                    <a:pt x="13257" y="17455"/>
                  </a:lnTo>
                  <a:cubicBezTo>
                    <a:pt x="13137" y="17478"/>
                    <a:pt x="13017" y="17478"/>
                    <a:pt x="12901" y="17450"/>
                  </a:cubicBezTo>
                  <a:cubicBezTo>
                    <a:pt x="13051" y="17700"/>
                    <a:pt x="13246" y="17882"/>
                    <a:pt x="13460" y="17990"/>
                  </a:cubicBezTo>
                  <a:lnTo>
                    <a:pt x="13475" y="18029"/>
                  </a:lnTo>
                  <a:cubicBezTo>
                    <a:pt x="13643" y="18473"/>
                    <a:pt x="13955" y="18746"/>
                    <a:pt x="14292" y="18751"/>
                  </a:cubicBezTo>
                  <a:cubicBezTo>
                    <a:pt x="14630" y="18757"/>
                    <a:pt x="14945" y="18490"/>
                    <a:pt x="15121" y="18052"/>
                  </a:cubicBezTo>
                  <a:lnTo>
                    <a:pt x="16281" y="15142"/>
                  </a:lnTo>
                  <a:cubicBezTo>
                    <a:pt x="16311" y="15267"/>
                    <a:pt x="16348" y="15386"/>
                    <a:pt x="16389" y="15506"/>
                  </a:cubicBezTo>
                  <a:cubicBezTo>
                    <a:pt x="16464" y="15113"/>
                    <a:pt x="16539" y="14721"/>
                    <a:pt x="16607" y="14329"/>
                  </a:cubicBezTo>
                  <a:lnTo>
                    <a:pt x="16956" y="13459"/>
                  </a:lnTo>
                  <a:cubicBezTo>
                    <a:pt x="16997" y="13664"/>
                    <a:pt x="17042" y="13869"/>
                    <a:pt x="17083" y="14073"/>
                  </a:cubicBezTo>
                  <a:cubicBezTo>
                    <a:pt x="17095" y="13687"/>
                    <a:pt x="17125" y="13300"/>
                    <a:pt x="17170" y="12919"/>
                  </a:cubicBezTo>
                  <a:lnTo>
                    <a:pt x="17492" y="12118"/>
                  </a:lnTo>
                  <a:cubicBezTo>
                    <a:pt x="17522" y="12470"/>
                    <a:pt x="17579" y="12817"/>
                    <a:pt x="17657" y="13152"/>
                  </a:cubicBezTo>
                  <a:cubicBezTo>
                    <a:pt x="17650" y="12527"/>
                    <a:pt x="17706" y="11896"/>
                    <a:pt x="17822" y="11294"/>
                  </a:cubicBezTo>
                  <a:lnTo>
                    <a:pt x="17890" y="11123"/>
                  </a:lnTo>
                  <a:cubicBezTo>
                    <a:pt x="17912" y="11578"/>
                    <a:pt x="17987" y="12027"/>
                    <a:pt x="18108" y="12442"/>
                  </a:cubicBezTo>
                  <a:cubicBezTo>
                    <a:pt x="18070" y="11799"/>
                    <a:pt x="18081" y="11157"/>
                    <a:pt x="18134" y="10521"/>
                  </a:cubicBezTo>
                  <a:lnTo>
                    <a:pt x="18134" y="10515"/>
                  </a:lnTo>
                  <a:cubicBezTo>
                    <a:pt x="18171" y="10856"/>
                    <a:pt x="18258" y="11186"/>
                    <a:pt x="18385" y="11470"/>
                  </a:cubicBezTo>
                  <a:cubicBezTo>
                    <a:pt x="18355" y="10890"/>
                    <a:pt x="18378" y="10310"/>
                    <a:pt x="18445" y="9736"/>
                  </a:cubicBezTo>
                  <a:lnTo>
                    <a:pt x="19330" y="7525"/>
                  </a:lnTo>
                  <a:cubicBezTo>
                    <a:pt x="19405" y="7343"/>
                    <a:pt x="19563" y="7281"/>
                    <a:pt x="19683" y="7394"/>
                  </a:cubicBezTo>
                  <a:lnTo>
                    <a:pt x="20970" y="8554"/>
                  </a:lnTo>
                  <a:cubicBezTo>
                    <a:pt x="21075" y="8650"/>
                    <a:pt x="21206" y="8537"/>
                    <a:pt x="21206" y="8355"/>
                  </a:cubicBezTo>
                  <a:lnTo>
                    <a:pt x="21214" y="7497"/>
                  </a:lnTo>
                  <a:cubicBezTo>
                    <a:pt x="21262" y="7656"/>
                    <a:pt x="21322" y="7803"/>
                    <a:pt x="21394" y="7940"/>
                  </a:cubicBezTo>
                  <a:cubicBezTo>
                    <a:pt x="21401" y="7502"/>
                    <a:pt x="21409" y="7059"/>
                    <a:pt x="21420" y="6621"/>
                  </a:cubicBezTo>
                  <a:cubicBezTo>
                    <a:pt x="21480" y="6650"/>
                    <a:pt x="21540" y="6672"/>
                    <a:pt x="21600" y="6701"/>
                  </a:cubicBezTo>
                  <a:cubicBezTo>
                    <a:pt x="21476" y="6257"/>
                    <a:pt x="21356" y="5808"/>
                    <a:pt x="21232" y="5359"/>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grpSp>
      <p:grpSp>
        <p:nvGrpSpPr>
          <p:cNvPr id="10" name="Group 9">
            <a:extLst>
              <a:ext uri="{FF2B5EF4-FFF2-40B4-BE49-F238E27FC236}">
                <a16:creationId xmlns:a16="http://schemas.microsoft.com/office/drawing/2014/main" id="{EFFA4F09-6771-5BED-709B-A501373A0D68}"/>
              </a:ext>
            </a:extLst>
          </p:cNvPr>
          <p:cNvGrpSpPr/>
          <p:nvPr/>
        </p:nvGrpSpPr>
        <p:grpSpPr>
          <a:xfrm>
            <a:off x="340731" y="1242150"/>
            <a:ext cx="2926080" cy="2736703"/>
            <a:chOff x="332936" y="2627766"/>
            <a:chExt cx="2926080" cy="2736703"/>
          </a:xfrm>
        </p:grpSpPr>
        <p:sp>
          <p:nvSpPr>
            <p:cNvPr id="11" name="TextBox 10">
              <a:extLst>
                <a:ext uri="{FF2B5EF4-FFF2-40B4-BE49-F238E27FC236}">
                  <a16:creationId xmlns:a16="http://schemas.microsoft.com/office/drawing/2014/main" id="{92BE690F-BCB4-BA82-023E-DAC9002069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2" name="TextBox 11">
              <a:extLst>
                <a:ext uri="{FF2B5EF4-FFF2-40B4-BE49-F238E27FC236}">
                  <a16:creationId xmlns:a16="http://schemas.microsoft.com/office/drawing/2014/main" id="{255A68EE-55A7-91C5-D4E3-8A5F0611A56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3" name="Group 12">
            <a:extLst>
              <a:ext uri="{FF2B5EF4-FFF2-40B4-BE49-F238E27FC236}">
                <a16:creationId xmlns:a16="http://schemas.microsoft.com/office/drawing/2014/main" id="{EC6C1E8C-9024-9796-5EB7-247A11B3CE4C}"/>
              </a:ext>
            </a:extLst>
          </p:cNvPr>
          <p:cNvGrpSpPr/>
          <p:nvPr/>
        </p:nvGrpSpPr>
        <p:grpSpPr>
          <a:xfrm>
            <a:off x="8925189" y="3222085"/>
            <a:ext cx="2926080" cy="2736703"/>
            <a:chOff x="332936" y="2627766"/>
            <a:chExt cx="2926080" cy="2736703"/>
          </a:xfrm>
        </p:grpSpPr>
        <p:sp>
          <p:nvSpPr>
            <p:cNvPr id="14" name="TextBox 13">
              <a:extLst>
                <a:ext uri="{FF2B5EF4-FFF2-40B4-BE49-F238E27FC236}">
                  <a16:creationId xmlns:a16="http://schemas.microsoft.com/office/drawing/2014/main" id="{3EC980FB-9499-8566-9720-BE7664E31BE1}"/>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5" name="TextBox 14">
              <a:extLst>
                <a:ext uri="{FF2B5EF4-FFF2-40B4-BE49-F238E27FC236}">
                  <a16:creationId xmlns:a16="http://schemas.microsoft.com/office/drawing/2014/main" id="{31535975-0E45-61B1-FDA6-771717DCDD8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87892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8487</TotalTime>
  <Words>375</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Business Growth Metaphor  – Slide Template</vt:lpstr>
      <vt:lpstr>The Business Growth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Business Growth Metaphor</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2022-12-20T23:55:00Z</dcterms:modified>
  <cp:category>Graphics &amp; Metaphors</cp:category>
</cp:coreProperties>
</file>