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45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Pillars Of…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73DD9FF-6818-9903-FCD7-8A1C8E46E218}"/>
              </a:ext>
            </a:extLst>
          </p:cNvPr>
          <p:cNvGrpSpPr/>
          <p:nvPr/>
        </p:nvGrpSpPr>
        <p:grpSpPr>
          <a:xfrm>
            <a:off x="6998410" y="2568557"/>
            <a:ext cx="1832753" cy="1152282"/>
            <a:chOff x="8921977" y="1435947"/>
            <a:chExt cx="2926080" cy="153637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180872-677C-C99E-6917-7AAA4705950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DCABB17-DB15-7B17-FE52-2AD80D25E5E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5555711-6E4A-0973-940C-6B4831E38068}"/>
              </a:ext>
            </a:extLst>
          </p:cNvPr>
          <p:cNvGrpSpPr/>
          <p:nvPr/>
        </p:nvGrpSpPr>
        <p:grpSpPr>
          <a:xfrm>
            <a:off x="2541361" y="5000607"/>
            <a:ext cx="1832753" cy="1152282"/>
            <a:chOff x="332936" y="2596988"/>
            <a:chExt cx="2926080" cy="153637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943B07-D47E-A2FD-9477-E297ECADDB9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 - 02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36AA48-8E2D-A9D6-837B-494D7A1350C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8563D8C-4B64-7067-7C46-3C86FA09A9C4}"/>
              </a:ext>
            </a:extLst>
          </p:cNvPr>
          <p:cNvGrpSpPr/>
          <p:nvPr/>
        </p:nvGrpSpPr>
        <p:grpSpPr>
          <a:xfrm>
            <a:off x="4769885" y="5000924"/>
            <a:ext cx="1832753" cy="1152282"/>
            <a:chOff x="8921977" y="1435947"/>
            <a:chExt cx="2926080" cy="153637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16E13C-73CE-6837-4797-94702D412EC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ADF2A2-198A-36A7-7BD2-C7173E5F97E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A0D3C63-73ED-B1E3-2B1D-563675CF2067}"/>
              </a:ext>
            </a:extLst>
          </p:cNvPr>
          <p:cNvGrpSpPr/>
          <p:nvPr/>
        </p:nvGrpSpPr>
        <p:grpSpPr>
          <a:xfrm>
            <a:off x="312837" y="2568557"/>
            <a:ext cx="1832753" cy="1152282"/>
            <a:chOff x="332936" y="2596988"/>
            <a:chExt cx="2926080" cy="153637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4CEEF6D-1BF5-1CD1-2BD4-00A192D138F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 - 01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89A8AE-7909-492B-4279-25577C3411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B779B892-4E8F-B244-1174-0EBE64E3D440}"/>
              </a:ext>
            </a:extLst>
          </p:cNvPr>
          <p:cNvSpPr/>
          <p:nvPr/>
        </p:nvSpPr>
        <p:spPr>
          <a:xfrm>
            <a:off x="2414949" y="1745958"/>
            <a:ext cx="4314101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04" y="0"/>
                  <a:pt x="20949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386F607-D871-13EB-AE49-0B84E57AE4B7}"/>
              </a:ext>
            </a:extLst>
          </p:cNvPr>
          <p:cNvSpPr/>
          <p:nvPr/>
        </p:nvSpPr>
        <p:spPr>
          <a:xfrm>
            <a:off x="2414949" y="4311483"/>
            <a:ext cx="4314101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10" y="0"/>
                  <a:pt x="20949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355E1A7-DB6E-AA2D-0310-E8FAE5063E24}"/>
              </a:ext>
            </a:extLst>
          </p:cNvPr>
          <p:cNvSpPr/>
          <p:nvPr/>
        </p:nvSpPr>
        <p:spPr>
          <a:xfrm>
            <a:off x="2414949" y="2029702"/>
            <a:ext cx="850052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128" y="0"/>
                  <a:pt x="18295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</a:rPr>
              <a:t>01</a:t>
            </a:r>
            <a:endParaRPr sz="1350" b="1" dirty="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AEA8C8-ECE8-98E7-CB4A-1751B7DD5CE3}"/>
              </a:ext>
            </a:extLst>
          </p:cNvPr>
          <p:cNvSpPr/>
          <p:nvPr/>
        </p:nvSpPr>
        <p:spPr>
          <a:xfrm>
            <a:off x="2490613" y="2313448"/>
            <a:ext cx="698724" cy="1974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0497B29-4984-2068-CE83-71B666A6E30D}"/>
              </a:ext>
            </a:extLst>
          </p:cNvPr>
          <p:cNvSpPr/>
          <p:nvPr/>
        </p:nvSpPr>
        <p:spPr>
          <a:xfrm>
            <a:off x="3569633" y="2029702"/>
            <a:ext cx="850052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098" y="0"/>
                  <a:pt x="1829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</a:rPr>
              <a:t>02</a:t>
            </a:r>
            <a:endParaRPr sz="1350" b="1" dirty="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D72E11B-5289-7346-2EC1-67E7B5AADDF9}"/>
              </a:ext>
            </a:extLst>
          </p:cNvPr>
          <p:cNvSpPr/>
          <p:nvPr/>
        </p:nvSpPr>
        <p:spPr>
          <a:xfrm>
            <a:off x="3645296" y="2313448"/>
            <a:ext cx="698724" cy="1974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A2DF342-F192-657A-784B-A31F474FC5CF}"/>
              </a:ext>
            </a:extLst>
          </p:cNvPr>
          <p:cNvSpPr/>
          <p:nvPr/>
        </p:nvSpPr>
        <p:spPr>
          <a:xfrm>
            <a:off x="4724316" y="2029702"/>
            <a:ext cx="850052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098" y="0"/>
                  <a:pt x="18265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</a:rPr>
              <a:t>03</a:t>
            </a:r>
            <a:endParaRPr sz="1350" b="1" dirty="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C702D71-936A-38F8-EB81-8FCFF0E03BEC}"/>
              </a:ext>
            </a:extLst>
          </p:cNvPr>
          <p:cNvSpPr/>
          <p:nvPr/>
        </p:nvSpPr>
        <p:spPr>
          <a:xfrm>
            <a:off x="4799980" y="2313448"/>
            <a:ext cx="698724" cy="1974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30D2EB5-198A-22AC-5B78-6CAC204030EE}"/>
              </a:ext>
            </a:extLst>
          </p:cNvPr>
          <p:cNvSpPr/>
          <p:nvPr/>
        </p:nvSpPr>
        <p:spPr>
          <a:xfrm>
            <a:off x="5878999" y="2029702"/>
            <a:ext cx="850052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128" y="0"/>
                  <a:pt x="18295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</a:rPr>
              <a:t>04</a:t>
            </a:r>
            <a:endParaRPr sz="1350" b="1" dirty="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23376AA-307C-9F29-7DD8-D268E3BAFCFA}"/>
              </a:ext>
            </a:extLst>
          </p:cNvPr>
          <p:cNvSpPr/>
          <p:nvPr/>
        </p:nvSpPr>
        <p:spPr>
          <a:xfrm>
            <a:off x="5954072" y="2313448"/>
            <a:ext cx="699905" cy="1974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8" y="19181"/>
                  <a:pt x="18900" y="15249"/>
                  <a:pt x="18900" y="10800"/>
                </a:cubicBezTo>
                <a:cubicBezTo>
                  <a:pt x="18900" y="6351"/>
                  <a:pt x="19958" y="2419"/>
                  <a:pt x="21600" y="0"/>
                </a:cubicBezTo>
                <a:lnTo>
                  <a:pt x="0" y="0"/>
                </a:lnTo>
                <a:cubicBezTo>
                  <a:pt x="1642" y="2419"/>
                  <a:pt x="2700" y="6351"/>
                  <a:pt x="2700" y="10800"/>
                </a:cubicBezTo>
                <a:cubicBezTo>
                  <a:pt x="2700" y="15249"/>
                  <a:pt x="1642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DC21865-A1A5-DE02-404C-6CDB277DB429}"/>
              </a:ext>
            </a:extLst>
          </p:cNvPr>
          <p:cNvSpPr/>
          <p:nvPr/>
        </p:nvSpPr>
        <p:spPr>
          <a:xfrm>
            <a:off x="2077421" y="1143000"/>
            <a:ext cx="4989158" cy="585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069" extrusionOk="0">
                <a:moveTo>
                  <a:pt x="21266" y="17497"/>
                </a:moveTo>
                <a:lnTo>
                  <a:pt x="12498" y="1595"/>
                </a:lnTo>
                <a:cubicBezTo>
                  <a:pt x="11325" y="-531"/>
                  <a:pt x="10110" y="-531"/>
                  <a:pt x="8937" y="1595"/>
                </a:cubicBezTo>
                <a:lnTo>
                  <a:pt x="169" y="17497"/>
                </a:lnTo>
                <a:cubicBezTo>
                  <a:pt x="-80" y="17965"/>
                  <a:pt x="-44" y="21069"/>
                  <a:pt x="215" y="21069"/>
                </a:cubicBezTo>
                <a:lnTo>
                  <a:pt x="21225" y="21069"/>
                </a:lnTo>
                <a:cubicBezTo>
                  <a:pt x="21479" y="21026"/>
                  <a:pt x="21520" y="17923"/>
                  <a:pt x="21266" y="1749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8E76B5D-63FA-2144-C824-A24B5684FA06}"/>
              </a:ext>
            </a:extLst>
          </p:cNvPr>
          <p:cNvSpPr/>
          <p:nvPr/>
        </p:nvSpPr>
        <p:spPr>
          <a:xfrm>
            <a:off x="2204302" y="4592694"/>
            <a:ext cx="4735398" cy="285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10" y="0"/>
                  <a:pt x="20949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4" name="Graphic 33" descr="Eye with solid fill">
            <a:extLst>
              <a:ext uri="{FF2B5EF4-FFF2-40B4-BE49-F238E27FC236}">
                <a16:creationId xmlns:a16="http://schemas.microsoft.com/office/drawing/2014/main" id="{666023E4-B3A0-9FEF-440B-83D3BA1C8E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62590" y="2434570"/>
            <a:ext cx="354770" cy="354770"/>
          </a:xfrm>
          <a:prstGeom prst="rect">
            <a:avLst/>
          </a:prstGeom>
        </p:spPr>
      </p:pic>
      <p:pic>
        <p:nvPicPr>
          <p:cNvPr id="36" name="Graphic 35" descr="Scales of justice with solid fill">
            <a:extLst>
              <a:ext uri="{FF2B5EF4-FFF2-40B4-BE49-F238E27FC236}">
                <a16:creationId xmlns:a16="http://schemas.microsoft.com/office/drawing/2014/main" id="{03D235B7-02CD-E4AF-DE2E-9F931E6D11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26641" y="2434570"/>
            <a:ext cx="354770" cy="354770"/>
          </a:xfrm>
          <a:prstGeom prst="rect">
            <a:avLst/>
          </a:prstGeom>
        </p:spPr>
      </p:pic>
      <p:pic>
        <p:nvPicPr>
          <p:cNvPr id="38" name="Graphic 37" descr="Dove with solid fill">
            <a:extLst>
              <a:ext uri="{FF2B5EF4-FFF2-40B4-BE49-F238E27FC236}">
                <a16:creationId xmlns:a16="http://schemas.microsoft.com/office/drawing/2014/main" id="{9B2B6999-7E0B-1501-BF35-FAE0FBB2D4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17273" y="2434570"/>
            <a:ext cx="354770" cy="354770"/>
          </a:xfrm>
          <a:prstGeom prst="rect">
            <a:avLst/>
          </a:prstGeom>
        </p:spPr>
      </p:pic>
      <p:pic>
        <p:nvPicPr>
          <p:cNvPr id="40" name="Graphic 39" descr="Shield Tick with solid fill">
            <a:extLst>
              <a:ext uri="{FF2B5EF4-FFF2-40B4-BE49-F238E27FC236}">
                <a16:creationId xmlns:a16="http://schemas.microsoft.com/office/drawing/2014/main" id="{B7DD4538-9D9E-7DE3-7DAC-E5083D504E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71956" y="2434570"/>
            <a:ext cx="354770" cy="35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Pillars Of…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73DD9FF-6818-9903-FCD7-8A1C8E46E218}"/>
              </a:ext>
            </a:extLst>
          </p:cNvPr>
          <p:cNvGrpSpPr/>
          <p:nvPr/>
        </p:nvGrpSpPr>
        <p:grpSpPr>
          <a:xfrm>
            <a:off x="6998410" y="2568557"/>
            <a:ext cx="1832753" cy="1152282"/>
            <a:chOff x="8921977" y="1435947"/>
            <a:chExt cx="2926080" cy="153637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180872-677C-C99E-6917-7AAA4705950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04 -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DCABB17-DB15-7B17-FE52-2AD80D25E5E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5555711-6E4A-0973-940C-6B4831E38068}"/>
              </a:ext>
            </a:extLst>
          </p:cNvPr>
          <p:cNvGrpSpPr/>
          <p:nvPr/>
        </p:nvGrpSpPr>
        <p:grpSpPr>
          <a:xfrm>
            <a:off x="2541361" y="5000607"/>
            <a:ext cx="1832753" cy="1152282"/>
            <a:chOff x="332936" y="2596988"/>
            <a:chExt cx="2926080" cy="153637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943B07-D47E-A2FD-9477-E297ECADDB9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 - 02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36AA48-8E2D-A9D6-837B-494D7A1350C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8563D8C-4B64-7067-7C46-3C86FA09A9C4}"/>
              </a:ext>
            </a:extLst>
          </p:cNvPr>
          <p:cNvGrpSpPr/>
          <p:nvPr/>
        </p:nvGrpSpPr>
        <p:grpSpPr>
          <a:xfrm>
            <a:off x="4769885" y="5000924"/>
            <a:ext cx="1832753" cy="1152282"/>
            <a:chOff x="8921977" y="1435947"/>
            <a:chExt cx="2926080" cy="153637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16E13C-73CE-6837-4797-94702D412EC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03 -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ADF2A2-198A-36A7-7BD2-C7173E5F97E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A0D3C63-73ED-B1E3-2B1D-563675CF2067}"/>
              </a:ext>
            </a:extLst>
          </p:cNvPr>
          <p:cNvGrpSpPr/>
          <p:nvPr/>
        </p:nvGrpSpPr>
        <p:grpSpPr>
          <a:xfrm>
            <a:off x="312837" y="2568557"/>
            <a:ext cx="1832753" cy="1152282"/>
            <a:chOff x="332936" y="2596988"/>
            <a:chExt cx="2926080" cy="153637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4CEEF6D-1BF5-1CD1-2BD4-00A192D138F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 - 01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89A8AE-7909-492B-4279-25577C3411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B779B892-4E8F-B244-1174-0EBE64E3D440}"/>
              </a:ext>
            </a:extLst>
          </p:cNvPr>
          <p:cNvSpPr/>
          <p:nvPr/>
        </p:nvSpPr>
        <p:spPr>
          <a:xfrm>
            <a:off x="2414949" y="1745958"/>
            <a:ext cx="4314101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04" y="0"/>
                  <a:pt x="209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386F607-D871-13EB-AE49-0B84E57AE4B7}"/>
              </a:ext>
            </a:extLst>
          </p:cNvPr>
          <p:cNvSpPr/>
          <p:nvPr/>
        </p:nvSpPr>
        <p:spPr>
          <a:xfrm>
            <a:off x="2414949" y="4311483"/>
            <a:ext cx="4314101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10" y="0"/>
                  <a:pt x="209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355E1A7-DB6E-AA2D-0310-E8FAE5063E24}"/>
              </a:ext>
            </a:extLst>
          </p:cNvPr>
          <p:cNvSpPr/>
          <p:nvPr/>
        </p:nvSpPr>
        <p:spPr>
          <a:xfrm>
            <a:off x="2414949" y="2029702"/>
            <a:ext cx="850052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128" y="0"/>
                  <a:pt x="18295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</a:rPr>
              <a:t>01</a:t>
            </a:r>
            <a:endParaRPr sz="1350" b="1" dirty="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AEA8C8-ECE8-98E7-CB4A-1751B7DD5CE3}"/>
              </a:ext>
            </a:extLst>
          </p:cNvPr>
          <p:cNvSpPr/>
          <p:nvPr/>
        </p:nvSpPr>
        <p:spPr>
          <a:xfrm>
            <a:off x="2490613" y="2313448"/>
            <a:ext cx="698724" cy="1974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0497B29-4984-2068-CE83-71B666A6E30D}"/>
              </a:ext>
            </a:extLst>
          </p:cNvPr>
          <p:cNvSpPr/>
          <p:nvPr/>
        </p:nvSpPr>
        <p:spPr>
          <a:xfrm>
            <a:off x="3569633" y="2029702"/>
            <a:ext cx="850052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098" y="0"/>
                  <a:pt x="1829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</a:rPr>
              <a:t>02</a:t>
            </a:r>
            <a:endParaRPr sz="1350" b="1" dirty="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D72E11B-5289-7346-2EC1-67E7B5AADDF9}"/>
              </a:ext>
            </a:extLst>
          </p:cNvPr>
          <p:cNvSpPr/>
          <p:nvPr/>
        </p:nvSpPr>
        <p:spPr>
          <a:xfrm>
            <a:off x="3645296" y="2313448"/>
            <a:ext cx="698724" cy="1974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A2DF342-F192-657A-784B-A31F474FC5CF}"/>
              </a:ext>
            </a:extLst>
          </p:cNvPr>
          <p:cNvSpPr/>
          <p:nvPr/>
        </p:nvSpPr>
        <p:spPr>
          <a:xfrm>
            <a:off x="4724316" y="2029702"/>
            <a:ext cx="850052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098" y="0"/>
                  <a:pt x="18265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</a:rPr>
              <a:t>03</a:t>
            </a:r>
            <a:endParaRPr sz="1350" b="1" dirty="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C702D71-936A-38F8-EB81-8FCFF0E03BEC}"/>
              </a:ext>
            </a:extLst>
          </p:cNvPr>
          <p:cNvSpPr/>
          <p:nvPr/>
        </p:nvSpPr>
        <p:spPr>
          <a:xfrm>
            <a:off x="4799980" y="2313448"/>
            <a:ext cx="698724" cy="1974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30D2EB5-198A-22AC-5B78-6CAC204030EE}"/>
              </a:ext>
            </a:extLst>
          </p:cNvPr>
          <p:cNvSpPr/>
          <p:nvPr/>
        </p:nvSpPr>
        <p:spPr>
          <a:xfrm>
            <a:off x="5878999" y="2029702"/>
            <a:ext cx="850052" cy="260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128" y="0"/>
                  <a:pt x="18295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</a:rPr>
              <a:t>04</a:t>
            </a:r>
            <a:endParaRPr sz="1350" b="1" dirty="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23376AA-307C-9F29-7DD8-D268E3BAFCFA}"/>
              </a:ext>
            </a:extLst>
          </p:cNvPr>
          <p:cNvSpPr/>
          <p:nvPr/>
        </p:nvSpPr>
        <p:spPr>
          <a:xfrm>
            <a:off x="5954072" y="2313448"/>
            <a:ext cx="699905" cy="1974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8" y="19181"/>
                  <a:pt x="18900" y="15249"/>
                  <a:pt x="18900" y="10800"/>
                </a:cubicBezTo>
                <a:cubicBezTo>
                  <a:pt x="18900" y="6351"/>
                  <a:pt x="19958" y="2419"/>
                  <a:pt x="21600" y="0"/>
                </a:cubicBezTo>
                <a:lnTo>
                  <a:pt x="0" y="0"/>
                </a:lnTo>
                <a:cubicBezTo>
                  <a:pt x="1642" y="2419"/>
                  <a:pt x="2700" y="6351"/>
                  <a:pt x="2700" y="10800"/>
                </a:cubicBezTo>
                <a:cubicBezTo>
                  <a:pt x="2700" y="15249"/>
                  <a:pt x="1642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DC21865-A1A5-DE02-404C-6CDB277DB429}"/>
              </a:ext>
            </a:extLst>
          </p:cNvPr>
          <p:cNvSpPr/>
          <p:nvPr/>
        </p:nvSpPr>
        <p:spPr>
          <a:xfrm>
            <a:off x="2077421" y="1143000"/>
            <a:ext cx="4989158" cy="585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069" extrusionOk="0">
                <a:moveTo>
                  <a:pt x="21266" y="17497"/>
                </a:moveTo>
                <a:lnTo>
                  <a:pt x="12498" y="1595"/>
                </a:lnTo>
                <a:cubicBezTo>
                  <a:pt x="11325" y="-531"/>
                  <a:pt x="10110" y="-531"/>
                  <a:pt x="8937" y="1595"/>
                </a:cubicBezTo>
                <a:lnTo>
                  <a:pt x="169" y="17497"/>
                </a:lnTo>
                <a:cubicBezTo>
                  <a:pt x="-80" y="17965"/>
                  <a:pt x="-44" y="21069"/>
                  <a:pt x="215" y="21069"/>
                </a:cubicBezTo>
                <a:lnTo>
                  <a:pt x="21225" y="21069"/>
                </a:lnTo>
                <a:cubicBezTo>
                  <a:pt x="21479" y="21026"/>
                  <a:pt x="21520" y="17923"/>
                  <a:pt x="21266" y="174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8E76B5D-63FA-2144-C824-A24B5684FA06}"/>
              </a:ext>
            </a:extLst>
          </p:cNvPr>
          <p:cNvSpPr/>
          <p:nvPr/>
        </p:nvSpPr>
        <p:spPr>
          <a:xfrm>
            <a:off x="2204302" y="4592694"/>
            <a:ext cx="4735398" cy="285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10" y="0"/>
                  <a:pt x="209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4" name="Graphic 33" descr="Eye with solid fill">
            <a:extLst>
              <a:ext uri="{FF2B5EF4-FFF2-40B4-BE49-F238E27FC236}">
                <a16:creationId xmlns:a16="http://schemas.microsoft.com/office/drawing/2014/main" id="{666023E4-B3A0-9FEF-440B-83D3BA1C8E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62590" y="2434570"/>
            <a:ext cx="354770" cy="354770"/>
          </a:xfrm>
          <a:prstGeom prst="rect">
            <a:avLst/>
          </a:prstGeom>
        </p:spPr>
      </p:pic>
      <p:pic>
        <p:nvPicPr>
          <p:cNvPr id="36" name="Graphic 35" descr="Scales of justice with solid fill">
            <a:extLst>
              <a:ext uri="{FF2B5EF4-FFF2-40B4-BE49-F238E27FC236}">
                <a16:creationId xmlns:a16="http://schemas.microsoft.com/office/drawing/2014/main" id="{03D235B7-02CD-E4AF-DE2E-9F931E6D11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26641" y="2434570"/>
            <a:ext cx="354770" cy="354770"/>
          </a:xfrm>
          <a:prstGeom prst="rect">
            <a:avLst/>
          </a:prstGeom>
        </p:spPr>
      </p:pic>
      <p:pic>
        <p:nvPicPr>
          <p:cNvPr id="38" name="Graphic 37" descr="Dove with solid fill">
            <a:extLst>
              <a:ext uri="{FF2B5EF4-FFF2-40B4-BE49-F238E27FC236}">
                <a16:creationId xmlns:a16="http://schemas.microsoft.com/office/drawing/2014/main" id="{9B2B6999-7E0B-1501-BF35-FAE0FBB2D4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17273" y="2434570"/>
            <a:ext cx="354770" cy="354770"/>
          </a:xfrm>
          <a:prstGeom prst="rect">
            <a:avLst/>
          </a:prstGeom>
        </p:spPr>
      </p:pic>
      <p:pic>
        <p:nvPicPr>
          <p:cNvPr id="40" name="Graphic 39" descr="Shield Tick with solid fill">
            <a:extLst>
              <a:ext uri="{FF2B5EF4-FFF2-40B4-BE49-F238E27FC236}">
                <a16:creationId xmlns:a16="http://schemas.microsoft.com/office/drawing/2014/main" id="{B7DD4538-9D9E-7DE3-7DAC-E5083D504E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71956" y="2434570"/>
            <a:ext cx="354770" cy="35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49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397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 Four Pillars Of… – Slide Template</vt:lpstr>
      <vt:lpstr>The Four Pillars Of…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Pillars Of…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2023-03-06T19:51:11Z</dcterms:modified>
  <cp:category>Graphics &amp; Metaphors</cp:category>
</cp:coreProperties>
</file>