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3" d="100"/>
          <a:sy n="103" d="100"/>
        </p:scale>
        <p:origin x="222" y="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5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GOSPA Planning Model – Slide Template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352B1CF-382E-DD2C-34C9-E3C160187CC3}"/>
              </a:ext>
            </a:extLst>
          </p:cNvPr>
          <p:cNvSpPr/>
          <p:nvPr/>
        </p:nvSpPr>
        <p:spPr>
          <a:xfrm>
            <a:off x="550934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894C444-50C4-E654-191D-B7D91458A43E}"/>
              </a:ext>
            </a:extLst>
          </p:cNvPr>
          <p:cNvSpPr/>
          <p:nvPr/>
        </p:nvSpPr>
        <p:spPr>
          <a:xfrm>
            <a:off x="515257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8B5477-3948-36D2-DE8E-1344A5D1CA58}"/>
              </a:ext>
            </a:extLst>
          </p:cNvPr>
          <p:cNvSpPr/>
          <p:nvPr/>
        </p:nvSpPr>
        <p:spPr>
          <a:xfrm>
            <a:off x="1013917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5EF85-395F-D7FD-B926-FE42CBFA4A73}"/>
              </a:ext>
            </a:extLst>
          </p:cNvPr>
          <p:cNvSpPr/>
          <p:nvPr/>
        </p:nvSpPr>
        <p:spPr>
          <a:xfrm>
            <a:off x="515257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CB1E8A-83FB-7054-555E-02C406332D7C}"/>
              </a:ext>
            </a:extLst>
          </p:cNvPr>
          <p:cNvSpPr txBox="1"/>
          <p:nvPr/>
        </p:nvSpPr>
        <p:spPr>
          <a:xfrm>
            <a:off x="550934" y="4140465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1">
                <a:solidFill>
                  <a:schemeClr val="bg1"/>
                </a:solidFill>
              </a:rPr>
              <a:t>Lorem ipsum dolor sit amet, nibh est. A magna maecenas, quam magna nec quis, lorem nunc. Suspendisse viverra .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85142F6-0DA9-9A4A-B147-F1935D598C9B}"/>
              </a:ext>
            </a:extLst>
          </p:cNvPr>
          <p:cNvSpPr/>
          <p:nvPr/>
        </p:nvSpPr>
        <p:spPr>
          <a:xfrm>
            <a:off x="2840516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A40DC46-A1E7-0E77-ADF8-E7C23896966C}"/>
              </a:ext>
            </a:extLst>
          </p:cNvPr>
          <p:cNvSpPr/>
          <p:nvPr/>
        </p:nvSpPr>
        <p:spPr>
          <a:xfrm>
            <a:off x="2804839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EB1C89D-4572-1FB2-450B-88CB2F7B7B0A}"/>
              </a:ext>
            </a:extLst>
          </p:cNvPr>
          <p:cNvSpPr/>
          <p:nvPr/>
        </p:nvSpPr>
        <p:spPr>
          <a:xfrm>
            <a:off x="3303499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5525FC-B79F-AF1D-36D3-C28607F8D488}"/>
              </a:ext>
            </a:extLst>
          </p:cNvPr>
          <p:cNvSpPr/>
          <p:nvPr/>
        </p:nvSpPr>
        <p:spPr>
          <a:xfrm>
            <a:off x="2804839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65F0F8-47CB-0FE5-C144-786508ABE637}"/>
              </a:ext>
            </a:extLst>
          </p:cNvPr>
          <p:cNvSpPr txBox="1"/>
          <p:nvPr/>
        </p:nvSpPr>
        <p:spPr>
          <a:xfrm>
            <a:off x="2840516" y="4140466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FBA2E7-7CA4-733A-C86F-6586FC1B6A06}"/>
              </a:ext>
            </a:extLst>
          </p:cNvPr>
          <p:cNvSpPr/>
          <p:nvPr/>
        </p:nvSpPr>
        <p:spPr>
          <a:xfrm>
            <a:off x="5130098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7604272-5F1D-B2C9-FC40-BFCDC91CAFD1}"/>
              </a:ext>
            </a:extLst>
          </p:cNvPr>
          <p:cNvSpPr/>
          <p:nvPr/>
        </p:nvSpPr>
        <p:spPr>
          <a:xfrm>
            <a:off x="5094421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ADF1525-BDF8-F011-33A0-3C32AFE6C7FC}"/>
              </a:ext>
            </a:extLst>
          </p:cNvPr>
          <p:cNvSpPr/>
          <p:nvPr/>
        </p:nvSpPr>
        <p:spPr>
          <a:xfrm>
            <a:off x="5593081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50000"/>
                  </a:schemeClr>
                </a:solidFill>
              </a:rPr>
              <a:t>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209F4B-F371-217D-63F4-809F057B86F0}"/>
              </a:ext>
            </a:extLst>
          </p:cNvPr>
          <p:cNvSpPr/>
          <p:nvPr/>
        </p:nvSpPr>
        <p:spPr>
          <a:xfrm>
            <a:off x="5094421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827C70-D6D3-37FB-C6E7-1592F0F40DCD}"/>
              </a:ext>
            </a:extLst>
          </p:cNvPr>
          <p:cNvSpPr txBox="1"/>
          <p:nvPr/>
        </p:nvSpPr>
        <p:spPr>
          <a:xfrm>
            <a:off x="5130098" y="4140466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.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6410D23-9897-9088-15CE-D643C77D327E}"/>
              </a:ext>
            </a:extLst>
          </p:cNvPr>
          <p:cNvSpPr/>
          <p:nvPr/>
        </p:nvSpPr>
        <p:spPr>
          <a:xfrm>
            <a:off x="7419680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76D2D79-E684-4D8D-30E2-9EA7D7C192AD}"/>
              </a:ext>
            </a:extLst>
          </p:cNvPr>
          <p:cNvSpPr/>
          <p:nvPr/>
        </p:nvSpPr>
        <p:spPr>
          <a:xfrm>
            <a:off x="7384003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03ECF44-F2DA-41FC-D9EA-4C4A5AAFC73B}"/>
              </a:ext>
            </a:extLst>
          </p:cNvPr>
          <p:cNvSpPr/>
          <p:nvPr/>
        </p:nvSpPr>
        <p:spPr>
          <a:xfrm>
            <a:off x="7882663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5C989D-68D2-4162-0EC8-DF4324F16AB0}"/>
              </a:ext>
            </a:extLst>
          </p:cNvPr>
          <p:cNvSpPr/>
          <p:nvPr/>
        </p:nvSpPr>
        <p:spPr>
          <a:xfrm>
            <a:off x="7384003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3EBA11-D307-927D-BE69-9D2C7595D9C9}"/>
              </a:ext>
            </a:extLst>
          </p:cNvPr>
          <p:cNvSpPr txBox="1"/>
          <p:nvPr/>
        </p:nvSpPr>
        <p:spPr>
          <a:xfrm>
            <a:off x="7419680" y="4140466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.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A732DDD-BDE6-DB78-DA48-A354EB9F0ABE}"/>
              </a:ext>
            </a:extLst>
          </p:cNvPr>
          <p:cNvSpPr/>
          <p:nvPr/>
        </p:nvSpPr>
        <p:spPr>
          <a:xfrm>
            <a:off x="9709260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35AEBED-2A0C-377D-38CE-52EC1E60CD4F}"/>
              </a:ext>
            </a:extLst>
          </p:cNvPr>
          <p:cNvSpPr/>
          <p:nvPr/>
        </p:nvSpPr>
        <p:spPr>
          <a:xfrm>
            <a:off x="9673583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0806735-9645-AAFD-6938-79FCC85F8128}"/>
              </a:ext>
            </a:extLst>
          </p:cNvPr>
          <p:cNvSpPr/>
          <p:nvPr/>
        </p:nvSpPr>
        <p:spPr>
          <a:xfrm>
            <a:off x="10172243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BE0EDE-479D-763D-1D45-F690CD9E958A}"/>
              </a:ext>
            </a:extLst>
          </p:cNvPr>
          <p:cNvSpPr/>
          <p:nvPr/>
        </p:nvSpPr>
        <p:spPr>
          <a:xfrm>
            <a:off x="9673583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DC674F-4FF8-A9AF-65C5-ABE9596977E5}"/>
              </a:ext>
            </a:extLst>
          </p:cNvPr>
          <p:cNvSpPr txBox="1"/>
          <p:nvPr/>
        </p:nvSpPr>
        <p:spPr>
          <a:xfrm>
            <a:off x="9709260" y="4140466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.</a:t>
            </a:r>
          </a:p>
        </p:txBody>
      </p:sp>
      <p:pic>
        <p:nvPicPr>
          <p:cNvPr id="62" name="Graphic 61" descr="Inbox Check with solid fill">
            <a:extLst>
              <a:ext uri="{FF2B5EF4-FFF2-40B4-BE49-F238E27FC236}">
                <a16:creationId xmlns:a16="http://schemas.microsoft.com/office/drawing/2014/main" id="{56DC915D-6C6D-1607-67BD-00E0B559E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03688" y="3389858"/>
            <a:ext cx="742950" cy="742950"/>
          </a:xfrm>
          <a:prstGeom prst="rect">
            <a:avLst/>
          </a:prstGeom>
        </p:spPr>
      </p:pic>
      <p:pic>
        <p:nvPicPr>
          <p:cNvPr id="64" name="Graphic 63" descr="Checklist with solid fill">
            <a:extLst>
              <a:ext uri="{FF2B5EF4-FFF2-40B4-BE49-F238E27FC236}">
                <a16:creationId xmlns:a16="http://schemas.microsoft.com/office/drawing/2014/main" id="{66B69BDC-61EA-3E47-C929-9B09B3097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4943" y="3389858"/>
            <a:ext cx="742950" cy="742950"/>
          </a:xfrm>
          <a:prstGeom prst="rect">
            <a:avLst/>
          </a:prstGeom>
        </p:spPr>
      </p:pic>
      <p:pic>
        <p:nvPicPr>
          <p:cNvPr id="66" name="Graphic 65" descr="Playbook with solid fill">
            <a:extLst>
              <a:ext uri="{FF2B5EF4-FFF2-40B4-BE49-F238E27FC236}">
                <a16:creationId xmlns:a16="http://schemas.microsoft.com/office/drawing/2014/main" id="{4CA73AA3-FB21-EACD-FE7B-EA27019009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14105" y="3389858"/>
            <a:ext cx="742950" cy="742950"/>
          </a:xfrm>
          <a:prstGeom prst="rect">
            <a:avLst/>
          </a:prstGeom>
        </p:spPr>
      </p:pic>
      <p:pic>
        <p:nvPicPr>
          <p:cNvPr id="68" name="Graphic 67" descr="Chess pieces with solid fill">
            <a:extLst>
              <a:ext uri="{FF2B5EF4-FFF2-40B4-BE49-F238E27FC236}">
                <a16:creationId xmlns:a16="http://schemas.microsoft.com/office/drawing/2014/main" id="{22E89A6A-A1AA-84ED-A931-DF100FACEE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24524" y="3389858"/>
            <a:ext cx="742950" cy="742950"/>
          </a:xfrm>
          <a:prstGeom prst="rect">
            <a:avLst/>
          </a:prstGeom>
        </p:spPr>
      </p:pic>
      <p:pic>
        <p:nvPicPr>
          <p:cNvPr id="70" name="Graphic 69" descr="Bullseye with solid fill">
            <a:extLst>
              <a:ext uri="{FF2B5EF4-FFF2-40B4-BE49-F238E27FC236}">
                <a16:creationId xmlns:a16="http://schemas.microsoft.com/office/drawing/2014/main" id="{59D5EE4F-16A4-2071-3301-9528603B55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45362" y="3389858"/>
            <a:ext cx="742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GOSPA Planning Model – Slide Template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352B1CF-382E-DD2C-34C9-E3C160187CC3}"/>
              </a:ext>
            </a:extLst>
          </p:cNvPr>
          <p:cNvSpPr/>
          <p:nvPr/>
        </p:nvSpPr>
        <p:spPr>
          <a:xfrm>
            <a:off x="550934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894C444-50C4-E654-191D-B7D91458A43E}"/>
              </a:ext>
            </a:extLst>
          </p:cNvPr>
          <p:cNvSpPr/>
          <p:nvPr/>
        </p:nvSpPr>
        <p:spPr>
          <a:xfrm>
            <a:off x="515257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8B5477-3948-36D2-DE8E-1344A5D1CA58}"/>
              </a:ext>
            </a:extLst>
          </p:cNvPr>
          <p:cNvSpPr/>
          <p:nvPr/>
        </p:nvSpPr>
        <p:spPr>
          <a:xfrm>
            <a:off x="1013917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5EF85-395F-D7FD-B926-FE42CBFA4A73}"/>
              </a:ext>
            </a:extLst>
          </p:cNvPr>
          <p:cNvSpPr/>
          <p:nvPr/>
        </p:nvSpPr>
        <p:spPr>
          <a:xfrm>
            <a:off x="515257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85142F6-0DA9-9A4A-B147-F1935D598C9B}"/>
              </a:ext>
            </a:extLst>
          </p:cNvPr>
          <p:cNvSpPr/>
          <p:nvPr/>
        </p:nvSpPr>
        <p:spPr>
          <a:xfrm>
            <a:off x="2840516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A40DC46-A1E7-0E77-ADF8-E7C23896966C}"/>
              </a:ext>
            </a:extLst>
          </p:cNvPr>
          <p:cNvSpPr/>
          <p:nvPr/>
        </p:nvSpPr>
        <p:spPr>
          <a:xfrm>
            <a:off x="2804839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EB1C89D-4572-1FB2-450B-88CB2F7B7B0A}"/>
              </a:ext>
            </a:extLst>
          </p:cNvPr>
          <p:cNvSpPr/>
          <p:nvPr/>
        </p:nvSpPr>
        <p:spPr>
          <a:xfrm>
            <a:off x="3303499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50000"/>
                  </a:schemeClr>
                </a:solidFill>
              </a:rPr>
              <a:t>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5525FC-B79F-AF1D-36D3-C28607F8D488}"/>
              </a:ext>
            </a:extLst>
          </p:cNvPr>
          <p:cNvSpPr/>
          <p:nvPr/>
        </p:nvSpPr>
        <p:spPr>
          <a:xfrm>
            <a:off x="2804839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FBA2E7-7CA4-733A-C86F-6586FC1B6A06}"/>
              </a:ext>
            </a:extLst>
          </p:cNvPr>
          <p:cNvSpPr/>
          <p:nvPr/>
        </p:nvSpPr>
        <p:spPr>
          <a:xfrm>
            <a:off x="5130098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7604272-5F1D-B2C9-FC40-BFCDC91CAFD1}"/>
              </a:ext>
            </a:extLst>
          </p:cNvPr>
          <p:cNvSpPr/>
          <p:nvPr/>
        </p:nvSpPr>
        <p:spPr>
          <a:xfrm>
            <a:off x="5094421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ADF1525-BDF8-F011-33A0-3C32AFE6C7FC}"/>
              </a:ext>
            </a:extLst>
          </p:cNvPr>
          <p:cNvSpPr/>
          <p:nvPr/>
        </p:nvSpPr>
        <p:spPr>
          <a:xfrm>
            <a:off x="5593081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209F4B-F371-217D-63F4-809F057B86F0}"/>
              </a:ext>
            </a:extLst>
          </p:cNvPr>
          <p:cNvSpPr/>
          <p:nvPr/>
        </p:nvSpPr>
        <p:spPr>
          <a:xfrm>
            <a:off x="5094421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6410D23-9897-9088-15CE-D643C77D327E}"/>
              </a:ext>
            </a:extLst>
          </p:cNvPr>
          <p:cNvSpPr/>
          <p:nvPr/>
        </p:nvSpPr>
        <p:spPr>
          <a:xfrm>
            <a:off x="7419680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76D2D79-E684-4D8D-30E2-9EA7D7C192AD}"/>
              </a:ext>
            </a:extLst>
          </p:cNvPr>
          <p:cNvSpPr/>
          <p:nvPr/>
        </p:nvSpPr>
        <p:spPr>
          <a:xfrm>
            <a:off x="7384003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03ECF44-F2DA-41FC-D9EA-4C4A5AAFC73B}"/>
              </a:ext>
            </a:extLst>
          </p:cNvPr>
          <p:cNvSpPr/>
          <p:nvPr/>
        </p:nvSpPr>
        <p:spPr>
          <a:xfrm>
            <a:off x="7882663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5C989D-68D2-4162-0EC8-DF4324F16AB0}"/>
              </a:ext>
            </a:extLst>
          </p:cNvPr>
          <p:cNvSpPr/>
          <p:nvPr/>
        </p:nvSpPr>
        <p:spPr>
          <a:xfrm>
            <a:off x="7384003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A732DDD-BDE6-DB78-DA48-A354EB9F0ABE}"/>
              </a:ext>
            </a:extLst>
          </p:cNvPr>
          <p:cNvSpPr/>
          <p:nvPr/>
        </p:nvSpPr>
        <p:spPr>
          <a:xfrm>
            <a:off x="9709260" y="1879071"/>
            <a:ext cx="1931806" cy="3876371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35AEBED-2A0C-377D-38CE-52EC1E60CD4F}"/>
              </a:ext>
            </a:extLst>
          </p:cNvPr>
          <p:cNvSpPr/>
          <p:nvPr/>
        </p:nvSpPr>
        <p:spPr>
          <a:xfrm>
            <a:off x="9673583" y="1807482"/>
            <a:ext cx="2003160" cy="4019550"/>
          </a:xfrm>
          <a:prstGeom prst="roundRect">
            <a:avLst>
              <a:gd name="adj" fmla="val 4921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0806735-9645-AAFD-6938-79FCC85F8128}"/>
              </a:ext>
            </a:extLst>
          </p:cNvPr>
          <p:cNvSpPr/>
          <p:nvPr/>
        </p:nvSpPr>
        <p:spPr>
          <a:xfrm>
            <a:off x="10172243" y="1348247"/>
            <a:ext cx="1005840" cy="100584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BE0EDE-479D-763D-1D45-F690CD9E958A}"/>
              </a:ext>
            </a:extLst>
          </p:cNvPr>
          <p:cNvSpPr/>
          <p:nvPr/>
        </p:nvSpPr>
        <p:spPr>
          <a:xfrm>
            <a:off x="9673583" y="2516140"/>
            <a:ext cx="2003160" cy="74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</a:t>
            </a:r>
          </a:p>
        </p:txBody>
      </p:sp>
      <p:pic>
        <p:nvPicPr>
          <p:cNvPr id="62" name="Graphic 61" descr="Inbox Check with solid fill">
            <a:extLst>
              <a:ext uri="{FF2B5EF4-FFF2-40B4-BE49-F238E27FC236}">
                <a16:creationId xmlns:a16="http://schemas.microsoft.com/office/drawing/2014/main" id="{56DC915D-6C6D-1607-67BD-00E0B559E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03688" y="3389858"/>
            <a:ext cx="742950" cy="742950"/>
          </a:xfrm>
          <a:prstGeom prst="rect">
            <a:avLst/>
          </a:prstGeom>
        </p:spPr>
      </p:pic>
      <p:pic>
        <p:nvPicPr>
          <p:cNvPr id="64" name="Graphic 63" descr="Checklist with solid fill">
            <a:extLst>
              <a:ext uri="{FF2B5EF4-FFF2-40B4-BE49-F238E27FC236}">
                <a16:creationId xmlns:a16="http://schemas.microsoft.com/office/drawing/2014/main" id="{66B69BDC-61EA-3E47-C929-9B09B3097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4943" y="3389858"/>
            <a:ext cx="742950" cy="742950"/>
          </a:xfrm>
          <a:prstGeom prst="rect">
            <a:avLst/>
          </a:prstGeom>
        </p:spPr>
      </p:pic>
      <p:pic>
        <p:nvPicPr>
          <p:cNvPr id="66" name="Graphic 65" descr="Playbook with solid fill">
            <a:extLst>
              <a:ext uri="{FF2B5EF4-FFF2-40B4-BE49-F238E27FC236}">
                <a16:creationId xmlns:a16="http://schemas.microsoft.com/office/drawing/2014/main" id="{4CA73AA3-FB21-EACD-FE7B-EA27019009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14105" y="3389858"/>
            <a:ext cx="742950" cy="742950"/>
          </a:xfrm>
          <a:prstGeom prst="rect">
            <a:avLst/>
          </a:prstGeom>
        </p:spPr>
      </p:pic>
      <p:pic>
        <p:nvPicPr>
          <p:cNvPr id="68" name="Graphic 67" descr="Chess pieces with solid fill">
            <a:extLst>
              <a:ext uri="{FF2B5EF4-FFF2-40B4-BE49-F238E27FC236}">
                <a16:creationId xmlns:a16="http://schemas.microsoft.com/office/drawing/2014/main" id="{22E89A6A-A1AA-84ED-A931-DF100FACEE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24524" y="3389858"/>
            <a:ext cx="742950" cy="742950"/>
          </a:xfrm>
          <a:prstGeom prst="rect">
            <a:avLst/>
          </a:prstGeom>
        </p:spPr>
      </p:pic>
      <p:pic>
        <p:nvPicPr>
          <p:cNvPr id="70" name="Graphic 69" descr="Bullseye with solid fill">
            <a:extLst>
              <a:ext uri="{FF2B5EF4-FFF2-40B4-BE49-F238E27FC236}">
                <a16:creationId xmlns:a16="http://schemas.microsoft.com/office/drawing/2014/main" id="{59D5EE4F-16A4-2071-3301-9528603B55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45362" y="3389858"/>
            <a:ext cx="742950" cy="742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80C5E1-B435-C774-5A7C-6E0069F5CAE9}"/>
              </a:ext>
            </a:extLst>
          </p:cNvPr>
          <p:cNvSpPr txBox="1"/>
          <p:nvPr/>
        </p:nvSpPr>
        <p:spPr>
          <a:xfrm>
            <a:off x="550934" y="4140465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1"/>
              <a:t>Lorem ipsum dolor sit amet, nibh est. A magna maecenas, quam magna nec quis, lorem nunc. Suspendisse viverra 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74C9EF-AD3F-7C2F-EAD3-5B18D1968EBC}"/>
              </a:ext>
            </a:extLst>
          </p:cNvPr>
          <p:cNvSpPr txBox="1"/>
          <p:nvPr/>
        </p:nvSpPr>
        <p:spPr>
          <a:xfrm>
            <a:off x="2840516" y="4140466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2A80FC-2BB5-6194-E249-015220A776FD}"/>
              </a:ext>
            </a:extLst>
          </p:cNvPr>
          <p:cNvSpPr txBox="1"/>
          <p:nvPr/>
        </p:nvSpPr>
        <p:spPr>
          <a:xfrm>
            <a:off x="5130098" y="4140466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50F156-38B7-B77E-5608-AD36F5FC1837}"/>
              </a:ext>
            </a:extLst>
          </p:cNvPr>
          <p:cNvSpPr txBox="1"/>
          <p:nvPr/>
        </p:nvSpPr>
        <p:spPr>
          <a:xfrm>
            <a:off x="7419680" y="4140466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4E461C-0085-1981-F966-369D7798A740}"/>
              </a:ext>
            </a:extLst>
          </p:cNvPr>
          <p:cNvSpPr txBox="1"/>
          <p:nvPr/>
        </p:nvSpPr>
        <p:spPr>
          <a:xfrm>
            <a:off x="9709260" y="4140466"/>
            <a:ext cx="1931806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.</a:t>
            </a:r>
          </a:p>
        </p:txBody>
      </p:sp>
    </p:spTree>
    <p:extLst>
      <p:ext uri="{BB962C8B-B14F-4D97-AF65-F5344CB8AC3E}">
        <p14:creationId xmlns:p14="http://schemas.microsoft.com/office/powerpoint/2010/main" val="57305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319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GOSPA Planning Model – Slide Template</vt:lpstr>
      <vt:lpstr>The GOSPA Planning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GOSPA Planning Model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2023-03-16T19:15:09Z</dcterms:modified>
  <cp:category>Charts &amp; Diagrams</cp:category>
</cp:coreProperties>
</file>