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6"/>
  </p:notesMasterIdLst>
  <p:sldIdLst>
    <p:sldId id="352" r:id="rId4"/>
    <p:sldId id="30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66" d="100"/>
          <a:sy n="66" d="100"/>
        </p:scale>
        <p:origin x="708" y="81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6/20/2023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6/20/2023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hourglass">
            <a:extLst>
              <a:ext uri="{FF2B5EF4-FFF2-40B4-BE49-F238E27FC236}">
                <a16:creationId xmlns:a16="http://schemas.microsoft.com/office/drawing/2014/main" id="{0ED47465-953D-EF7E-EA20-DEB012387C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a:xfrm>
            <a:off x="838200" y="163481"/>
            <a:ext cx="7014029" cy="739056"/>
          </a:xfrm>
        </p:spPr>
        <p:txBody>
          <a:bodyPr>
            <a:noAutofit/>
          </a:bodyPr>
          <a:lstStyle/>
          <a:p>
            <a:r>
              <a:rPr lang="en-US" dirty="0"/>
              <a:t>The Hourglass Concept – Slide Template</a:t>
            </a:r>
          </a:p>
        </p:txBody>
      </p:sp>
      <p:sp>
        <p:nvSpPr>
          <p:cNvPr id="4" name="Rectangle 3">
            <a:extLst>
              <a:ext uri="{FF2B5EF4-FFF2-40B4-BE49-F238E27FC236}">
                <a16:creationId xmlns:a16="http://schemas.microsoft.com/office/drawing/2014/main" id="{A6170824-B830-F014-BE32-1492326EB2BB}"/>
              </a:ext>
            </a:extLst>
          </p:cNvPr>
          <p:cNvSpPr/>
          <p:nvPr/>
        </p:nvSpPr>
        <p:spPr>
          <a:xfrm>
            <a:off x="0" y="6305911"/>
            <a:ext cx="12192000" cy="552091"/>
          </a:xfrm>
          <a:prstGeom prst="rect">
            <a:avLst/>
          </a:prstGeom>
          <a:solidFill>
            <a:schemeClr val="tx1">
              <a:alpha val="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grpSp>
        <p:nvGrpSpPr>
          <p:cNvPr id="5" name="Group 4">
            <a:extLst>
              <a:ext uri="{FF2B5EF4-FFF2-40B4-BE49-F238E27FC236}">
                <a16:creationId xmlns:a16="http://schemas.microsoft.com/office/drawing/2014/main" id="{EA89EB65-6D97-4393-A124-FA28625ED9D3}"/>
              </a:ext>
            </a:extLst>
          </p:cNvPr>
          <p:cNvGrpSpPr/>
          <p:nvPr/>
        </p:nvGrpSpPr>
        <p:grpSpPr>
          <a:xfrm>
            <a:off x="838200" y="2080793"/>
            <a:ext cx="6395357" cy="2829036"/>
            <a:chOff x="332936" y="2443100"/>
            <a:chExt cx="2926080" cy="2829036"/>
          </a:xfrm>
        </p:grpSpPr>
        <p:sp>
          <p:nvSpPr>
            <p:cNvPr id="6" name="TextBox 5">
              <a:extLst>
                <a:ext uri="{FF2B5EF4-FFF2-40B4-BE49-F238E27FC236}">
                  <a16:creationId xmlns:a16="http://schemas.microsoft.com/office/drawing/2014/main" id="{639E5676-C42E-AB18-D45B-56AFE716D9C9}"/>
                </a:ext>
              </a:extLst>
            </p:cNvPr>
            <p:cNvSpPr txBox="1"/>
            <p:nvPr/>
          </p:nvSpPr>
          <p:spPr>
            <a:xfrm>
              <a:off x="332936" y="2443100"/>
              <a:ext cx="2926080" cy="646331"/>
            </a:xfrm>
            <a:prstGeom prst="rect">
              <a:avLst/>
            </a:prstGeom>
            <a:noFill/>
          </p:spPr>
          <p:txBody>
            <a:bodyPr wrap="square" lIns="0" rIns="0" rtlCol="0" anchor="b">
              <a:spAutoFit/>
            </a:bodyPr>
            <a:lstStyle/>
            <a:p>
              <a:pPr algn="ctr"/>
              <a:r>
                <a:rPr lang="en-US" sz="3600" b="1" noProof="1"/>
                <a:t>Lorem Ipsum</a:t>
              </a:r>
            </a:p>
          </p:txBody>
        </p:sp>
        <p:sp>
          <p:nvSpPr>
            <p:cNvPr id="7" name="TextBox 6">
              <a:extLst>
                <a:ext uri="{FF2B5EF4-FFF2-40B4-BE49-F238E27FC236}">
                  <a16:creationId xmlns:a16="http://schemas.microsoft.com/office/drawing/2014/main" id="{4AC88B29-D4AB-9456-319B-70D03D7FBC50}"/>
                </a:ext>
              </a:extLst>
            </p:cNvPr>
            <p:cNvSpPr txBox="1"/>
            <p:nvPr/>
          </p:nvSpPr>
          <p:spPr>
            <a:xfrm>
              <a:off x="332936" y="3086922"/>
              <a:ext cx="2926080" cy="2185214"/>
            </a:xfrm>
            <a:prstGeom prst="rect">
              <a:avLst/>
            </a:prstGeom>
            <a:noFill/>
          </p:spPr>
          <p:txBody>
            <a:bodyPr wrap="square" lIns="0" rIns="0" rtlCol="0" anchor="t">
              <a:spAutoFit/>
            </a:bodyPr>
            <a:lstStyle/>
            <a:p>
              <a:pPr algn="just">
                <a:spcAft>
                  <a:spcPts val="1200"/>
                </a:spcAft>
              </a:pPr>
              <a:r>
                <a:rPr lang="en-US"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8489</TotalTime>
  <Words>119</Words>
  <Application>Microsoft Office PowerPoint</Application>
  <PresentationFormat>Widescreen</PresentationFormat>
  <Paragraphs>9</Paragraphs>
  <Slides>2</Slides>
  <Notes>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vt:i4>
      </vt:variant>
    </vt:vector>
  </HeadingPairs>
  <TitlesOfParts>
    <vt:vector size="10" baseType="lpstr">
      <vt:lpstr>Arial</vt:lpstr>
      <vt:lpstr>Calibri</vt:lpstr>
      <vt:lpstr>Calibri Light</vt:lpstr>
      <vt:lpstr>Helvetica</vt:lpstr>
      <vt:lpstr>Open Sans</vt:lpstr>
      <vt:lpstr>Template PresentationGO</vt:lpstr>
      <vt:lpstr>Template PresentationGO Dark</vt:lpstr>
      <vt:lpstr>Custom Design</vt:lpstr>
      <vt:lpstr>The Hourglass Concept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Hourglass Concept</dc:title>
  <dc:creator>PresentationGO.com</dc:creator>
  <dc:description>© Copyright PresentationGO.com - Do not distribute or sale without written permission.</dc:description>
  <cp:lastModifiedBy>Christophe</cp:lastModifiedBy>
  <cp:revision>12</cp:revision>
  <dcterms:created xsi:type="dcterms:W3CDTF">2014-11-26T05:14:11Z</dcterms:created>
  <dcterms:modified xsi:type="dcterms:W3CDTF">2023-06-20T17:41:30Z</dcterms:modified>
  <cp:category>Graphics &amp; Metaphors</cp:category>
</cp:coreProperties>
</file>