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6"/>
  </p:notesMasterIdLst>
  <p:sldIdLst>
    <p:sldId id="351" r:id="rId4"/>
    <p:sldId id="30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01" d="100"/>
          <a:sy n="101" d="100"/>
        </p:scale>
        <p:origin x="1083" y="5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557814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6/20/2023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ight bulb, incandescent light bulb, compact fluorescent lamp, light&#10;&#10;Description automatically generated">
            <a:extLst>
              <a:ext uri="{FF2B5EF4-FFF2-40B4-BE49-F238E27FC236}">
                <a16:creationId xmlns:a16="http://schemas.microsoft.com/office/drawing/2014/main" id="{6F0CBCE1-3009-5B47-FC6A-080B15CF78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The Light Bulb Concept – Slide Template</a:t>
            </a:r>
          </a:p>
        </p:txBody>
      </p:sp>
      <p:sp>
        <p:nvSpPr>
          <p:cNvPr id="12" name="Rectangle 11">
            <a:extLst>
              <a:ext uri="{FF2B5EF4-FFF2-40B4-BE49-F238E27FC236}">
                <a16:creationId xmlns:a16="http://schemas.microsoft.com/office/drawing/2014/main" id="{8D945196-E3CD-DA14-336C-BBACDCC7416A}"/>
              </a:ext>
            </a:extLst>
          </p:cNvPr>
          <p:cNvSpPr/>
          <p:nvPr/>
        </p:nvSpPr>
        <p:spPr>
          <a:xfrm>
            <a:off x="0" y="6305910"/>
            <a:ext cx="9144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grpSp>
        <p:nvGrpSpPr>
          <p:cNvPr id="13" name="Group 12">
            <a:extLst>
              <a:ext uri="{FF2B5EF4-FFF2-40B4-BE49-F238E27FC236}">
                <a16:creationId xmlns:a16="http://schemas.microsoft.com/office/drawing/2014/main" id="{100D6204-3D3B-8D74-6124-E8823E8EDC4D}"/>
              </a:ext>
            </a:extLst>
          </p:cNvPr>
          <p:cNvGrpSpPr/>
          <p:nvPr/>
        </p:nvGrpSpPr>
        <p:grpSpPr>
          <a:xfrm>
            <a:off x="628650" y="1906446"/>
            <a:ext cx="4603750" cy="3045107"/>
            <a:chOff x="332936" y="2309732"/>
            <a:chExt cx="2926080" cy="4060142"/>
          </a:xfrm>
        </p:grpSpPr>
        <p:sp>
          <p:nvSpPr>
            <p:cNvPr id="14" name="TextBox 13">
              <a:extLst>
                <a:ext uri="{FF2B5EF4-FFF2-40B4-BE49-F238E27FC236}">
                  <a16:creationId xmlns:a16="http://schemas.microsoft.com/office/drawing/2014/main" id="{1E65505E-7CF8-B193-6F6D-78230EDB255C}"/>
                </a:ext>
              </a:extLst>
            </p:cNvPr>
            <p:cNvSpPr txBox="1"/>
            <p:nvPr/>
          </p:nvSpPr>
          <p:spPr>
            <a:xfrm>
              <a:off x="332936" y="2309732"/>
              <a:ext cx="2926080" cy="779700"/>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0A56806-E43D-44AC-77D3-A1DDD4524CE2}"/>
                </a:ext>
              </a:extLst>
            </p:cNvPr>
            <p:cNvSpPr txBox="1"/>
            <p:nvPr/>
          </p:nvSpPr>
          <p:spPr>
            <a:xfrm>
              <a:off x="332936" y="3086924"/>
              <a:ext cx="2926080" cy="3282950"/>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252912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10272</TotalTime>
  <Words>120</Words>
  <Application>Microsoft Office PowerPoint</Application>
  <PresentationFormat>On-screen Show (4:3)</PresentationFormat>
  <Paragraphs>9</Paragraphs>
  <Slides>2</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vt:i4>
      </vt:variant>
    </vt:vector>
  </HeadingPairs>
  <TitlesOfParts>
    <vt:vector size="10" baseType="lpstr">
      <vt:lpstr>Arial</vt:lpstr>
      <vt:lpstr>Calibri</vt:lpstr>
      <vt:lpstr>Calibri Light</vt:lpstr>
      <vt:lpstr>Helvetica</vt:lpstr>
      <vt:lpstr>Open Sans</vt:lpstr>
      <vt:lpstr>Template PresentationGO</vt:lpstr>
      <vt:lpstr>Template PresentationGO Dark</vt:lpstr>
      <vt:lpstr>Custom Design</vt:lpstr>
      <vt:lpstr>The Light Bulb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Light Bulb Concept</dc:title>
  <dc:creator>PresentationGO.com</dc:creator>
  <dc:description>© Copyright PresentationGO.com - Do not distribute or sale without written permission.</dc:description>
  <cp:lastModifiedBy>Christophe</cp:lastModifiedBy>
  <cp:revision>16</cp:revision>
  <dcterms:created xsi:type="dcterms:W3CDTF">2014-11-26T05:14:11Z</dcterms:created>
  <dcterms:modified xsi:type="dcterms:W3CDTF">2023-06-20T20:58:05Z</dcterms:modified>
  <cp:category>Graphics &amp; Metaphors</cp:category>
</cp:coreProperties>
</file>