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0B55"/>
    <a:srgbClr val="F42571"/>
    <a:srgbClr val="FF4E82"/>
    <a:srgbClr val="2B323B"/>
    <a:srgbClr val="EB1E42"/>
    <a:srgbClr val="FFDB55"/>
    <a:srgbClr val="05ACC7"/>
    <a:srgbClr val="C13018"/>
    <a:srgbClr val="F36F13"/>
    <a:srgbClr val="A2B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78" d="100"/>
          <a:sy n="78" d="100"/>
        </p:scale>
        <p:origin x="144" y="4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3118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8/9/2023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Ribbon Symbol – Slide Template</a:t>
            </a:r>
          </a:p>
        </p:txBody>
      </p:sp>
      <p:grpSp>
        <p:nvGrpSpPr>
          <p:cNvPr id="11" name="Group 10">
            <a:extLst>
              <a:ext uri="{FF2B5EF4-FFF2-40B4-BE49-F238E27FC236}">
                <a16:creationId xmlns:a16="http://schemas.microsoft.com/office/drawing/2014/main" id="{FCD1171E-E424-54D7-5944-483390EEFB8E}"/>
              </a:ext>
            </a:extLst>
          </p:cNvPr>
          <p:cNvGrpSpPr/>
          <p:nvPr/>
        </p:nvGrpSpPr>
        <p:grpSpPr>
          <a:xfrm>
            <a:off x="4690219" y="1036294"/>
            <a:ext cx="2811562" cy="5032548"/>
            <a:chOff x="4690219" y="1036294"/>
            <a:chExt cx="2811562" cy="5032548"/>
          </a:xfrm>
        </p:grpSpPr>
        <p:sp>
          <p:nvSpPr>
            <p:cNvPr id="3" name="Shape">
              <a:extLst>
                <a:ext uri="{FF2B5EF4-FFF2-40B4-BE49-F238E27FC236}">
                  <a16:creationId xmlns:a16="http://schemas.microsoft.com/office/drawing/2014/main" id="{04F8A705-F262-58CE-F003-3A4DCC8110D9}"/>
                </a:ext>
              </a:extLst>
            </p:cNvPr>
            <p:cNvSpPr/>
            <p:nvPr/>
          </p:nvSpPr>
          <p:spPr>
            <a:xfrm>
              <a:off x="4690219" y="1036294"/>
              <a:ext cx="2811562" cy="5005095"/>
            </a:xfrm>
            <a:custGeom>
              <a:avLst/>
              <a:gdLst/>
              <a:ahLst/>
              <a:cxnLst>
                <a:cxn ang="0">
                  <a:pos x="wd2" y="hd2"/>
                </a:cxn>
                <a:cxn ang="5400000">
                  <a:pos x="wd2" y="hd2"/>
                </a:cxn>
                <a:cxn ang="10800000">
                  <a:pos x="wd2" y="hd2"/>
                </a:cxn>
                <a:cxn ang="16200000">
                  <a:pos x="wd2" y="hd2"/>
                </a:cxn>
              </a:cxnLst>
              <a:rect l="0" t="0" r="r" b="b"/>
              <a:pathLst>
                <a:path w="21600" h="21600" extrusionOk="0">
                  <a:moveTo>
                    <a:pt x="14271" y="15831"/>
                  </a:moveTo>
                  <a:cubicBezTo>
                    <a:pt x="11873" y="14559"/>
                    <a:pt x="10932" y="13837"/>
                    <a:pt x="10932" y="13837"/>
                  </a:cubicBezTo>
                  <a:cubicBezTo>
                    <a:pt x="9432" y="12865"/>
                    <a:pt x="8189" y="11928"/>
                    <a:pt x="7222" y="11046"/>
                  </a:cubicBezTo>
                  <a:cubicBezTo>
                    <a:pt x="5737" y="9690"/>
                    <a:pt x="4936" y="8485"/>
                    <a:pt x="4834" y="7458"/>
                  </a:cubicBezTo>
                  <a:cubicBezTo>
                    <a:pt x="4834" y="7458"/>
                    <a:pt x="4834" y="7461"/>
                    <a:pt x="4834" y="7461"/>
                  </a:cubicBezTo>
                  <a:cubicBezTo>
                    <a:pt x="4560" y="6295"/>
                    <a:pt x="4829" y="5068"/>
                    <a:pt x="5630" y="3981"/>
                  </a:cubicBezTo>
                  <a:cubicBezTo>
                    <a:pt x="6286" y="3093"/>
                    <a:pt x="7388" y="2302"/>
                    <a:pt x="8824" y="1770"/>
                  </a:cubicBezTo>
                  <a:cubicBezTo>
                    <a:pt x="9889" y="1371"/>
                    <a:pt x="11115" y="1121"/>
                    <a:pt x="12367" y="976"/>
                  </a:cubicBezTo>
                  <a:cubicBezTo>
                    <a:pt x="13040" y="900"/>
                    <a:pt x="13728" y="858"/>
                    <a:pt x="14416" y="858"/>
                  </a:cubicBezTo>
                  <a:cubicBezTo>
                    <a:pt x="15169" y="855"/>
                    <a:pt x="15965" y="921"/>
                    <a:pt x="16632" y="1124"/>
                  </a:cubicBezTo>
                  <a:cubicBezTo>
                    <a:pt x="15825" y="782"/>
                    <a:pt x="14938" y="513"/>
                    <a:pt x="13986" y="323"/>
                  </a:cubicBezTo>
                  <a:cubicBezTo>
                    <a:pt x="12911" y="109"/>
                    <a:pt x="11792" y="0"/>
                    <a:pt x="10652" y="0"/>
                  </a:cubicBezTo>
                  <a:cubicBezTo>
                    <a:pt x="9512" y="0"/>
                    <a:pt x="8388" y="109"/>
                    <a:pt x="7318" y="323"/>
                  </a:cubicBezTo>
                  <a:cubicBezTo>
                    <a:pt x="6216" y="544"/>
                    <a:pt x="5200" y="870"/>
                    <a:pt x="4291" y="1296"/>
                  </a:cubicBezTo>
                  <a:cubicBezTo>
                    <a:pt x="2990" y="1906"/>
                    <a:pt x="1963" y="2676"/>
                    <a:pt x="1242" y="3588"/>
                  </a:cubicBezTo>
                  <a:cubicBezTo>
                    <a:pt x="419" y="4634"/>
                    <a:pt x="0" y="5863"/>
                    <a:pt x="0" y="7243"/>
                  </a:cubicBezTo>
                  <a:cubicBezTo>
                    <a:pt x="0" y="8095"/>
                    <a:pt x="306" y="9001"/>
                    <a:pt x="903" y="9944"/>
                  </a:cubicBezTo>
                  <a:cubicBezTo>
                    <a:pt x="1420" y="10753"/>
                    <a:pt x="2167" y="11608"/>
                    <a:pt x="3130" y="12487"/>
                  </a:cubicBezTo>
                  <a:cubicBezTo>
                    <a:pt x="4329" y="13580"/>
                    <a:pt x="5883" y="14734"/>
                    <a:pt x="7759" y="15921"/>
                  </a:cubicBezTo>
                  <a:cubicBezTo>
                    <a:pt x="7759" y="15921"/>
                    <a:pt x="9163" y="16852"/>
                    <a:pt x="11098" y="17885"/>
                  </a:cubicBezTo>
                  <a:cubicBezTo>
                    <a:pt x="15034" y="20050"/>
                    <a:pt x="18546" y="21531"/>
                    <a:pt x="18712" y="21600"/>
                  </a:cubicBezTo>
                  <a:lnTo>
                    <a:pt x="21600" y="19428"/>
                  </a:lnTo>
                  <a:cubicBezTo>
                    <a:pt x="21562" y="19407"/>
                    <a:pt x="18067" y="17933"/>
                    <a:pt x="14271" y="15831"/>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436AEDF2-5A60-5309-8256-8A331AD5853A}"/>
                </a:ext>
              </a:extLst>
            </p:cNvPr>
            <p:cNvSpPr/>
            <p:nvPr/>
          </p:nvSpPr>
          <p:spPr>
            <a:xfrm>
              <a:off x="4802205" y="1274265"/>
              <a:ext cx="2658979" cy="4794577"/>
            </a:xfrm>
            <a:custGeom>
              <a:avLst/>
              <a:gdLst/>
              <a:ahLst/>
              <a:cxnLst>
                <a:cxn ang="0">
                  <a:pos x="wd2" y="hd2"/>
                </a:cxn>
                <a:cxn ang="5400000">
                  <a:pos x="wd2" y="hd2"/>
                </a:cxn>
                <a:cxn ang="10800000">
                  <a:pos x="wd2" y="hd2"/>
                </a:cxn>
                <a:cxn ang="16200000">
                  <a:pos x="wd2" y="hd2"/>
                </a:cxn>
              </a:cxnLst>
              <a:rect l="0" t="0" r="r" b="b"/>
              <a:pathLst>
                <a:path w="21600" h="21588" extrusionOk="0">
                  <a:moveTo>
                    <a:pt x="21600" y="6486"/>
                  </a:moveTo>
                  <a:cubicBezTo>
                    <a:pt x="21600" y="7362"/>
                    <a:pt x="21304" y="8302"/>
                    <a:pt x="20724" y="9278"/>
                  </a:cubicBezTo>
                  <a:cubicBezTo>
                    <a:pt x="20218" y="10123"/>
                    <a:pt x="19491" y="11018"/>
                    <a:pt x="18547" y="11938"/>
                  </a:cubicBezTo>
                  <a:cubicBezTo>
                    <a:pt x="17404" y="13057"/>
                    <a:pt x="16210" y="13996"/>
                    <a:pt x="14436" y="15213"/>
                  </a:cubicBezTo>
                  <a:cubicBezTo>
                    <a:pt x="11900" y="13886"/>
                    <a:pt x="10905" y="13133"/>
                    <a:pt x="10905" y="13133"/>
                  </a:cubicBezTo>
                  <a:cubicBezTo>
                    <a:pt x="12310" y="12140"/>
                    <a:pt x="13208" y="11428"/>
                    <a:pt x="14123" y="10530"/>
                  </a:cubicBezTo>
                  <a:cubicBezTo>
                    <a:pt x="15698" y="8982"/>
                    <a:pt x="16500" y="7624"/>
                    <a:pt x="16500" y="6489"/>
                  </a:cubicBezTo>
                  <a:cubicBezTo>
                    <a:pt x="16500" y="4643"/>
                    <a:pt x="15590" y="3284"/>
                    <a:pt x="13799" y="2459"/>
                  </a:cubicBezTo>
                  <a:cubicBezTo>
                    <a:pt x="12827" y="2008"/>
                    <a:pt x="11599" y="1762"/>
                    <a:pt x="10337" y="1762"/>
                  </a:cubicBezTo>
                  <a:cubicBezTo>
                    <a:pt x="9074" y="1762"/>
                    <a:pt x="7846" y="2008"/>
                    <a:pt x="6874" y="2459"/>
                  </a:cubicBezTo>
                  <a:cubicBezTo>
                    <a:pt x="6095" y="2818"/>
                    <a:pt x="5487" y="3278"/>
                    <a:pt x="5043" y="3833"/>
                  </a:cubicBezTo>
                  <a:cubicBezTo>
                    <a:pt x="5674" y="2834"/>
                    <a:pt x="6692" y="1926"/>
                    <a:pt x="8210" y="1261"/>
                  </a:cubicBezTo>
                  <a:cubicBezTo>
                    <a:pt x="9387" y="744"/>
                    <a:pt x="10803" y="413"/>
                    <a:pt x="12247" y="205"/>
                  </a:cubicBezTo>
                  <a:cubicBezTo>
                    <a:pt x="12929" y="111"/>
                    <a:pt x="13623" y="45"/>
                    <a:pt x="14322" y="13"/>
                  </a:cubicBezTo>
                  <a:cubicBezTo>
                    <a:pt x="14914" y="-12"/>
                    <a:pt x="15511" y="-6"/>
                    <a:pt x="16091" y="70"/>
                  </a:cubicBezTo>
                  <a:cubicBezTo>
                    <a:pt x="16409" y="111"/>
                    <a:pt x="16722" y="177"/>
                    <a:pt x="17012" y="265"/>
                  </a:cubicBezTo>
                  <a:cubicBezTo>
                    <a:pt x="17029" y="272"/>
                    <a:pt x="17046" y="281"/>
                    <a:pt x="17063" y="287"/>
                  </a:cubicBezTo>
                  <a:cubicBezTo>
                    <a:pt x="18439" y="924"/>
                    <a:pt x="19525" y="1728"/>
                    <a:pt x="20287" y="2679"/>
                  </a:cubicBezTo>
                  <a:cubicBezTo>
                    <a:pt x="21157" y="3763"/>
                    <a:pt x="21600" y="5046"/>
                    <a:pt x="21600" y="6486"/>
                  </a:cubicBezTo>
                  <a:close/>
                  <a:moveTo>
                    <a:pt x="6959" y="15752"/>
                  </a:moveTo>
                  <a:cubicBezTo>
                    <a:pt x="3207" y="18005"/>
                    <a:pt x="40" y="19385"/>
                    <a:pt x="0" y="19404"/>
                  </a:cubicBezTo>
                  <a:lnTo>
                    <a:pt x="3235" y="21588"/>
                  </a:lnTo>
                  <a:cubicBezTo>
                    <a:pt x="3400" y="21512"/>
                    <a:pt x="6584" y="20126"/>
                    <a:pt x="10484" y="17800"/>
                  </a:cubicBezTo>
                  <a:cubicBezTo>
                    <a:pt x="8443" y="16722"/>
                    <a:pt x="6959" y="15752"/>
                    <a:pt x="6959" y="15752"/>
                  </a:cubicBez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grpSp>
      <p:grpSp>
        <p:nvGrpSpPr>
          <p:cNvPr id="5" name="Group 4">
            <a:extLst>
              <a:ext uri="{FF2B5EF4-FFF2-40B4-BE49-F238E27FC236}">
                <a16:creationId xmlns:a16="http://schemas.microsoft.com/office/drawing/2014/main" id="{D52D410B-65AD-0DD1-2E54-596423CFF571}"/>
              </a:ext>
            </a:extLst>
          </p:cNvPr>
          <p:cNvGrpSpPr/>
          <p:nvPr/>
        </p:nvGrpSpPr>
        <p:grpSpPr>
          <a:xfrm>
            <a:off x="907398" y="1645150"/>
            <a:ext cx="2926080" cy="3567699"/>
            <a:chOff x="332936" y="2566211"/>
            <a:chExt cx="2926080" cy="3567699"/>
          </a:xfrm>
        </p:grpSpPr>
        <p:sp>
          <p:nvSpPr>
            <p:cNvPr id="6" name="TextBox 5">
              <a:extLst>
                <a:ext uri="{FF2B5EF4-FFF2-40B4-BE49-F238E27FC236}">
                  <a16:creationId xmlns:a16="http://schemas.microsoft.com/office/drawing/2014/main" id="{3CF0846A-5D45-BFC5-0DA6-9DDB0FA1A0FB}"/>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noProof="1"/>
                <a:t>Lorem Ipsum</a:t>
              </a:r>
            </a:p>
          </p:txBody>
        </p:sp>
        <p:sp>
          <p:nvSpPr>
            <p:cNvPr id="7" name="TextBox 6">
              <a:extLst>
                <a:ext uri="{FF2B5EF4-FFF2-40B4-BE49-F238E27FC236}">
                  <a16:creationId xmlns:a16="http://schemas.microsoft.com/office/drawing/2014/main" id="{59A9E246-3A5C-38D9-460F-D60D04C7E591}"/>
                </a:ext>
              </a:extLst>
            </p:cNvPr>
            <p:cNvSpPr txBox="1"/>
            <p:nvPr/>
          </p:nvSpPr>
          <p:spPr>
            <a:xfrm>
              <a:off x="332936" y="3086922"/>
              <a:ext cx="2926080" cy="3046988"/>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8" name="Group 7">
            <a:extLst>
              <a:ext uri="{FF2B5EF4-FFF2-40B4-BE49-F238E27FC236}">
                <a16:creationId xmlns:a16="http://schemas.microsoft.com/office/drawing/2014/main" id="{DA004D06-656D-BCE2-2826-672AF3F55F35}"/>
              </a:ext>
            </a:extLst>
          </p:cNvPr>
          <p:cNvGrpSpPr/>
          <p:nvPr/>
        </p:nvGrpSpPr>
        <p:grpSpPr>
          <a:xfrm>
            <a:off x="8358522" y="1645150"/>
            <a:ext cx="2926080" cy="3567699"/>
            <a:chOff x="332936" y="2566211"/>
            <a:chExt cx="2926080" cy="3567699"/>
          </a:xfrm>
        </p:grpSpPr>
        <p:sp>
          <p:nvSpPr>
            <p:cNvPr id="9" name="TextBox 8">
              <a:extLst>
                <a:ext uri="{FF2B5EF4-FFF2-40B4-BE49-F238E27FC236}">
                  <a16:creationId xmlns:a16="http://schemas.microsoft.com/office/drawing/2014/main" id="{BCF157F8-0E8A-41F4-393E-5404F8331343}"/>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noProof="1"/>
                <a:t>Lorem Ipsum</a:t>
              </a:r>
            </a:p>
          </p:txBody>
        </p:sp>
        <p:sp>
          <p:nvSpPr>
            <p:cNvPr id="10" name="TextBox 9">
              <a:extLst>
                <a:ext uri="{FF2B5EF4-FFF2-40B4-BE49-F238E27FC236}">
                  <a16:creationId xmlns:a16="http://schemas.microsoft.com/office/drawing/2014/main" id="{93E32824-6AB8-3608-3BF7-8930D42D833F}"/>
                </a:ext>
              </a:extLst>
            </p:cNvPr>
            <p:cNvSpPr txBox="1"/>
            <p:nvPr/>
          </p:nvSpPr>
          <p:spPr>
            <a:xfrm>
              <a:off x="332936" y="3086922"/>
              <a:ext cx="2926080" cy="3046988"/>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Ribbon Symbol – Slide Template</a:t>
            </a:r>
          </a:p>
        </p:txBody>
      </p:sp>
      <p:grpSp>
        <p:nvGrpSpPr>
          <p:cNvPr id="5" name="Group 4">
            <a:extLst>
              <a:ext uri="{FF2B5EF4-FFF2-40B4-BE49-F238E27FC236}">
                <a16:creationId xmlns:a16="http://schemas.microsoft.com/office/drawing/2014/main" id="{A4004CC2-9744-4031-7C00-473012DCDBB6}"/>
              </a:ext>
            </a:extLst>
          </p:cNvPr>
          <p:cNvGrpSpPr/>
          <p:nvPr/>
        </p:nvGrpSpPr>
        <p:grpSpPr>
          <a:xfrm>
            <a:off x="4690219" y="1036294"/>
            <a:ext cx="2811562" cy="5032548"/>
            <a:chOff x="4690219" y="1036294"/>
            <a:chExt cx="2811562" cy="5032548"/>
          </a:xfrm>
        </p:grpSpPr>
        <p:sp>
          <p:nvSpPr>
            <p:cNvPr id="3" name="Shape">
              <a:extLst>
                <a:ext uri="{FF2B5EF4-FFF2-40B4-BE49-F238E27FC236}">
                  <a16:creationId xmlns:a16="http://schemas.microsoft.com/office/drawing/2014/main" id="{04F8A705-F262-58CE-F003-3A4DCC8110D9}"/>
                </a:ext>
              </a:extLst>
            </p:cNvPr>
            <p:cNvSpPr/>
            <p:nvPr/>
          </p:nvSpPr>
          <p:spPr>
            <a:xfrm>
              <a:off x="4690219" y="1036294"/>
              <a:ext cx="2811562" cy="5005095"/>
            </a:xfrm>
            <a:custGeom>
              <a:avLst/>
              <a:gdLst/>
              <a:ahLst/>
              <a:cxnLst>
                <a:cxn ang="0">
                  <a:pos x="wd2" y="hd2"/>
                </a:cxn>
                <a:cxn ang="5400000">
                  <a:pos x="wd2" y="hd2"/>
                </a:cxn>
                <a:cxn ang="10800000">
                  <a:pos x="wd2" y="hd2"/>
                </a:cxn>
                <a:cxn ang="16200000">
                  <a:pos x="wd2" y="hd2"/>
                </a:cxn>
              </a:cxnLst>
              <a:rect l="0" t="0" r="r" b="b"/>
              <a:pathLst>
                <a:path w="21600" h="21600" extrusionOk="0">
                  <a:moveTo>
                    <a:pt x="14271" y="15831"/>
                  </a:moveTo>
                  <a:cubicBezTo>
                    <a:pt x="11873" y="14559"/>
                    <a:pt x="10932" y="13837"/>
                    <a:pt x="10932" y="13837"/>
                  </a:cubicBezTo>
                  <a:cubicBezTo>
                    <a:pt x="9432" y="12865"/>
                    <a:pt x="8189" y="11928"/>
                    <a:pt x="7222" y="11046"/>
                  </a:cubicBezTo>
                  <a:cubicBezTo>
                    <a:pt x="5737" y="9690"/>
                    <a:pt x="4936" y="8485"/>
                    <a:pt x="4834" y="7458"/>
                  </a:cubicBezTo>
                  <a:cubicBezTo>
                    <a:pt x="4834" y="7458"/>
                    <a:pt x="4834" y="7461"/>
                    <a:pt x="4834" y="7461"/>
                  </a:cubicBezTo>
                  <a:cubicBezTo>
                    <a:pt x="4560" y="6295"/>
                    <a:pt x="4829" y="5068"/>
                    <a:pt x="5630" y="3981"/>
                  </a:cubicBezTo>
                  <a:cubicBezTo>
                    <a:pt x="6286" y="3093"/>
                    <a:pt x="7388" y="2302"/>
                    <a:pt x="8824" y="1770"/>
                  </a:cubicBezTo>
                  <a:cubicBezTo>
                    <a:pt x="9889" y="1371"/>
                    <a:pt x="11115" y="1121"/>
                    <a:pt x="12367" y="976"/>
                  </a:cubicBezTo>
                  <a:cubicBezTo>
                    <a:pt x="13040" y="900"/>
                    <a:pt x="13728" y="858"/>
                    <a:pt x="14416" y="858"/>
                  </a:cubicBezTo>
                  <a:cubicBezTo>
                    <a:pt x="15169" y="855"/>
                    <a:pt x="15965" y="921"/>
                    <a:pt x="16632" y="1124"/>
                  </a:cubicBezTo>
                  <a:cubicBezTo>
                    <a:pt x="15825" y="782"/>
                    <a:pt x="14938" y="513"/>
                    <a:pt x="13986" y="323"/>
                  </a:cubicBezTo>
                  <a:cubicBezTo>
                    <a:pt x="12911" y="109"/>
                    <a:pt x="11792" y="0"/>
                    <a:pt x="10652" y="0"/>
                  </a:cubicBezTo>
                  <a:cubicBezTo>
                    <a:pt x="9512" y="0"/>
                    <a:pt x="8388" y="109"/>
                    <a:pt x="7318" y="323"/>
                  </a:cubicBezTo>
                  <a:cubicBezTo>
                    <a:pt x="6216" y="544"/>
                    <a:pt x="5200" y="870"/>
                    <a:pt x="4291" y="1296"/>
                  </a:cubicBezTo>
                  <a:cubicBezTo>
                    <a:pt x="2990" y="1906"/>
                    <a:pt x="1963" y="2676"/>
                    <a:pt x="1242" y="3588"/>
                  </a:cubicBezTo>
                  <a:cubicBezTo>
                    <a:pt x="419" y="4634"/>
                    <a:pt x="0" y="5863"/>
                    <a:pt x="0" y="7243"/>
                  </a:cubicBezTo>
                  <a:cubicBezTo>
                    <a:pt x="0" y="8095"/>
                    <a:pt x="306" y="9001"/>
                    <a:pt x="903" y="9944"/>
                  </a:cubicBezTo>
                  <a:cubicBezTo>
                    <a:pt x="1420" y="10753"/>
                    <a:pt x="2167" y="11608"/>
                    <a:pt x="3130" y="12487"/>
                  </a:cubicBezTo>
                  <a:cubicBezTo>
                    <a:pt x="4329" y="13580"/>
                    <a:pt x="5883" y="14734"/>
                    <a:pt x="7759" y="15921"/>
                  </a:cubicBezTo>
                  <a:cubicBezTo>
                    <a:pt x="7759" y="15921"/>
                    <a:pt x="9163" y="16852"/>
                    <a:pt x="11098" y="17885"/>
                  </a:cubicBezTo>
                  <a:cubicBezTo>
                    <a:pt x="15034" y="20050"/>
                    <a:pt x="18546" y="21531"/>
                    <a:pt x="18712" y="21600"/>
                  </a:cubicBezTo>
                  <a:lnTo>
                    <a:pt x="21600" y="19428"/>
                  </a:lnTo>
                  <a:cubicBezTo>
                    <a:pt x="21562" y="19407"/>
                    <a:pt x="18067" y="17933"/>
                    <a:pt x="14271" y="15831"/>
                  </a:cubicBezTo>
                  <a:close/>
                </a:path>
              </a:pathLst>
            </a:custGeom>
            <a:solidFill>
              <a:srgbClr val="FF4E82"/>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436AEDF2-5A60-5309-8256-8A331AD5853A}"/>
                </a:ext>
              </a:extLst>
            </p:cNvPr>
            <p:cNvSpPr/>
            <p:nvPr/>
          </p:nvSpPr>
          <p:spPr>
            <a:xfrm>
              <a:off x="4802205" y="1274265"/>
              <a:ext cx="2658979" cy="4794577"/>
            </a:xfrm>
            <a:custGeom>
              <a:avLst/>
              <a:gdLst/>
              <a:ahLst/>
              <a:cxnLst>
                <a:cxn ang="0">
                  <a:pos x="wd2" y="hd2"/>
                </a:cxn>
                <a:cxn ang="5400000">
                  <a:pos x="wd2" y="hd2"/>
                </a:cxn>
                <a:cxn ang="10800000">
                  <a:pos x="wd2" y="hd2"/>
                </a:cxn>
                <a:cxn ang="16200000">
                  <a:pos x="wd2" y="hd2"/>
                </a:cxn>
              </a:cxnLst>
              <a:rect l="0" t="0" r="r" b="b"/>
              <a:pathLst>
                <a:path w="21600" h="21588" extrusionOk="0">
                  <a:moveTo>
                    <a:pt x="21600" y="6486"/>
                  </a:moveTo>
                  <a:cubicBezTo>
                    <a:pt x="21600" y="7362"/>
                    <a:pt x="21304" y="8302"/>
                    <a:pt x="20724" y="9278"/>
                  </a:cubicBezTo>
                  <a:cubicBezTo>
                    <a:pt x="20218" y="10123"/>
                    <a:pt x="19491" y="11018"/>
                    <a:pt x="18547" y="11938"/>
                  </a:cubicBezTo>
                  <a:cubicBezTo>
                    <a:pt x="17404" y="13057"/>
                    <a:pt x="16210" y="13996"/>
                    <a:pt x="14436" y="15213"/>
                  </a:cubicBezTo>
                  <a:cubicBezTo>
                    <a:pt x="11900" y="13886"/>
                    <a:pt x="10905" y="13133"/>
                    <a:pt x="10905" y="13133"/>
                  </a:cubicBezTo>
                  <a:cubicBezTo>
                    <a:pt x="12310" y="12140"/>
                    <a:pt x="13208" y="11428"/>
                    <a:pt x="14123" y="10530"/>
                  </a:cubicBezTo>
                  <a:cubicBezTo>
                    <a:pt x="15698" y="8982"/>
                    <a:pt x="16500" y="7624"/>
                    <a:pt x="16500" y="6489"/>
                  </a:cubicBezTo>
                  <a:cubicBezTo>
                    <a:pt x="16500" y="4643"/>
                    <a:pt x="15590" y="3284"/>
                    <a:pt x="13799" y="2459"/>
                  </a:cubicBezTo>
                  <a:cubicBezTo>
                    <a:pt x="12827" y="2008"/>
                    <a:pt x="11599" y="1762"/>
                    <a:pt x="10337" y="1762"/>
                  </a:cubicBezTo>
                  <a:cubicBezTo>
                    <a:pt x="9074" y="1762"/>
                    <a:pt x="7846" y="2008"/>
                    <a:pt x="6874" y="2459"/>
                  </a:cubicBezTo>
                  <a:cubicBezTo>
                    <a:pt x="6095" y="2818"/>
                    <a:pt x="5487" y="3278"/>
                    <a:pt x="5043" y="3833"/>
                  </a:cubicBezTo>
                  <a:cubicBezTo>
                    <a:pt x="5674" y="2834"/>
                    <a:pt x="6692" y="1926"/>
                    <a:pt x="8210" y="1261"/>
                  </a:cubicBezTo>
                  <a:cubicBezTo>
                    <a:pt x="9387" y="744"/>
                    <a:pt x="10803" y="413"/>
                    <a:pt x="12247" y="205"/>
                  </a:cubicBezTo>
                  <a:cubicBezTo>
                    <a:pt x="12929" y="111"/>
                    <a:pt x="13623" y="45"/>
                    <a:pt x="14322" y="13"/>
                  </a:cubicBezTo>
                  <a:cubicBezTo>
                    <a:pt x="14914" y="-12"/>
                    <a:pt x="15511" y="-6"/>
                    <a:pt x="16091" y="70"/>
                  </a:cubicBezTo>
                  <a:cubicBezTo>
                    <a:pt x="16409" y="111"/>
                    <a:pt x="16722" y="177"/>
                    <a:pt x="17012" y="265"/>
                  </a:cubicBezTo>
                  <a:cubicBezTo>
                    <a:pt x="17029" y="272"/>
                    <a:pt x="17046" y="281"/>
                    <a:pt x="17063" y="287"/>
                  </a:cubicBezTo>
                  <a:cubicBezTo>
                    <a:pt x="18439" y="924"/>
                    <a:pt x="19525" y="1728"/>
                    <a:pt x="20287" y="2679"/>
                  </a:cubicBezTo>
                  <a:cubicBezTo>
                    <a:pt x="21157" y="3763"/>
                    <a:pt x="21600" y="5046"/>
                    <a:pt x="21600" y="6486"/>
                  </a:cubicBezTo>
                  <a:close/>
                  <a:moveTo>
                    <a:pt x="6959" y="15752"/>
                  </a:moveTo>
                  <a:cubicBezTo>
                    <a:pt x="3207" y="18005"/>
                    <a:pt x="40" y="19385"/>
                    <a:pt x="0" y="19404"/>
                  </a:cubicBezTo>
                  <a:lnTo>
                    <a:pt x="3235" y="21588"/>
                  </a:lnTo>
                  <a:cubicBezTo>
                    <a:pt x="3400" y="21512"/>
                    <a:pt x="6584" y="20126"/>
                    <a:pt x="10484" y="17800"/>
                  </a:cubicBezTo>
                  <a:cubicBezTo>
                    <a:pt x="8443" y="16722"/>
                    <a:pt x="6959" y="15752"/>
                    <a:pt x="6959" y="15752"/>
                  </a:cubicBezTo>
                  <a:close/>
                </a:path>
              </a:pathLst>
            </a:custGeom>
            <a:solidFill>
              <a:srgbClr val="DB0B55"/>
            </a:solidFill>
            <a:ln w="12700">
              <a:miter lim="400000"/>
            </a:ln>
          </p:spPr>
          <p:txBody>
            <a:bodyPr lIns="38100" tIns="38100" rIns="38100" bIns="38100" anchor="ctr"/>
            <a:lstStyle/>
            <a:p>
              <a:pPr>
                <a:defRPr sz="3000">
                  <a:solidFill>
                    <a:srgbClr val="FFFFFF"/>
                  </a:solidFill>
                </a:defRPr>
              </a:pPr>
              <a:endParaRPr/>
            </a:p>
          </p:txBody>
        </p:sp>
      </p:grpSp>
      <p:grpSp>
        <p:nvGrpSpPr>
          <p:cNvPr id="11" name="Group 10">
            <a:extLst>
              <a:ext uri="{FF2B5EF4-FFF2-40B4-BE49-F238E27FC236}">
                <a16:creationId xmlns:a16="http://schemas.microsoft.com/office/drawing/2014/main" id="{3BB612DE-F089-5B99-0AF1-6979DDB02393}"/>
              </a:ext>
            </a:extLst>
          </p:cNvPr>
          <p:cNvGrpSpPr/>
          <p:nvPr/>
        </p:nvGrpSpPr>
        <p:grpSpPr>
          <a:xfrm>
            <a:off x="907398" y="1645150"/>
            <a:ext cx="2926080" cy="3567699"/>
            <a:chOff x="332936" y="2566211"/>
            <a:chExt cx="2926080" cy="3567699"/>
          </a:xfrm>
        </p:grpSpPr>
        <p:sp>
          <p:nvSpPr>
            <p:cNvPr id="12" name="TextBox 11">
              <a:extLst>
                <a:ext uri="{FF2B5EF4-FFF2-40B4-BE49-F238E27FC236}">
                  <a16:creationId xmlns:a16="http://schemas.microsoft.com/office/drawing/2014/main" id="{E5DCA311-B93C-E799-2EAD-293E4BB6C4F1}"/>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13" name="TextBox 12">
              <a:extLst>
                <a:ext uri="{FF2B5EF4-FFF2-40B4-BE49-F238E27FC236}">
                  <a16:creationId xmlns:a16="http://schemas.microsoft.com/office/drawing/2014/main" id="{C9C3FADA-F279-F7B1-0882-7A9590C7819A}"/>
                </a:ext>
              </a:extLst>
            </p:cNvPr>
            <p:cNvSpPr txBox="1"/>
            <p:nvPr/>
          </p:nvSpPr>
          <p:spPr>
            <a:xfrm>
              <a:off x="332936" y="3086922"/>
              <a:ext cx="2926080" cy="3046988"/>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3CC7383A-257E-C942-7BAF-2FCA9E052C12}"/>
              </a:ext>
            </a:extLst>
          </p:cNvPr>
          <p:cNvGrpSpPr/>
          <p:nvPr/>
        </p:nvGrpSpPr>
        <p:grpSpPr>
          <a:xfrm>
            <a:off x="8358522" y="1645150"/>
            <a:ext cx="2926080" cy="3567699"/>
            <a:chOff x="332936" y="2566211"/>
            <a:chExt cx="2926080" cy="3567699"/>
          </a:xfrm>
        </p:grpSpPr>
        <p:sp>
          <p:nvSpPr>
            <p:cNvPr id="15" name="TextBox 14">
              <a:extLst>
                <a:ext uri="{FF2B5EF4-FFF2-40B4-BE49-F238E27FC236}">
                  <a16:creationId xmlns:a16="http://schemas.microsoft.com/office/drawing/2014/main" id="{650E94EA-D454-B9E9-17DD-FBAAA6515870}"/>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16" name="TextBox 15">
              <a:extLst>
                <a:ext uri="{FF2B5EF4-FFF2-40B4-BE49-F238E27FC236}">
                  <a16:creationId xmlns:a16="http://schemas.microsoft.com/office/drawing/2014/main" id="{485C4198-2E26-7802-73F0-02302D28DCD4}"/>
                </a:ext>
              </a:extLst>
            </p:cNvPr>
            <p:cNvSpPr txBox="1"/>
            <p:nvPr/>
          </p:nvSpPr>
          <p:spPr>
            <a:xfrm>
              <a:off x="332936" y="3086922"/>
              <a:ext cx="2926080" cy="3046988"/>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67499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8485</TotalTime>
  <Words>373</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The Ribbon Symbol – Slide Template</vt:lpstr>
      <vt:lpstr>The Ribbon Symbol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Ribbon Symbol</dc:title>
  <dc:creator>PresentationGO.com</dc:creator>
  <dc:description>© Copyright PresentationGO.com - Do not distribute or sale without written permission.</dc:description>
  <cp:lastModifiedBy>Christophe Barroche</cp:lastModifiedBy>
  <cp:revision>12</cp:revision>
  <dcterms:created xsi:type="dcterms:W3CDTF">2014-11-26T05:14:11Z</dcterms:created>
  <dcterms:modified xsi:type="dcterms:W3CDTF">2023-08-09T16:34:00Z</dcterms:modified>
  <cp:category>Charts &amp; Diagrams</cp:category>
</cp:coreProperties>
</file>