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2"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708" y="81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6/24/2023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picture containing transport, rocket, spacecraft, missile&#10;&#10;Description automatically generated">
            <a:extLst>
              <a:ext uri="{FF2B5EF4-FFF2-40B4-BE49-F238E27FC236}">
                <a16:creationId xmlns:a16="http://schemas.microsoft.com/office/drawing/2014/main" id="{31F7E9B9-790F-4016-D04E-5DC877D2247A}"/>
              </a:ext>
            </a:extLst>
          </p:cNvPr>
          <p:cNvPicPr>
            <a:picLocks noChangeAspect="1"/>
          </p:cNvPicPr>
          <p:nvPr/>
        </p:nvPicPr>
        <p:blipFill rotWithShape="1">
          <a:blip r:embed="rId3">
            <a:extLst>
              <a:ext uri="{28A0092B-C50C-407E-A947-70E740481C1C}">
                <a14:useLocalDpi xmlns:a14="http://schemas.microsoft.com/office/drawing/2010/main" val="0"/>
              </a:ext>
            </a:extLst>
          </a:blip>
          <a:srcRect t="11444" r="17168" b="9502"/>
          <a:stretch/>
        </p:blipFill>
        <p:spPr>
          <a:xfrm>
            <a:off x="5006289" y="0"/>
            <a:ext cx="7185711"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838200" y="163481"/>
            <a:ext cx="7752080" cy="739056"/>
          </a:xfrm>
        </p:spPr>
        <p:txBody>
          <a:bodyPr>
            <a:noAutofit/>
          </a:bodyPr>
          <a:lstStyle/>
          <a:p>
            <a:r>
              <a:rPr lang="en-US" dirty="0"/>
              <a:t>The Rocket Launch Concept – Slide Template</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0" y="2080793"/>
            <a:ext cx="6395357" cy="2829036"/>
            <a:chOff x="332936" y="2443100"/>
            <a:chExt cx="2926080" cy="2829036"/>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185214"/>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8867</TotalTime>
  <Words>120</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Rocket Launch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Rocket Launch Concept</dc:title>
  <dc:creator>PresentationGO.com</dc:creator>
  <dc:description>© Copyright PresentationGO.com - Do not distribute or sale without written permission.</dc:description>
  <cp:lastModifiedBy>Christophe</cp:lastModifiedBy>
  <cp:revision>16</cp:revision>
  <dcterms:created xsi:type="dcterms:W3CDTF">2014-11-26T05:14:11Z</dcterms:created>
  <dcterms:modified xsi:type="dcterms:W3CDTF">2023-06-24T20:36:27Z</dcterms:modified>
  <cp:category>Graphics &amp; Metaphors</cp:category>
</cp:coreProperties>
</file>