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2" d="100"/>
          <a:sy n="72" d="100"/>
        </p:scale>
        <p:origin x="60" y="3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3195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04541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Sky’s The Limit – Slide Template</a:t>
            </a:r>
          </a:p>
        </p:txBody>
      </p:sp>
      <p:grpSp>
        <p:nvGrpSpPr>
          <p:cNvPr id="14" name="Group 13">
            <a:extLst>
              <a:ext uri="{FF2B5EF4-FFF2-40B4-BE49-F238E27FC236}">
                <a16:creationId xmlns:a16="http://schemas.microsoft.com/office/drawing/2014/main" id="{61B90A9F-4EC1-4875-95F4-0F530C00E59A}"/>
              </a:ext>
            </a:extLst>
          </p:cNvPr>
          <p:cNvGrpSpPr/>
          <p:nvPr/>
        </p:nvGrpSpPr>
        <p:grpSpPr>
          <a:xfrm>
            <a:off x="1695835" y="1030205"/>
            <a:ext cx="5752330" cy="4694189"/>
            <a:chOff x="3084464" y="929643"/>
            <a:chExt cx="6023073" cy="4915129"/>
          </a:xfrm>
        </p:grpSpPr>
        <p:sp>
          <p:nvSpPr>
            <p:cNvPr id="5" name="Oval">
              <a:extLst>
                <a:ext uri="{FF2B5EF4-FFF2-40B4-BE49-F238E27FC236}">
                  <a16:creationId xmlns:a16="http://schemas.microsoft.com/office/drawing/2014/main" id="{FA4D5F25-36D8-4CAB-B02C-E7318E307E00}"/>
                </a:ext>
              </a:extLst>
            </p:cNvPr>
            <p:cNvSpPr/>
            <p:nvPr/>
          </p:nvSpPr>
          <p:spPr>
            <a:xfrm>
              <a:off x="4028263" y="5631719"/>
              <a:ext cx="4158305" cy="213053"/>
            </a:xfrm>
            <a:prstGeom prst="ellipse">
              <a:avLst/>
            </a:pr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913E999B-AAF1-4054-81FA-21917F84F579}"/>
                </a:ext>
              </a:extLst>
            </p:cNvPr>
            <p:cNvSpPr/>
            <p:nvPr/>
          </p:nvSpPr>
          <p:spPr>
            <a:xfrm>
              <a:off x="5664190" y="2207681"/>
              <a:ext cx="859817" cy="355339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437" y="0"/>
                  </a:lnTo>
                  <a:lnTo>
                    <a:pt x="2437" y="1723"/>
                  </a:lnTo>
                  <a:lnTo>
                    <a:pt x="19163" y="1723"/>
                  </a:lnTo>
                  <a:lnTo>
                    <a:pt x="19163" y="0"/>
                  </a:lnTo>
                  <a:lnTo>
                    <a:pt x="21600" y="0"/>
                  </a:lnTo>
                  <a:lnTo>
                    <a:pt x="21600" y="21600"/>
                  </a:lnTo>
                  <a:lnTo>
                    <a:pt x="19163" y="21600"/>
                  </a:lnTo>
                  <a:lnTo>
                    <a:pt x="19163" y="20004"/>
                  </a:lnTo>
                  <a:lnTo>
                    <a:pt x="2437" y="20004"/>
                  </a:lnTo>
                  <a:lnTo>
                    <a:pt x="2437" y="21600"/>
                  </a:lnTo>
                  <a:lnTo>
                    <a:pt x="0" y="21600"/>
                  </a:lnTo>
                  <a:lnTo>
                    <a:pt x="0" y="0"/>
                  </a:lnTo>
                  <a:lnTo>
                    <a:pt x="0" y="0"/>
                  </a:lnTo>
                  <a:close/>
                  <a:moveTo>
                    <a:pt x="2485" y="2024"/>
                  </a:moveTo>
                  <a:lnTo>
                    <a:pt x="2485" y="4301"/>
                  </a:lnTo>
                  <a:lnTo>
                    <a:pt x="19211" y="4301"/>
                  </a:lnTo>
                  <a:lnTo>
                    <a:pt x="19211" y="2024"/>
                  </a:lnTo>
                  <a:lnTo>
                    <a:pt x="2485" y="2024"/>
                  </a:lnTo>
                  <a:lnTo>
                    <a:pt x="2485" y="2024"/>
                  </a:lnTo>
                  <a:close/>
                  <a:moveTo>
                    <a:pt x="2485" y="4591"/>
                  </a:moveTo>
                  <a:lnTo>
                    <a:pt x="2485" y="6869"/>
                  </a:lnTo>
                  <a:lnTo>
                    <a:pt x="19211" y="6869"/>
                  </a:lnTo>
                  <a:lnTo>
                    <a:pt x="19211" y="4591"/>
                  </a:lnTo>
                  <a:lnTo>
                    <a:pt x="2485" y="4591"/>
                  </a:lnTo>
                  <a:lnTo>
                    <a:pt x="2485" y="4591"/>
                  </a:lnTo>
                  <a:close/>
                  <a:moveTo>
                    <a:pt x="2485" y="7158"/>
                  </a:moveTo>
                  <a:lnTo>
                    <a:pt x="2485" y="9424"/>
                  </a:lnTo>
                  <a:lnTo>
                    <a:pt x="19211" y="9424"/>
                  </a:lnTo>
                  <a:lnTo>
                    <a:pt x="19211" y="7158"/>
                  </a:lnTo>
                  <a:lnTo>
                    <a:pt x="2485" y="7158"/>
                  </a:lnTo>
                  <a:lnTo>
                    <a:pt x="2485" y="7158"/>
                  </a:lnTo>
                  <a:close/>
                  <a:moveTo>
                    <a:pt x="2485" y="9725"/>
                  </a:moveTo>
                  <a:lnTo>
                    <a:pt x="2485" y="12003"/>
                  </a:lnTo>
                  <a:lnTo>
                    <a:pt x="19211" y="12003"/>
                  </a:lnTo>
                  <a:lnTo>
                    <a:pt x="19211" y="9725"/>
                  </a:lnTo>
                  <a:lnTo>
                    <a:pt x="2485" y="9725"/>
                  </a:lnTo>
                  <a:lnTo>
                    <a:pt x="2485" y="9725"/>
                  </a:lnTo>
                  <a:close/>
                  <a:moveTo>
                    <a:pt x="2485" y="12303"/>
                  </a:moveTo>
                  <a:lnTo>
                    <a:pt x="2485" y="14581"/>
                  </a:lnTo>
                  <a:lnTo>
                    <a:pt x="19211" y="14581"/>
                  </a:lnTo>
                  <a:lnTo>
                    <a:pt x="19211" y="12303"/>
                  </a:lnTo>
                  <a:lnTo>
                    <a:pt x="2485" y="12303"/>
                  </a:lnTo>
                  <a:lnTo>
                    <a:pt x="2485" y="12303"/>
                  </a:lnTo>
                  <a:close/>
                  <a:moveTo>
                    <a:pt x="2485" y="14870"/>
                  </a:moveTo>
                  <a:lnTo>
                    <a:pt x="2485" y="17148"/>
                  </a:lnTo>
                  <a:lnTo>
                    <a:pt x="19211" y="17148"/>
                  </a:lnTo>
                  <a:lnTo>
                    <a:pt x="19211" y="14870"/>
                  </a:lnTo>
                  <a:lnTo>
                    <a:pt x="2485" y="14870"/>
                  </a:lnTo>
                  <a:lnTo>
                    <a:pt x="2485" y="14870"/>
                  </a:lnTo>
                  <a:close/>
                  <a:moveTo>
                    <a:pt x="2485" y="17437"/>
                  </a:moveTo>
                  <a:lnTo>
                    <a:pt x="2485" y="19715"/>
                  </a:lnTo>
                  <a:lnTo>
                    <a:pt x="19211" y="19715"/>
                  </a:lnTo>
                  <a:lnTo>
                    <a:pt x="19211" y="17437"/>
                  </a:lnTo>
                  <a:lnTo>
                    <a:pt x="2485" y="17437"/>
                  </a:ln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A93D422C-046E-4D1A-A3D4-56E079481556}"/>
                </a:ext>
              </a:extLst>
            </p:cNvPr>
            <p:cNvSpPr/>
            <p:nvPr/>
          </p:nvSpPr>
          <p:spPr>
            <a:xfrm>
              <a:off x="5017429" y="2797378"/>
              <a:ext cx="1364198" cy="2352802"/>
            </a:xfrm>
            <a:custGeom>
              <a:avLst/>
              <a:gdLst/>
              <a:ahLst/>
              <a:cxnLst>
                <a:cxn ang="0">
                  <a:pos x="wd2" y="hd2"/>
                </a:cxn>
                <a:cxn ang="5400000">
                  <a:pos x="wd2" y="hd2"/>
                </a:cxn>
                <a:cxn ang="10800000">
                  <a:pos x="wd2" y="hd2"/>
                </a:cxn>
                <a:cxn ang="16200000">
                  <a:pos x="wd2" y="hd2"/>
                </a:cxn>
              </a:cxnLst>
              <a:rect l="0" t="0" r="r" b="b"/>
              <a:pathLst>
                <a:path w="21133" h="20519" extrusionOk="0">
                  <a:moveTo>
                    <a:pt x="8516" y="10041"/>
                  </a:moveTo>
                  <a:cubicBezTo>
                    <a:pt x="8192" y="9792"/>
                    <a:pt x="7131" y="10821"/>
                    <a:pt x="7072" y="10506"/>
                  </a:cubicBezTo>
                  <a:cubicBezTo>
                    <a:pt x="6630" y="8449"/>
                    <a:pt x="9223" y="6043"/>
                    <a:pt x="7279" y="4268"/>
                  </a:cubicBezTo>
                  <a:cubicBezTo>
                    <a:pt x="5569" y="5097"/>
                    <a:pt x="3625" y="5280"/>
                    <a:pt x="1650" y="5545"/>
                  </a:cubicBezTo>
                  <a:lnTo>
                    <a:pt x="0" y="5230"/>
                  </a:lnTo>
                  <a:lnTo>
                    <a:pt x="1591" y="4650"/>
                  </a:lnTo>
                  <a:cubicBezTo>
                    <a:pt x="3536" y="4285"/>
                    <a:pt x="6365" y="4733"/>
                    <a:pt x="7573" y="3803"/>
                  </a:cubicBezTo>
                  <a:cubicBezTo>
                    <a:pt x="8546" y="3057"/>
                    <a:pt x="5746" y="2062"/>
                    <a:pt x="6129" y="1166"/>
                  </a:cubicBezTo>
                  <a:cubicBezTo>
                    <a:pt x="6424" y="502"/>
                    <a:pt x="8163" y="-261"/>
                    <a:pt x="9223" y="87"/>
                  </a:cubicBezTo>
                  <a:cubicBezTo>
                    <a:pt x="10284" y="419"/>
                    <a:pt x="11728" y="2211"/>
                    <a:pt x="10697" y="2559"/>
                  </a:cubicBezTo>
                  <a:cubicBezTo>
                    <a:pt x="10078" y="2775"/>
                    <a:pt x="11109" y="3173"/>
                    <a:pt x="11610" y="2924"/>
                  </a:cubicBezTo>
                  <a:cubicBezTo>
                    <a:pt x="12671" y="2476"/>
                    <a:pt x="13555" y="1813"/>
                    <a:pt x="14292" y="602"/>
                  </a:cubicBezTo>
                  <a:cubicBezTo>
                    <a:pt x="17062" y="-991"/>
                    <a:pt x="18005" y="1365"/>
                    <a:pt x="15500" y="867"/>
                  </a:cubicBezTo>
                  <a:cubicBezTo>
                    <a:pt x="15176" y="2344"/>
                    <a:pt x="13909" y="2908"/>
                    <a:pt x="13084" y="3571"/>
                  </a:cubicBezTo>
                  <a:lnTo>
                    <a:pt x="14469" y="4119"/>
                  </a:lnTo>
                  <a:cubicBezTo>
                    <a:pt x="15294" y="4965"/>
                    <a:pt x="14940" y="6010"/>
                    <a:pt x="16590" y="6209"/>
                  </a:cubicBezTo>
                  <a:cubicBezTo>
                    <a:pt x="18241" y="6408"/>
                    <a:pt x="18506" y="5545"/>
                    <a:pt x="19066" y="4550"/>
                  </a:cubicBezTo>
                  <a:cubicBezTo>
                    <a:pt x="19449" y="3074"/>
                    <a:pt x="21600" y="4782"/>
                    <a:pt x="20215" y="4550"/>
                  </a:cubicBezTo>
                  <a:cubicBezTo>
                    <a:pt x="19213" y="5927"/>
                    <a:pt x="19066" y="6790"/>
                    <a:pt x="16944" y="7221"/>
                  </a:cubicBezTo>
                  <a:cubicBezTo>
                    <a:pt x="15382" y="7370"/>
                    <a:pt x="14263" y="7155"/>
                    <a:pt x="13703" y="5894"/>
                  </a:cubicBezTo>
                  <a:cubicBezTo>
                    <a:pt x="11817" y="6425"/>
                    <a:pt x="12730" y="7669"/>
                    <a:pt x="12553" y="8897"/>
                  </a:cubicBezTo>
                  <a:cubicBezTo>
                    <a:pt x="14233" y="8233"/>
                    <a:pt x="16532" y="7437"/>
                    <a:pt x="18506" y="8017"/>
                  </a:cubicBezTo>
                  <a:cubicBezTo>
                    <a:pt x="19567" y="8415"/>
                    <a:pt x="18064" y="10356"/>
                    <a:pt x="18977" y="11352"/>
                  </a:cubicBezTo>
                  <a:cubicBezTo>
                    <a:pt x="19331" y="11733"/>
                    <a:pt x="21423" y="10406"/>
                    <a:pt x="21099" y="10804"/>
                  </a:cubicBezTo>
                  <a:cubicBezTo>
                    <a:pt x="21040" y="11816"/>
                    <a:pt x="19655" y="12082"/>
                    <a:pt x="18565" y="12513"/>
                  </a:cubicBezTo>
                  <a:cubicBezTo>
                    <a:pt x="18359" y="12596"/>
                    <a:pt x="18241" y="12015"/>
                    <a:pt x="18005" y="11949"/>
                  </a:cubicBezTo>
                  <a:cubicBezTo>
                    <a:pt x="17975" y="11916"/>
                    <a:pt x="17740" y="11850"/>
                    <a:pt x="17416" y="11949"/>
                  </a:cubicBezTo>
                  <a:cubicBezTo>
                    <a:pt x="16826" y="11302"/>
                    <a:pt x="16826" y="9842"/>
                    <a:pt x="17032" y="8880"/>
                  </a:cubicBezTo>
                  <a:cubicBezTo>
                    <a:pt x="15972" y="8764"/>
                    <a:pt x="12524" y="9776"/>
                    <a:pt x="12465" y="10522"/>
                  </a:cubicBezTo>
                  <a:cubicBezTo>
                    <a:pt x="12347" y="12331"/>
                    <a:pt x="14734" y="13907"/>
                    <a:pt x="15824" y="15582"/>
                  </a:cubicBezTo>
                  <a:cubicBezTo>
                    <a:pt x="16590" y="16727"/>
                    <a:pt x="17474" y="17855"/>
                    <a:pt x="18064" y="19033"/>
                  </a:cubicBezTo>
                  <a:cubicBezTo>
                    <a:pt x="18123" y="19149"/>
                    <a:pt x="17416" y="19282"/>
                    <a:pt x="17622" y="19265"/>
                  </a:cubicBezTo>
                  <a:cubicBezTo>
                    <a:pt x="18712" y="19166"/>
                    <a:pt x="21305" y="18220"/>
                    <a:pt x="20775" y="18768"/>
                  </a:cubicBezTo>
                  <a:cubicBezTo>
                    <a:pt x="19950" y="19647"/>
                    <a:pt x="18093" y="20161"/>
                    <a:pt x="16443" y="20509"/>
                  </a:cubicBezTo>
                  <a:cubicBezTo>
                    <a:pt x="16001" y="20609"/>
                    <a:pt x="16708" y="19929"/>
                    <a:pt x="16443" y="19697"/>
                  </a:cubicBezTo>
                  <a:cubicBezTo>
                    <a:pt x="16296" y="19564"/>
                    <a:pt x="15972" y="20178"/>
                    <a:pt x="15854" y="20028"/>
                  </a:cubicBezTo>
                  <a:cubicBezTo>
                    <a:pt x="14970" y="18734"/>
                    <a:pt x="14852" y="17291"/>
                    <a:pt x="13879" y="16014"/>
                  </a:cubicBezTo>
                  <a:cubicBezTo>
                    <a:pt x="12406" y="13956"/>
                    <a:pt x="10815" y="11883"/>
                    <a:pt x="8516" y="1004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E9E171B8-AB39-4B36-AA1E-5A7BBD850014}"/>
                </a:ext>
              </a:extLst>
            </p:cNvPr>
            <p:cNvSpPr/>
            <p:nvPr/>
          </p:nvSpPr>
          <p:spPr>
            <a:xfrm>
              <a:off x="3084464" y="929643"/>
              <a:ext cx="6023073" cy="1297063"/>
            </a:xfrm>
            <a:custGeom>
              <a:avLst/>
              <a:gdLst/>
              <a:ahLst/>
              <a:cxnLst>
                <a:cxn ang="0">
                  <a:pos x="wd2" y="hd2"/>
                </a:cxn>
                <a:cxn ang="5400000">
                  <a:pos x="wd2" y="hd2"/>
                </a:cxn>
                <a:cxn ang="10800000">
                  <a:pos x="wd2" y="hd2"/>
                </a:cxn>
                <a:cxn ang="16200000">
                  <a:pos x="wd2" y="hd2"/>
                </a:cxn>
              </a:cxnLst>
              <a:rect l="0" t="0" r="r" b="b"/>
              <a:pathLst>
                <a:path w="21600" h="21600" extrusionOk="0">
                  <a:moveTo>
                    <a:pt x="1869" y="9347"/>
                  </a:moveTo>
                  <a:cubicBezTo>
                    <a:pt x="1911" y="9347"/>
                    <a:pt x="1954" y="9347"/>
                    <a:pt x="1996" y="9347"/>
                  </a:cubicBezTo>
                  <a:cubicBezTo>
                    <a:pt x="1861" y="12253"/>
                    <a:pt x="1886" y="14963"/>
                    <a:pt x="2038" y="17516"/>
                  </a:cubicBezTo>
                  <a:cubicBezTo>
                    <a:pt x="1987" y="14531"/>
                    <a:pt x="2072" y="11860"/>
                    <a:pt x="2334" y="9583"/>
                  </a:cubicBezTo>
                  <a:cubicBezTo>
                    <a:pt x="2749" y="6362"/>
                    <a:pt x="3510" y="4163"/>
                    <a:pt x="4372" y="4163"/>
                  </a:cubicBezTo>
                  <a:cubicBezTo>
                    <a:pt x="5607" y="4163"/>
                    <a:pt x="6614" y="8522"/>
                    <a:pt x="6732" y="14099"/>
                  </a:cubicBezTo>
                  <a:cubicBezTo>
                    <a:pt x="6732" y="14060"/>
                    <a:pt x="6732" y="14020"/>
                    <a:pt x="6732" y="13981"/>
                  </a:cubicBezTo>
                  <a:cubicBezTo>
                    <a:pt x="6521" y="14806"/>
                    <a:pt x="6368" y="15748"/>
                    <a:pt x="6292" y="16887"/>
                  </a:cubicBezTo>
                  <a:cubicBezTo>
                    <a:pt x="6419" y="16259"/>
                    <a:pt x="6563" y="15670"/>
                    <a:pt x="6749" y="15238"/>
                  </a:cubicBezTo>
                  <a:cubicBezTo>
                    <a:pt x="6969" y="14727"/>
                    <a:pt x="7214" y="14452"/>
                    <a:pt x="7476" y="14452"/>
                  </a:cubicBezTo>
                  <a:cubicBezTo>
                    <a:pt x="7722" y="14452"/>
                    <a:pt x="7950" y="14688"/>
                    <a:pt x="8161" y="15159"/>
                  </a:cubicBezTo>
                  <a:cubicBezTo>
                    <a:pt x="8153" y="16455"/>
                    <a:pt x="8204" y="17633"/>
                    <a:pt x="8305" y="18694"/>
                  </a:cubicBezTo>
                  <a:cubicBezTo>
                    <a:pt x="8288" y="17633"/>
                    <a:pt x="8280" y="16612"/>
                    <a:pt x="8322" y="15552"/>
                  </a:cubicBezTo>
                  <a:cubicBezTo>
                    <a:pt x="8652" y="10486"/>
                    <a:pt x="9667" y="6755"/>
                    <a:pt x="10876" y="6755"/>
                  </a:cubicBezTo>
                  <a:cubicBezTo>
                    <a:pt x="11088" y="6755"/>
                    <a:pt x="11299" y="6873"/>
                    <a:pt x="11494" y="7108"/>
                  </a:cubicBezTo>
                  <a:cubicBezTo>
                    <a:pt x="11443" y="9151"/>
                    <a:pt x="11494" y="10957"/>
                    <a:pt x="11705" y="12607"/>
                  </a:cubicBezTo>
                  <a:cubicBezTo>
                    <a:pt x="11654" y="11075"/>
                    <a:pt x="11680" y="9268"/>
                    <a:pt x="11798" y="7540"/>
                  </a:cubicBezTo>
                  <a:cubicBezTo>
                    <a:pt x="12187" y="3103"/>
                    <a:pt x="13134" y="0"/>
                    <a:pt x="14225" y="0"/>
                  </a:cubicBezTo>
                  <a:cubicBezTo>
                    <a:pt x="15342" y="0"/>
                    <a:pt x="16297" y="3260"/>
                    <a:pt x="16678" y="7815"/>
                  </a:cubicBezTo>
                  <a:cubicBezTo>
                    <a:pt x="15748" y="9465"/>
                    <a:pt x="15223" y="12999"/>
                    <a:pt x="15561" y="18301"/>
                  </a:cubicBezTo>
                  <a:cubicBezTo>
                    <a:pt x="15528" y="14217"/>
                    <a:pt x="16018" y="10761"/>
                    <a:pt x="16805" y="9897"/>
                  </a:cubicBezTo>
                  <a:cubicBezTo>
                    <a:pt x="16991" y="9661"/>
                    <a:pt x="17185" y="9543"/>
                    <a:pt x="17388" y="9543"/>
                  </a:cubicBezTo>
                  <a:cubicBezTo>
                    <a:pt x="17600" y="9543"/>
                    <a:pt x="17803" y="9661"/>
                    <a:pt x="17997" y="9897"/>
                  </a:cubicBezTo>
                  <a:cubicBezTo>
                    <a:pt x="17955" y="10447"/>
                    <a:pt x="17972" y="11546"/>
                    <a:pt x="18048" y="12214"/>
                  </a:cubicBezTo>
                  <a:cubicBezTo>
                    <a:pt x="18065" y="11546"/>
                    <a:pt x="18099" y="10800"/>
                    <a:pt x="18183" y="10172"/>
                  </a:cubicBezTo>
                  <a:cubicBezTo>
                    <a:pt x="18522" y="7894"/>
                    <a:pt x="19088" y="6401"/>
                    <a:pt x="19722" y="6401"/>
                  </a:cubicBezTo>
                  <a:cubicBezTo>
                    <a:pt x="20754" y="6401"/>
                    <a:pt x="21600" y="10289"/>
                    <a:pt x="21600" y="15120"/>
                  </a:cubicBezTo>
                  <a:cubicBezTo>
                    <a:pt x="21600" y="17044"/>
                    <a:pt x="21465" y="18812"/>
                    <a:pt x="21245" y="20225"/>
                  </a:cubicBezTo>
                  <a:cubicBezTo>
                    <a:pt x="21101" y="21129"/>
                    <a:pt x="20898" y="21600"/>
                    <a:pt x="20653" y="21600"/>
                  </a:cubicBezTo>
                  <a:lnTo>
                    <a:pt x="727" y="21600"/>
                  </a:lnTo>
                  <a:cubicBezTo>
                    <a:pt x="338" y="21600"/>
                    <a:pt x="17" y="20147"/>
                    <a:pt x="0" y="18340"/>
                  </a:cubicBezTo>
                  <a:cubicBezTo>
                    <a:pt x="0" y="18223"/>
                    <a:pt x="0" y="18144"/>
                    <a:pt x="0" y="18026"/>
                  </a:cubicBezTo>
                  <a:cubicBezTo>
                    <a:pt x="0" y="13235"/>
                    <a:pt x="837" y="9347"/>
                    <a:pt x="1869" y="9347"/>
                  </a:cubicBezTo>
                  <a:close/>
                </a:path>
              </a:pathLst>
            </a:custGeom>
            <a:solidFill>
              <a:schemeClr val="bg1"/>
            </a:solidFill>
            <a:ln w="12700">
              <a:miter lim="400000"/>
            </a:ln>
            <a:effectLst>
              <a:outerShdw blurRad="50800" dist="38100" dir="2700000" algn="tl" rotWithShape="0">
                <a:prstClr val="black">
                  <a:alpha val="22000"/>
                </a:prstClr>
              </a:outerShdw>
            </a:effectLst>
          </p:spPr>
          <p:txBody>
            <a:bodyPr lIns="28575" tIns="28575" rIns="28575" bIns="28575" anchor="ctr"/>
            <a:lstStyle/>
            <a:p>
              <a:pPr>
                <a:defRPr sz="3000">
                  <a:solidFill>
                    <a:srgbClr val="FFFFFF"/>
                  </a:solidFill>
                </a:defRPr>
              </a:pPr>
              <a:endParaRPr sz="2250"/>
            </a:p>
          </p:txBody>
        </p:sp>
      </p:grpSp>
      <p:grpSp>
        <p:nvGrpSpPr>
          <p:cNvPr id="8" name="Group 7">
            <a:extLst>
              <a:ext uri="{FF2B5EF4-FFF2-40B4-BE49-F238E27FC236}">
                <a16:creationId xmlns:a16="http://schemas.microsoft.com/office/drawing/2014/main" id="{649EDBF1-FF45-4C05-B354-326635349A07}"/>
              </a:ext>
            </a:extLst>
          </p:cNvPr>
          <p:cNvGrpSpPr/>
          <p:nvPr/>
        </p:nvGrpSpPr>
        <p:grpSpPr>
          <a:xfrm>
            <a:off x="552716" y="2797798"/>
            <a:ext cx="2194560" cy="2452636"/>
            <a:chOff x="332936" y="2555951"/>
            <a:chExt cx="2926080" cy="3270182"/>
          </a:xfrm>
        </p:grpSpPr>
        <p:sp>
          <p:nvSpPr>
            <p:cNvPr id="9" name="TextBox 8">
              <a:extLst>
                <a:ext uri="{FF2B5EF4-FFF2-40B4-BE49-F238E27FC236}">
                  <a16:creationId xmlns:a16="http://schemas.microsoft.com/office/drawing/2014/main" id="{BA9812F6-09CC-4346-9433-21844B721FB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0" name="TextBox 9">
              <a:extLst>
                <a:ext uri="{FF2B5EF4-FFF2-40B4-BE49-F238E27FC236}">
                  <a16:creationId xmlns:a16="http://schemas.microsoft.com/office/drawing/2014/main" id="{3699711A-758B-4343-BF01-1448C9BB109C}"/>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FD0D2475-B7E1-40E1-94D5-3CE09926D30C}"/>
              </a:ext>
            </a:extLst>
          </p:cNvPr>
          <p:cNvGrpSpPr/>
          <p:nvPr/>
        </p:nvGrpSpPr>
        <p:grpSpPr>
          <a:xfrm>
            <a:off x="6396725" y="2797798"/>
            <a:ext cx="2194560" cy="2452636"/>
            <a:chOff x="332936" y="2555951"/>
            <a:chExt cx="2926080" cy="3270182"/>
          </a:xfrm>
        </p:grpSpPr>
        <p:sp>
          <p:nvSpPr>
            <p:cNvPr id="12" name="TextBox 11">
              <a:extLst>
                <a:ext uri="{FF2B5EF4-FFF2-40B4-BE49-F238E27FC236}">
                  <a16:creationId xmlns:a16="http://schemas.microsoft.com/office/drawing/2014/main" id="{491C216E-1E2A-4176-94C8-C26B220E38FE}"/>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3" name="TextBox 12">
              <a:extLst>
                <a:ext uri="{FF2B5EF4-FFF2-40B4-BE49-F238E27FC236}">
                  <a16:creationId xmlns:a16="http://schemas.microsoft.com/office/drawing/2014/main" id="{9E2EFF20-06BF-4EFF-8254-8A8919C3714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5640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a:t>The Sky’s </a:t>
            </a:r>
            <a:r>
              <a:rPr lang="en-US" dirty="0"/>
              <a:t>The Limit – Slide Template</a:t>
            </a:r>
          </a:p>
        </p:txBody>
      </p:sp>
      <p:grpSp>
        <p:nvGrpSpPr>
          <p:cNvPr id="3" name="Group 2">
            <a:extLst>
              <a:ext uri="{FF2B5EF4-FFF2-40B4-BE49-F238E27FC236}">
                <a16:creationId xmlns:a16="http://schemas.microsoft.com/office/drawing/2014/main" id="{B3C0190F-2693-4031-83A0-FDB03206536A}"/>
              </a:ext>
            </a:extLst>
          </p:cNvPr>
          <p:cNvGrpSpPr/>
          <p:nvPr/>
        </p:nvGrpSpPr>
        <p:grpSpPr>
          <a:xfrm>
            <a:off x="1695835" y="1030205"/>
            <a:ext cx="5752330" cy="4694189"/>
            <a:chOff x="1695835" y="1030205"/>
            <a:chExt cx="5752330" cy="4694189"/>
          </a:xfrm>
        </p:grpSpPr>
        <p:sp>
          <p:nvSpPr>
            <p:cNvPr id="5" name="Oval">
              <a:extLst>
                <a:ext uri="{FF2B5EF4-FFF2-40B4-BE49-F238E27FC236}">
                  <a16:creationId xmlns:a16="http://schemas.microsoft.com/office/drawing/2014/main" id="{FA4D5F25-36D8-4CAB-B02C-E7318E307E00}"/>
                </a:ext>
              </a:extLst>
            </p:cNvPr>
            <p:cNvSpPr/>
            <p:nvPr/>
          </p:nvSpPr>
          <p:spPr>
            <a:xfrm>
              <a:off x="2597209" y="5520918"/>
              <a:ext cx="3971385" cy="203476"/>
            </a:xfrm>
            <a:prstGeom prst="ellipse">
              <a:avLst/>
            </a:pr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913E999B-AAF1-4054-81FA-21917F84F579}"/>
                </a:ext>
              </a:extLst>
            </p:cNvPr>
            <p:cNvSpPr/>
            <p:nvPr/>
          </p:nvSpPr>
          <p:spPr>
            <a:xfrm>
              <a:off x="4159600" y="2250794"/>
              <a:ext cx="821167" cy="3393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437" y="0"/>
                  </a:lnTo>
                  <a:lnTo>
                    <a:pt x="2437" y="1723"/>
                  </a:lnTo>
                  <a:lnTo>
                    <a:pt x="19163" y="1723"/>
                  </a:lnTo>
                  <a:lnTo>
                    <a:pt x="19163" y="0"/>
                  </a:lnTo>
                  <a:lnTo>
                    <a:pt x="21600" y="0"/>
                  </a:lnTo>
                  <a:lnTo>
                    <a:pt x="21600" y="21600"/>
                  </a:lnTo>
                  <a:lnTo>
                    <a:pt x="19163" y="21600"/>
                  </a:lnTo>
                  <a:lnTo>
                    <a:pt x="19163" y="20004"/>
                  </a:lnTo>
                  <a:lnTo>
                    <a:pt x="2437" y="20004"/>
                  </a:lnTo>
                  <a:lnTo>
                    <a:pt x="2437" y="21600"/>
                  </a:lnTo>
                  <a:lnTo>
                    <a:pt x="0" y="21600"/>
                  </a:lnTo>
                  <a:lnTo>
                    <a:pt x="0" y="0"/>
                  </a:lnTo>
                  <a:lnTo>
                    <a:pt x="0" y="0"/>
                  </a:lnTo>
                  <a:close/>
                  <a:moveTo>
                    <a:pt x="2485" y="2024"/>
                  </a:moveTo>
                  <a:lnTo>
                    <a:pt x="2485" y="4301"/>
                  </a:lnTo>
                  <a:lnTo>
                    <a:pt x="19211" y="4301"/>
                  </a:lnTo>
                  <a:lnTo>
                    <a:pt x="19211" y="2024"/>
                  </a:lnTo>
                  <a:lnTo>
                    <a:pt x="2485" y="2024"/>
                  </a:lnTo>
                  <a:lnTo>
                    <a:pt x="2485" y="2024"/>
                  </a:lnTo>
                  <a:close/>
                  <a:moveTo>
                    <a:pt x="2485" y="4591"/>
                  </a:moveTo>
                  <a:lnTo>
                    <a:pt x="2485" y="6869"/>
                  </a:lnTo>
                  <a:lnTo>
                    <a:pt x="19211" y="6869"/>
                  </a:lnTo>
                  <a:lnTo>
                    <a:pt x="19211" y="4591"/>
                  </a:lnTo>
                  <a:lnTo>
                    <a:pt x="2485" y="4591"/>
                  </a:lnTo>
                  <a:lnTo>
                    <a:pt x="2485" y="4591"/>
                  </a:lnTo>
                  <a:close/>
                  <a:moveTo>
                    <a:pt x="2485" y="7158"/>
                  </a:moveTo>
                  <a:lnTo>
                    <a:pt x="2485" y="9424"/>
                  </a:lnTo>
                  <a:lnTo>
                    <a:pt x="19211" y="9424"/>
                  </a:lnTo>
                  <a:lnTo>
                    <a:pt x="19211" y="7158"/>
                  </a:lnTo>
                  <a:lnTo>
                    <a:pt x="2485" y="7158"/>
                  </a:lnTo>
                  <a:lnTo>
                    <a:pt x="2485" y="7158"/>
                  </a:lnTo>
                  <a:close/>
                  <a:moveTo>
                    <a:pt x="2485" y="9725"/>
                  </a:moveTo>
                  <a:lnTo>
                    <a:pt x="2485" y="12003"/>
                  </a:lnTo>
                  <a:lnTo>
                    <a:pt x="19211" y="12003"/>
                  </a:lnTo>
                  <a:lnTo>
                    <a:pt x="19211" y="9725"/>
                  </a:lnTo>
                  <a:lnTo>
                    <a:pt x="2485" y="9725"/>
                  </a:lnTo>
                  <a:lnTo>
                    <a:pt x="2485" y="9725"/>
                  </a:lnTo>
                  <a:close/>
                  <a:moveTo>
                    <a:pt x="2485" y="12303"/>
                  </a:moveTo>
                  <a:lnTo>
                    <a:pt x="2485" y="14581"/>
                  </a:lnTo>
                  <a:lnTo>
                    <a:pt x="19211" y="14581"/>
                  </a:lnTo>
                  <a:lnTo>
                    <a:pt x="19211" y="12303"/>
                  </a:lnTo>
                  <a:lnTo>
                    <a:pt x="2485" y="12303"/>
                  </a:lnTo>
                  <a:lnTo>
                    <a:pt x="2485" y="12303"/>
                  </a:lnTo>
                  <a:close/>
                  <a:moveTo>
                    <a:pt x="2485" y="14870"/>
                  </a:moveTo>
                  <a:lnTo>
                    <a:pt x="2485" y="17148"/>
                  </a:lnTo>
                  <a:lnTo>
                    <a:pt x="19211" y="17148"/>
                  </a:lnTo>
                  <a:lnTo>
                    <a:pt x="19211" y="14870"/>
                  </a:lnTo>
                  <a:lnTo>
                    <a:pt x="2485" y="14870"/>
                  </a:lnTo>
                  <a:lnTo>
                    <a:pt x="2485" y="14870"/>
                  </a:lnTo>
                  <a:close/>
                  <a:moveTo>
                    <a:pt x="2485" y="17437"/>
                  </a:moveTo>
                  <a:lnTo>
                    <a:pt x="2485" y="19715"/>
                  </a:lnTo>
                  <a:lnTo>
                    <a:pt x="19211" y="19715"/>
                  </a:lnTo>
                  <a:lnTo>
                    <a:pt x="19211" y="17437"/>
                  </a:lnTo>
                  <a:lnTo>
                    <a:pt x="2485" y="17437"/>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A93D422C-046E-4D1A-A3D4-56E079481556}"/>
                </a:ext>
              </a:extLst>
            </p:cNvPr>
            <p:cNvSpPr/>
            <p:nvPr/>
          </p:nvSpPr>
          <p:spPr>
            <a:xfrm>
              <a:off x="3541911" y="2813983"/>
              <a:ext cx="1302876" cy="2247041"/>
            </a:xfrm>
            <a:custGeom>
              <a:avLst/>
              <a:gdLst/>
              <a:ahLst/>
              <a:cxnLst>
                <a:cxn ang="0">
                  <a:pos x="wd2" y="hd2"/>
                </a:cxn>
                <a:cxn ang="5400000">
                  <a:pos x="wd2" y="hd2"/>
                </a:cxn>
                <a:cxn ang="10800000">
                  <a:pos x="wd2" y="hd2"/>
                </a:cxn>
                <a:cxn ang="16200000">
                  <a:pos x="wd2" y="hd2"/>
                </a:cxn>
              </a:cxnLst>
              <a:rect l="0" t="0" r="r" b="b"/>
              <a:pathLst>
                <a:path w="21133" h="20519" extrusionOk="0">
                  <a:moveTo>
                    <a:pt x="8516" y="10041"/>
                  </a:moveTo>
                  <a:cubicBezTo>
                    <a:pt x="8192" y="9792"/>
                    <a:pt x="7131" y="10821"/>
                    <a:pt x="7072" y="10506"/>
                  </a:cubicBezTo>
                  <a:cubicBezTo>
                    <a:pt x="6630" y="8449"/>
                    <a:pt x="9223" y="6043"/>
                    <a:pt x="7279" y="4268"/>
                  </a:cubicBezTo>
                  <a:cubicBezTo>
                    <a:pt x="5569" y="5097"/>
                    <a:pt x="3625" y="5280"/>
                    <a:pt x="1650" y="5545"/>
                  </a:cubicBezTo>
                  <a:lnTo>
                    <a:pt x="0" y="5230"/>
                  </a:lnTo>
                  <a:lnTo>
                    <a:pt x="1591" y="4650"/>
                  </a:lnTo>
                  <a:cubicBezTo>
                    <a:pt x="3536" y="4285"/>
                    <a:pt x="6365" y="4733"/>
                    <a:pt x="7573" y="3803"/>
                  </a:cubicBezTo>
                  <a:cubicBezTo>
                    <a:pt x="8546" y="3057"/>
                    <a:pt x="5746" y="2062"/>
                    <a:pt x="6129" y="1166"/>
                  </a:cubicBezTo>
                  <a:cubicBezTo>
                    <a:pt x="6424" y="502"/>
                    <a:pt x="8163" y="-261"/>
                    <a:pt x="9223" y="87"/>
                  </a:cubicBezTo>
                  <a:cubicBezTo>
                    <a:pt x="10284" y="419"/>
                    <a:pt x="11728" y="2211"/>
                    <a:pt x="10697" y="2559"/>
                  </a:cubicBezTo>
                  <a:cubicBezTo>
                    <a:pt x="10078" y="2775"/>
                    <a:pt x="11109" y="3173"/>
                    <a:pt x="11610" y="2924"/>
                  </a:cubicBezTo>
                  <a:cubicBezTo>
                    <a:pt x="12671" y="2476"/>
                    <a:pt x="13555" y="1813"/>
                    <a:pt x="14292" y="602"/>
                  </a:cubicBezTo>
                  <a:cubicBezTo>
                    <a:pt x="17062" y="-991"/>
                    <a:pt x="18005" y="1365"/>
                    <a:pt x="15500" y="867"/>
                  </a:cubicBezTo>
                  <a:cubicBezTo>
                    <a:pt x="15176" y="2344"/>
                    <a:pt x="13909" y="2908"/>
                    <a:pt x="13084" y="3571"/>
                  </a:cubicBezTo>
                  <a:lnTo>
                    <a:pt x="14469" y="4119"/>
                  </a:lnTo>
                  <a:cubicBezTo>
                    <a:pt x="15294" y="4965"/>
                    <a:pt x="14940" y="6010"/>
                    <a:pt x="16590" y="6209"/>
                  </a:cubicBezTo>
                  <a:cubicBezTo>
                    <a:pt x="18241" y="6408"/>
                    <a:pt x="18506" y="5545"/>
                    <a:pt x="19066" y="4550"/>
                  </a:cubicBezTo>
                  <a:cubicBezTo>
                    <a:pt x="19449" y="3074"/>
                    <a:pt x="21600" y="4782"/>
                    <a:pt x="20215" y="4550"/>
                  </a:cubicBezTo>
                  <a:cubicBezTo>
                    <a:pt x="19213" y="5927"/>
                    <a:pt x="19066" y="6790"/>
                    <a:pt x="16944" y="7221"/>
                  </a:cubicBezTo>
                  <a:cubicBezTo>
                    <a:pt x="15382" y="7370"/>
                    <a:pt x="14263" y="7155"/>
                    <a:pt x="13703" y="5894"/>
                  </a:cubicBezTo>
                  <a:cubicBezTo>
                    <a:pt x="11817" y="6425"/>
                    <a:pt x="12730" y="7669"/>
                    <a:pt x="12553" y="8897"/>
                  </a:cubicBezTo>
                  <a:cubicBezTo>
                    <a:pt x="14233" y="8233"/>
                    <a:pt x="16532" y="7437"/>
                    <a:pt x="18506" y="8017"/>
                  </a:cubicBezTo>
                  <a:cubicBezTo>
                    <a:pt x="19567" y="8415"/>
                    <a:pt x="18064" y="10356"/>
                    <a:pt x="18977" y="11352"/>
                  </a:cubicBezTo>
                  <a:cubicBezTo>
                    <a:pt x="19331" y="11733"/>
                    <a:pt x="21423" y="10406"/>
                    <a:pt x="21099" y="10804"/>
                  </a:cubicBezTo>
                  <a:cubicBezTo>
                    <a:pt x="21040" y="11816"/>
                    <a:pt x="19655" y="12082"/>
                    <a:pt x="18565" y="12513"/>
                  </a:cubicBezTo>
                  <a:cubicBezTo>
                    <a:pt x="18359" y="12596"/>
                    <a:pt x="18241" y="12015"/>
                    <a:pt x="18005" y="11949"/>
                  </a:cubicBezTo>
                  <a:cubicBezTo>
                    <a:pt x="17975" y="11916"/>
                    <a:pt x="17740" y="11850"/>
                    <a:pt x="17416" y="11949"/>
                  </a:cubicBezTo>
                  <a:cubicBezTo>
                    <a:pt x="16826" y="11302"/>
                    <a:pt x="16826" y="9842"/>
                    <a:pt x="17032" y="8880"/>
                  </a:cubicBezTo>
                  <a:cubicBezTo>
                    <a:pt x="15972" y="8764"/>
                    <a:pt x="12524" y="9776"/>
                    <a:pt x="12465" y="10522"/>
                  </a:cubicBezTo>
                  <a:cubicBezTo>
                    <a:pt x="12347" y="12331"/>
                    <a:pt x="14734" y="13907"/>
                    <a:pt x="15824" y="15582"/>
                  </a:cubicBezTo>
                  <a:cubicBezTo>
                    <a:pt x="16590" y="16727"/>
                    <a:pt x="17474" y="17855"/>
                    <a:pt x="18064" y="19033"/>
                  </a:cubicBezTo>
                  <a:cubicBezTo>
                    <a:pt x="18123" y="19149"/>
                    <a:pt x="17416" y="19282"/>
                    <a:pt x="17622" y="19265"/>
                  </a:cubicBezTo>
                  <a:cubicBezTo>
                    <a:pt x="18712" y="19166"/>
                    <a:pt x="21305" y="18220"/>
                    <a:pt x="20775" y="18768"/>
                  </a:cubicBezTo>
                  <a:cubicBezTo>
                    <a:pt x="19950" y="19647"/>
                    <a:pt x="18093" y="20161"/>
                    <a:pt x="16443" y="20509"/>
                  </a:cubicBezTo>
                  <a:cubicBezTo>
                    <a:pt x="16001" y="20609"/>
                    <a:pt x="16708" y="19929"/>
                    <a:pt x="16443" y="19697"/>
                  </a:cubicBezTo>
                  <a:cubicBezTo>
                    <a:pt x="16296" y="19564"/>
                    <a:pt x="15972" y="20178"/>
                    <a:pt x="15854" y="20028"/>
                  </a:cubicBezTo>
                  <a:cubicBezTo>
                    <a:pt x="14970" y="18734"/>
                    <a:pt x="14852" y="17291"/>
                    <a:pt x="13879" y="16014"/>
                  </a:cubicBezTo>
                  <a:cubicBezTo>
                    <a:pt x="12406" y="13956"/>
                    <a:pt x="10815" y="11883"/>
                    <a:pt x="8516" y="1004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E9E171B8-AB39-4B36-AA1E-5A7BBD850014}"/>
                </a:ext>
              </a:extLst>
            </p:cNvPr>
            <p:cNvSpPr/>
            <p:nvPr/>
          </p:nvSpPr>
          <p:spPr>
            <a:xfrm>
              <a:off x="1695835" y="1030205"/>
              <a:ext cx="5752330" cy="1238759"/>
            </a:xfrm>
            <a:custGeom>
              <a:avLst/>
              <a:gdLst/>
              <a:ahLst/>
              <a:cxnLst>
                <a:cxn ang="0">
                  <a:pos x="wd2" y="hd2"/>
                </a:cxn>
                <a:cxn ang="5400000">
                  <a:pos x="wd2" y="hd2"/>
                </a:cxn>
                <a:cxn ang="10800000">
                  <a:pos x="wd2" y="hd2"/>
                </a:cxn>
                <a:cxn ang="16200000">
                  <a:pos x="wd2" y="hd2"/>
                </a:cxn>
              </a:cxnLst>
              <a:rect l="0" t="0" r="r" b="b"/>
              <a:pathLst>
                <a:path w="21600" h="21600" extrusionOk="0">
                  <a:moveTo>
                    <a:pt x="1869" y="9347"/>
                  </a:moveTo>
                  <a:cubicBezTo>
                    <a:pt x="1911" y="9347"/>
                    <a:pt x="1954" y="9347"/>
                    <a:pt x="1996" y="9347"/>
                  </a:cubicBezTo>
                  <a:cubicBezTo>
                    <a:pt x="1861" y="12253"/>
                    <a:pt x="1886" y="14963"/>
                    <a:pt x="2038" y="17516"/>
                  </a:cubicBezTo>
                  <a:cubicBezTo>
                    <a:pt x="1987" y="14531"/>
                    <a:pt x="2072" y="11860"/>
                    <a:pt x="2334" y="9583"/>
                  </a:cubicBezTo>
                  <a:cubicBezTo>
                    <a:pt x="2749" y="6362"/>
                    <a:pt x="3510" y="4163"/>
                    <a:pt x="4372" y="4163"/>
                  </a:cubicBezTo>
                  <a:cubicBezTo>
                    <a:pt x="5607" y="4163"/>
                    <a:pt x="6614" y="8522"/>
                    <a:pt x="6732" y="14099"/>
                  </a:cubicBezTo>
                  <a:cubicBezTo>
                    <a:pt x="6732" y="14060"/>
                    <a:pt x="6732" y="14020"/>
                    <a:pt x="6732" y="13981"/>
                  </a:cubicBezTo>
                  <a:cubicBezTo>
                    <a:pt x="6521" y="14806"/>
                    <a:pt x="6368" y="15748"/>
                    <a:pt x="6292" y="16887"/>
                  </a:cubicBezTo>
                  <a:cubicBezTo>
                    <a:pt x="6419" y="16259"/>
                    <a:pt x="6563" y="15670"/>
                    <a:pt x="6749" y="15238"/>
                  </a:cubicBezTo>
                  <a:cubicBezTo>
                    <a:pt x="6969" y="14727"/>
                    <a:pt x="7214" y="14452"/>
                    <a:pt x="7476" y="14452"/>
                  </a:cubicBezTo>
                  <a:cubicBezTo>
                    <a:pt x="7722" y="14452"/>
                    <a:pt x="7950" y="14688"/>
                    <a:pt x="8161" y="15159"/>
                  </a:cubicBezTo>
                  <a:cubicBezTo>
                    <a:pt x="8153" y="16455"/>
                    <a:pt x="8204" y="17633"/>
                    <a:pt x="8305" y="18694"/>
                  </a:cubicBezTo>
                  <a:cubicBezTo>
                    <a:pt x="8288" y="17633"/>
                    <a:pt x="8280" y="16612"/>
                    <a:pt x="8322" y="15552"/>
                  </a:cubicBezTo>
                  <a:cubicBezTo>
                    <a:pt x="8652" y="10486"/>
                    <a:pt x="9667" y="6755"/>
                    <a:pt x="10876" y="6755"/>
                  </a:cubicBezTo>
                  <a:cubicBezTo>
                    <a:pt x="11088" y="6755"/>
                    <a:pt x="11299" y="6873"/>
                    <a:pt x="11494" y="7108"/>
                  </a:cubicBezTo>
                  <a:cubicBezTo>
                    <a:pt x="11443" y="9151"/>
                    <a:pt x="11494" y="10957"/>
                    <a:pt x="11705" y="12607"/>
                  </a:cubicBezTo>
                  <a:cubicBezTo>
                    <a:pt x="11654" y="11075"/>
                    <a:pt x="11680" y="9268"/>
                    <a:pt x="11798" y="7540"/>
                  </a:cubicBezTo>
                  <a:cubicBezTo>
                    <a:pt x="12187" y="3103"/>
                    <a:pt x="13134" y="0"/>
                    <a:pt x="14225" y="0"/>
                  </a:cubicBezTo>
                  <a:cubicBezTo>
                    <a:pt x="15342" y="0"/>
                    <a:pt x="16297" y="3260"/>
                    <a:pt x="16678" y="7815"/>
                  </a:cubicBezTo>
                  <a:cubicBezTo>
                    <a:pt x="15748" y="9465"/>
                    <a:pt x="15223" y="12999"/>
                    <a:pt x="15561" y="18301"/>
                  </a:cubicBezTo>
                  <a:cubicBezTo>
                    <a:pt x="15528" y="14217"/>
                    <a:pt x="16018" y="10761"/>
                    <a:pt x="16805" y="9897"/>
                  </a:cubicBezTo>
                  <a:cubicBezTo>
                    <a:pt x="16991" y="9661"/>
                    <a:pt x="17185" y="9543"/>
                    <a:pt x="17388" y="9543"/>
                  </a:cubicBezTo>
                  <a:cubicBezTo>
                    <a:pt x="17600" y="9543"/>
                    <a:pt x="17803" y="9661"/>
                    <a:pt x="17997" y="9897"/>
                  </a:cubicBezTo>
                  <a:cubicBezTo>
                    <a:pt x="17955" y="10447"/>
                    <a:pt x="17972" y="11546"/>
                    <a:pt x="18048" y="12214"/>
                  </a:cubicBezTo>
                  <a:cubicBezTo>
                    <a:pt x="18065" y="11546"/>
                    <a:pt x="18099" y="10800"/>
                    <a:pt x="18183" y="10172"/>
                  </a:cubicBezTo>
                  <a:cubicBezTo>
                    <a:pt x="18522" y="7894"/>
                    <a:pt x="19088" y="6401"/>
                    <a:pt x="19722" y="6401"/>
                  </a:cubicBezTo>
                  <a:cubicBezTo>
                    <a:pt x="20754" y="6401"/>
                    <a:pt x="21600" y="10289"/>
                    <a:pt x="21600" y="15120"/>
                  </a:cubicBezTo>
                  <a:cubicBezTo>
                    <a:pt x="21600" y="17044"/>
                    <a:pt x="21465" y="18812"/>
                    <a:pt x="21245" y="20225"/>
                  </a:cubicBezTo>
                  <a:cubicBezTo>
                    <a:pt x="21101" y="21129"/>
                    <a:pt x="20898" y="21600"/>
                    <a:pt x="20653" y="21600"/>
                  </a:cubicBezTo>
                  <a:lnTo>
                    <a:pt x="727" y="21600"/>
                  </a:lnTo>
                  <a:cubicBezTo>
                    <a:pt x="338" y="21600"/>
                    <a:pt x="17" y="20147"/>
                    <a:pt x="0" y="18340"/>
                  </a:cubicBezTo>
                  <a:cubicBezTo>
                    <a:pt x="0" y="18223"/>
                    <a:pt x="0" y="18144"/>
                    <a:pt x="0" y="18026"/>
                  </a:cubicBezTo>
                  <a:cubicBezTo>
                    <a:pt x="0" y="13235"/>
                    <a:pt x="837" y="9347"/>
                    <a:pt x="1869" y="9347"/>
                  </a:cubicBezTo>
                  <a:close/>
                </a:path>
              </a:pathLst>
            </a:custGeom>
            <a:solidFill>
              <a:srgbClr val="84888D"/>
            </a:solidFill>
            <a:ln w="12700">
              <a:miter lim="400000"/>
            </a:ln>
            <a:effectLst>
              <a:outerShdw blurRad="50800" dist="38100" dir="2700000" algn="tl" rotWithShape="0">
                <a:prstClr val="black">
                  <a:alpha val="22000"/>
                </a:prstClr>
              </a:outerShdw>
            </a:effectLst>
          </p:spPr>
          <p:txBody>
            <a:bodyPr lIns="28575" tIns="28575" rIns="28575" bIns="28575" anchor="ctr"/>
            <a:lstStyle/>
            <a:p>
              <a:endParaRPr sz="2250">
                <a:solidFill>
                  <a:srgbClr val="FFFFFF"/>
                </a:solidFill>
              </a:endParaRPr>
            </a:p>
          </p:txBody>
        </p:sp>
      </p:grpSp>
      <p:grpSp>
        <p:nvGrpSpPr>
          <p:cNvPr id="8" name="Group 7">
            <a:extLst>
              <a:ext uri="{FF2B5EF4-FFF2-40B4-BE49-F238E27FC236}">
                <a16:creationId xmlns:a16="http://schemas.microsoft.com/office/drawing/2014/main" id="{649EDBF1-FF45-4C05-B354-326635349A07}"/>
              </a:ext>
            </a:extLst>
          </p:cNvPr>
          <p:cNvGrpSpPr/>
          <p:nvPr/>
        </p:nvGrpSpPr>
        <p:grpSpPr>
          <a:xfrm>
            <a:off x="552716" y="2797798"/>
            <a:ext cx="2194560" cy="2452636"/>
            <a:chOff x="332936" y="2555951"/>
            <a:chExt cx="2926080" cy="3270182"/>
          </a:xfrm>
        </p:grpSpPr>
        <p:sp>
          <p:nvSpPr>
            <p:cNvPr id="9" name="TextBox 8">
              <a:extLst>
                <a:ext uri="{FF2B5EF4-FFF2-40B4-BE49-F238E27FC236}">
                  <a16:creationId xmlns:a16="http://schemas.microsoft.com/office/drawing/2014/main" id="{BA9812F6-09CC-4346-9433-21844B721FB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0" name="TextBox 9">
              <a:extLst>
                <a:ext uri="{FF2B5EF4-FFF2-40B4-BE49-F238E27FC236}">
                  <a16:creationId xmlns:a16="http://schemas.microsoft.com/office/drawing/2014/main" id="{3699711A-758B-4343-BF01-1448C9BB109C}"/>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FD0D2475-B7E1-40E1-94D5-3CE09926D30C}"/>
              </a:ext>
            </a:extLst>
          </p:cNvPr>
          <p:cNvGrpSpPr/>
          <p:nvPr/>
        </p:nvGrpSpPr>
        <p:grpSpPr>
          <a:xfrm>
            <a:off x="6396725" y="2797798"/>
            <a:ext cx="2194560" cy="2452636"/>
            <a:chOff x="332936" y="2555951"/>
            <a:chExt cx="2926080" cy="3270182"/>
          </a:xfrm>
        </p:grpSpPr>
        <p:sp>
          <p:nvSpPr>
            <p:cNvPr id="12" name="TextBox 11">
              <a:extLst>
                <a:ext uri="{FF2B5EF4-FFF2-40B4-BE49-F238E27FC236}">
                  <a16:creationId xmlns:a16="http://schemas.microsoft.com/office/drawing/2014/main" id="{491C216E-1E2A-4176-94C8-C26B220E38FE}"/>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3" name="TextBox 12">
              <a:extLst>
                <a:ext uri="{FF2B5EF4-FFF2-40B4-BE49-F238E27FC236}">
                  <a16:creationId xmlns:a16="http://schemas.microsoft.com/office/drawing/2014/main" id="{9E2EFF20-06BF-4EFF-8254-8A8919C3714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5984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375</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Sky’s The Limit – Slide Template</vt:lpstr>
      <vt:lpstr>The Sky’s The Limit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Sky's The Limit</dc:title>
  <dc:creator>PresentationGO.com</dc:creator>
  <dc:description>© Copyright PresentationGO.com</dc:description>
  <dcterms:created xsi:type="dcterms:W3CDTF">2014-11-26T05:14:11Z</dcterms:created>
  <dcterms:modified xsi:type="dcterms:W3CDTF">2020-12-03T23:32:29Z</dcterms:modified>
  <cp:category>Graphics &amp; Metaphors</cp:category>
</cp:coreProperties>
</file>