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50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ADADCB-5A7E-4A57-B865-58193CAAAC5D}"/>
              </a:ext>
            </a:extLst>
          </p:cNvPr>
          <p:cNvGrpSpPr/>
          <p:nvPr/>
        </p:nvGrpSpPr>
        <p:grpSpPr>
          <a:xfrm>
            <a:off x="977030" y="1276516"/>
            <a:ext cx="751562" cy="4621338"/>
            <a:chOff x="1401945" y="1169237"/>
            <a:chExt cx="795867" cy="489376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9B78A0B-F0E2-4A89-80F3-57B0A73B6207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90648C2-F8CA-4B8B-9756-5D27A17EEDED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139F8F-A73F-4EC5-8B79-D2FC33925FEE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C693F1E5-EFFA-4199-8032-3F5FA19BEB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67947046"/>
                </p:ext>
              </p:extLst>
            </p:nvPr>
          </p:nvGraphicFramePr>
          <p:xfrm>
            <a:off x="1582705" y="1527582"/>
            <a:ext cx="429895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50D600-FD15-4C50-8AC9-7577338DA12F}"/>
              </a:ext>
            </a:extLst>
          </p:cNvPr>
          <p:cNvGrpSpPr/>
          <p:nvPr/>
        </p:nvGrpSpPr>
        <p:grpSpPr>
          <a:xfrm>
            <a:off x="1963149" y="1973179"/>
            <a:ext cx="2202816" cy="1360030"/>
            <a:chOff x="8921977" y="1312837"/>
            <a:chExt cx="2937088" cy="18133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0D0D2A7-330F-4769-9A45-77420BD745D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3B81F50-CB49-48A2-834D-3F86518AEA1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F8003C4-ECFA-4B81-A62A-2EF06CA93AE2}"/>
              </a:ext>
            </a:extLst>
          </p:cNvPr>
          <p:cNvSpPr txBox="1"/>
          <p:nvPr/>
        </p:nvSpPr>
        <p:spPr>
          <a:xfrm>
            <a:off x="2234041" y="3429000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/>
              <a:t>40%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C91773-EB9C-41F4-B2E3-29BDB4D27F94}"/>
              </a:ext>
            </a:extLst>
          </p:cNvPr>
          <p:cNvGrpSpPr/>
          <p:nvPr/>
        </p:nvGrpSpPr>
        <p:grpSpPr>
          <a:xfrm>
            <a:off x="5889726" y="1973179"/>
            <a:ext cx="2202816" cy="1360030"/>
            <a:chOff x="8921977" y="1312837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75131C5-FB09-4E5E-A40D-757D1B0EE26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2D63CC6-86E0-4844-BE30-61FDEBA6113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5C885C29-3981-4A0E-B702-D633E7C9CD71}"/>
              </a:ext>
            </a:extLst>
          </p:cNvPr>
          <p:cNvSpPr txBox="1"/>
          <p:nvPr/>
        </p:nvSpPr>
        <p:spPr>
          <a:xfrm>
            <a:off x="6160618" y="3429000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/>
              <a:t>75%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FE4FAD-C07B-48E8-89C9-69E8DA53A2DF}"/>
              </a:ext>
            </a:extLst>
          </p:cNvPr>
          <p:cNvGrpSpPr/>
          <p:nvPr/>
        </p:nvGrpSpPr>
        <p:grpSpPr>
          <a:xfrm>
            <a:off x="4903607" y="1276516"/>
            <a:ext cx="751562" cy="4621338"/>
            <a:chOff x="1401945" y="1169237"/>
            <a:chExt cx="795867" cy="489376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96B2CE04-4D16-4565-A755-69AD9F9A1773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47474E99-3D9E-48AB-957D-A5861AE7A4F5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78E31F2-0452-4947-B36B-3331861FD3F6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9F363950-ADC8-40F1-B91A-4996CACD8C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81627538"/>
                </p:ext>
              </p:extLst>
            </p:nvPr>
          </p:nvGraphicFramePr>
          <p:xfrm>
            <a:off x="1582705" y="1527582"/>
            <a:ext cx="429895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50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ADADCB-5A7E-4A57-B865-58193CAAAC5D}"/>
              </a:ext>
            </a:extLst>
          </p:cNvPr>
          <p:cNvGrpSpPr/>
          <p:nvPr/>
        </p:nvGrpSpPr>
        <p:grpSpPr>
          <a:xfrm>
            <a:off x="977030" y="1276516"/>
            <a:ext cx="751562" cy="4621338"/>
            <a:chOff x="1401945" y="1169237"/>
            <a:chExt cx="795867" cy="489376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9B78A0B-F0E2-4A89-80F3-57B0A73B6207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90648C2-F8CA-4B8B-9756-5D27A17EEDED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139F8F-A73F-4EC5-8B79-D2FC33925FEE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C693F1E5-EFFA-4199-8032-3F5FA19BEBD6}"/>
                </a:ext>
              </a:extLst>
            </p:cNvPr>
            <p:cNvGraphicFramePr/>
            <p:nvPr/>
          </p:nvGraphicFramePr>
          <p:xfrm>
            <a:off x="1582705" y="1527582"/>
            <a:ext cx="429895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50D600-FD15-4C50-8AC9-7577338DA12F}"/>
              </a:ext>
            </a:extLst>
          </p:cNvPr>
          <p:cNvGrpSpPr/>
          <p:nvPr/>
        </p:nvGrpSpPr>
        <p:grpSpPr>
          <a:xfrm>
            <a:off x="2037577" y="1973179"/>
            <a:ext cx="2202816" cy="1360030"/>
            <a:chOff x="8921977" y="1312837"/>
            <a:chExt cx="2937088" cy="18133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0D0D2A7-330F-4769-9A45-77420BD745D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3B81F50-CB49-48A2-834D-3F86518AEA1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F8003C4-ECFA-4B81-A62A-2EF06CA93AE2}"/>
              </a:ext>
            </a:extLst>
          </p:cNvPr>
          <p:cNvSpPr txBox="1"/>
          <p:nvPr/>
        </p:nvSpPr>
        <p:spPr>
          <a:xfrm>
            <a:off x="2308469" y="3429000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C91773-EB9C-41F4-B2E3-29BDB4D27F94}"/>
              </a:ext>
            </a:extLst>
          </p:cNvPr>
          <p:cNvGrpSpPr/>
          <p:nvPr/>
        </p:nvGrpSpPr>
        <p:grpSpPr>
          <a:xfrm>
            <a:off x="5964154" y="1973179"/>
            <a:ext cx="2202816" cy="1360030"/>
            <a:chOff x="8921977" y="1312837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75131C5-FB09-4E5E-A40D-757D1B0EE26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2D63CC6-86E0-4844-BE30-61FDEBA6113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5C885C29-3981-4A0E-B702-D633E7C9CD71}"/>
              </a:ext>
            </a:extLst>
          </p:cNvPr>
          <p:cNvSpPr txBox="1"/>
          <p:nvPr/>
        </p:nvSpPr>
        <p:spPr>
          <a:xfrm>
            <a:off x="6235046" y="3429000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75%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FE4FAD-C07B-48E8-89C9-69E8DA53A2DF}"/>
              </a:ext>
            </a:extLst>
          </p:cNvPr>
          <p:cNvGrpSpPr/>
          <p:nvPr/>
        </p:nvGrpSpPr>
        <p:grpSpPr>
          <a:xfrm>
            <a:off x="4903607" y="1276516"/>
            <a:ext cx="751562" cy="4621338"/>
            <a:chOff x="1401945" y="1169237"/>
            <a:chExt cx="795867" cy="489376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96B2CE04-4D16-4565-A755-69AD9F9A1773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47474E99-3D9E-48AB-957D-A5861AE7A4F5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78E31F2-0452-4947-B36B-3331861FD3F6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9F363950-ADC8-40F1-B91A-4996CACD8C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22398830"/>
                </p:ext>
              </p:extLst>
            </p:nvPr>
          </p:nvGraphicFramePr>
          <p:xfrm>
            <a:off x="1582705" y="1527582"/>
            <a:ext cx="429895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3992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219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Chart – Slide Template</vt:lpstr>
      <vt:lpstr>Thermometer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 Chart</dc:title>
  <dc:creator>PresentationGO.com</dc:creator>
  <dc:description>© Copyright PresentationGO.com</dc:description>
  <dcterms:created xsi:type="dcterms:W3CDTF">2014-11-26T05:14:11Z</dcterms:created>
  <dcterms:modified xsi:type="dcterms:W3CDTF">2020-01-19T01:03:07Z</dcterms:modified>
  <cp:category>Charts &amp; Diagrams</cp:category>
</cp:coreProperties>
</file>