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2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1" r:id="rId4"/>
    <p:sldId id="352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773" autoAdjust="0"/>
    <p:restoredTop sz="96433" autoAdjust="0"/>
  </p:normalViewPr>
  <p:slideViewPr>
    <p:cSldViewPr snapToGrid="0" showGuides="1">
      <p:cViewPr varScale="1">
        <p:scale>
          <a:sx n="136" d="100"/>
          <a:sy n="136" d="100"/>
        </p:scale>
        <p:origin x="1512" y="45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your data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8EDA-476B-9232-B5192BD01A8E}"/>
              </c:ext>
            </c:extLst>
          </c:dPt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EDA-476B-9232-B5192BD01A8E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(automatic)</c:v>
                </c:pt>
              </c:strCache>
            </c:strRef>
          </c:tx>
          <c:spPr>
            <a:solidFill>
              <a:schemeClr val="bg2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bg2">
                  <a:lumMod val="9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8EDA-476B-9232-B5192BD01A8E}"/>
              </c:ext>
            </c:extLst>
          </c:dPt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60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8EDA-476B-9232-B5192BD01A8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overlap val="100"/>
        <c:axId val="1484707919"/>
        <c:axId val="1230146559"/>
      </c:barChart>
      <c:catAx>
        <c:axId val="1484707919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230146559"/>
        <c:crosses val="autoZero"/>
        <c:auto val="1"/>
        <c:lblAlgn val="ctr"/>
        <c:lblOffset val="100"/>
        <c:noMultiLvlLbl val="0"/>
      </c:catAx>
      <c:valAx>
        <c:axId val="1230146559"/>
        <c:scaling>
          <c:orientation val="minMax"/>
          <c:max val="1"/>
          <c:min val="0"/>
        </c:scaling>
        <c:delete val="1"/>
        <c:axPos val="l"/>
        <c:numFmt formatCode="0%" sourceLinked="1"/>
        <c:majorTickMark val="out"/>
        <c:minorTickMark val="none"/>
        <c:tickLblPos val="nextTo"/>
        <c:crossAx val="1484707919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your data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8EDA-476B-9232-B5192BD01A8E}"/>
              </c:ext>
            </c:extLst>
          </c:dPt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EDA-476B-9232-B5192BD01A8E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(automatic)</c:v>
                </c:pt>
              </c:strCache>
            </c:strRef>
          </c:tx>
          <c:spPr>
            <a:solidFill>
              <a:schemeClr val="bg2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bg2">
                  <a:lumMod val="9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B3CF-4A1D-8871-05F4275FD2A1}"/>
              </c:ext>
            </c:extLst>
          </c:dPt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8EDA-476B-9232-B5192BD01A8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overlap val="100"/>
        <c:axId val="1484707919"/>
        <c:axId val="1230146559"/>
      </c:barChart>
      <c:catAx>
        <c:axId val="1484707919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230146559"/>
        <c:crosses val="autoZero"/>
        <c:auto val="1"/>
        <c:lblAlgn val="ctr"/>
        <c:lblOffset val="100"/>
        <c:noMultiLvlLbl val="0"/>
      </c:catAx>
      <c:valAx>
        <c:axId val="1230146559"/>
        <c:scaling>
          <c:orientation val="minMax"/>
          <c:max val="1"/>
          <c:min val="0"/>
        </c:scaling>
        <c:delete val="1"/>
        <c:axPos val="l"/>
        <c:numFmt formatCode="0%" sourceLinked="1"/>
        <c:majorTickMark val="out"/>
        <c:minorTickMark val="none"/>
        <c:tickLblPos val="nextTo"/>
        <c:crossAx val="1484707919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your data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8EDA-476B-9232-B5192BD01A8E}"/>
              </c:ext>
            </c:extLst>
          </c:dPt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EDA-476B-9232-B5192BD01A8E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(automatic)</c:v>
                </c:pt>
              </c:strCache>
            </c:strRef>
          </c:tx>
          <c:spPr>
            <a:solidFill>
              <a:schemeClr val="bg2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bg2">
                  <a:lumMod val="9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74FE-457B-A4EC-6ED22AA29259}"/>
              </c:ext>
            </c:extLst>
          </c:dPt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60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8EDA-476B-9232-B5192BD01A8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overlap val="100"/>
        <c:axId val="1484707919"/>
        <c:axId val="1230146559"/>
      </c:barChart>
      <c:catAx>
        <c:axId val="1484707919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230146559"/>
        <c:crosses val="autoZero"/>
        <c:auto val="1"/>
        <c:lblAlgn val="ctr"/>
        <c:lblOffset val="100"/>
        <c:noMultiLvlLbl val="0"/>
      </c:catAx>
      <c:valAx>
        <c:axId val="1230146559"/>
        <c:scaling>
          <c:orientation val="minMax"/>
          <c:max val="1"/>
          <c:min val="0"/>
        </c:scaling>
        <c:delete val="1"/>
        <c:axPos val="l"/>
        <c:numFmt formatCode="0%" sourceLinked="1"/>
        <c:majorTickMark val="out"/>
        <c:minorTickMark val="none"/>
        <c:tickLblPos val="nextTo"/>
        <c:crossAx val="1484707919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your data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8EDA-476B-9232-B5192BD01A8E}"/>
              </c:ext>
            </c:extLst>
          </c:dPt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EDA-476B-9232-B5192BD01A8E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(automatic)</c:v>
                </c:pt>
              </c:strCache>
            </c:strRef>
          </c:tx>
          <c:spPr>
            <a:solidFill>
              <a:schemeClr val="bg2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bg2">
                  <a:lumMod val="9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40A6-4B9B-9B10-5722DDDA3831}"/>
              </c:ext>
            </c:extLst>
          </c:dPt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8EDA-476B-9232-B5192BD01A8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overlap val="100"/>
        <c:axId val="1484707919"/>
        <c:axId val="1230146559"/>
      </c:barChart>
      <c:catAx>
        <c:axId val="1484707919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230146559"/>
        <c:crosses val="autoZero"/>
        <c:auto val="1"/>
        <c:lblAlgn val="ctr"/>
        <c:lblOffset val="100"/>
        <c:noMultiLvlLbl val="0"/>
      </c:catAx>
      <c:valAx>
        <c:axId val="1230146559"/>
        <c:scaling>
          <c:orientation val="minMax"/>
          <c:max val="1"/>
          <c:min val="0"/>
        </c:scaling>
        <c:delete val="1"/>
        <c:axPos val="l"/>
        <c:numFmt formatCode="0%" sourceLinked="1"/>
        <c:majorTickMark val="out"/>
        <c:minorTickMark val="none"/>
        <c:tickLblPos val="nextTo"/>
        <c:crossAx val="1484707919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1/18/2020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6977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38676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Thermometer Chart – Slide Template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D3ADADCB-5A7E-4A57-B865-58193CAAAC5D}"/>
              </a:ext>
            </a:extLst>
          </p:cNvPr>
          <p:cNvGrpSpPr/>
          <p:nvPr/>
        </p:nvGrpSpPr>
        <p:grpSpPr>
          <a:xfrm>
            <a:off x="1401945" y="1169237"/>
            <a:ext cx="795867" cy="4893767"/>
            <a:chOff x="1401945" y="1169237"/>
            <a:chExt cx="795867" cy="4893767"/>
          </a:xfrm>
        </p:grpSpPr>
        <p:sp>
          <p:nvSpPr>
            <p:cNvPr id="34" name="Shape">
              <a:extLst>
                <a:ext uri="{FF2B5EF4-FFF2-40B4-BE49-F238E27FC236}">
                  <a16:creationId xmlns:a16="http://schemas.microsoft.com/office/drawing/2014/main" id="{99B78A0B-F0E2-4A89-80F3-57B0A73B6207}"/>
                </a:ext>
              </a:extLst>
            </p:cNvPr>
            <p:cNvSpPr/>
            <p:nvPr/>
          </p:nvSpPr>
          <p:spPr>
            <a:xfrm>
              <a:off x="1401945" y="1169237"/>
              <a:ext cx="795867" cy="48937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4" h="21600" extrusionOk="0">
                  <a:moveTo>
                    <a:pt x="10800" y="0"/>
                  </a:moveTo>
                  <a:lnTo>
                    <a:pt x="10800" y="0"/>
                  </a:lnTo>
                  <a:cubicBezTo>
                    <a:pt x="4886" y="0"/>
                    <a:pt x="0" y="799"/>
                    <a:pt x="0" y="1767"/>
                  </a:cubicBezTo>
                  <a:lnTo>
                    <a:pt x="0" y="16069"/>
                  </a:lnTo>
                  <a:cubicBezTo>
                    <a:pt x="0" y="16384"/>
                    <a:pt x="771" y="16700"/>
                    <a:pt x="2186" y="16931"/>
                  </a:cubicBezTo>
                  <a:lnTo>
                    <a:pt x="5143" y="17415"/>
                  </a:lnTo>
                  <a:cubicBezTo>
                    <a:pt x="6557" y="17646"/>
                    <a:pt x="7329" y="17961"/>
                    <a:pt x="7329" y="18277"/>
                  </a:cubicBezTo>
                  <a:lnTo>
                    <a:pt x="7329" y="21011"/>
                  </a:lnTo>
                  <a:cubicBezTo>
                    <a:pt x="7329" y="21327"/>
                    <a:pt x="8871" y="21579"/>
                    <a:pt x="10671" y="21600"/>
                  </a:cubicBezTo>
                  <a:cubicBezTo>
                    <a:pt x="12600" y="21600"/>
                    <a:pt x="14143" y="21348"/>
                    <a:pt x="14143" y="21032"/>
                  </a:cubicBezTo>
                  <a:lnTo>
                    <a:pt x="14143" y="18277"/>
                  </a:lnTo>
                  <a:cubicBezTo>
                    <a:pt x="14143" y="17961"/>
                    <a:pt x="14914" y="17646"/>
                    <a:pt x="16329" y="17415"/>
                  </a:cubicBezTo>
                  <a:lnTo>
                    <a:pt x="19286" y="16931"/>
                  </a:lnTo>
                  <a:cubicBezTo>
                    <a:pt x="20700" y="16700"/>
                    <a:pt x="21471" y="16384"/>
                    <a:pt x="21471" y="16069"/>
                  </a:cubicBezTo>
                  <a:lnTo>
                    <a:pt x="21471" y="1767"/>
                  </a:lnTo>
                  <a:cubicBezTo>
                    <a:pt x="21600" y="778"/>
                    <a:pt x="16714" y="0"/>
                    <a:pt x="10800" y="0"/>
                  </a:cubicBezTo>
                  <a:close/>
                </a:path>
              </a:pathLst>
            </a:custGeom>
            <a:solidFill>
              <a:schemeClr val="tx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5" name="Shape">
              <a:extLst>
                <a:ext uri="{FF2B5EF4-FFF2-40B4-BE49-F238E27FC236}">
                  <a16:creationId xmlns:a16="http://schemas.microsoft.com/office/drawing/2014/main" id="{E90648C2-F8CA-4B8B-9756-5D27A17EEDED}"/>
                </a:ext>
              </a:extLst>
            </p:cNvPr>
            <p:cNvSpPr/>
            <p:nvPr/>
          </p:nvSpPr>
          <p:spPr>
            <a:xfrm>
              <a:off x="1509205" y="1550442"/>
              <a:ext cx="581347" cy="32974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21600"/>
                  </a:moveTo>
                  <a:lnTo>
                    <a:pt x="10800" y="21600"/>
                  </a:lnTo>
                  <a:cubicBezTo>
                    <a:pt x="4780" y="21600"/>
                    <a:pt x="0" y="20757"/>
                    <a:pt x="0" y="19696"/>
                  </a:cubicBezTo>
                  <a:lnTo>
                    <a:pt x="0" y="1904"/>
                  </a:lnTo>
                  <a:cubicBezTo>
                    <a:pt x="0" y="843"/>
                    <a:pt x="4780" y="0"/>
                    <a:pt x="10800" y="0"/>
                  </a:cubicBezTo>
                  <a:lnTo>
                    <a:pt x="10800" y="0"/>
                  </a:lnTo>
                  <a:cubicBezTo>
                    <a:pt x="16820" y="0"/>
                    <a:pt x="21600" y="843"/>
                    <a:pt x="21600" y="1904"/>
                  </a:cubicBezTo>
                  <a:lnTo>
                    <a:pt x="21600" y="19696"/>
                  </a:lnTo>
                  <a:cubicBezTo>
                    <a:pt x="21600" y="20757"/>
                    <a:pt x="16643" y="21600"/>
                    <a:pt x="10800" y="21600"/>
                  </a:cubicBez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6" name="Shape">
              <a:extLst>
                <a:ext uri="{FF2B5EF4-FFF2-40B4-BE49-F238E27FC236}">
                  <a16:creationId xmlns:a16="http://schemas.microsoft.com/office/drawing/2014/main" id="{E6139F8F-A73F-4EC5-8B79-D2FC33925FEE}"/>
                </a:ext>
              </a:extLst>
            </p:cNvPr>
            <p:cNvSpPr/>
            <p:nvPr/>
          </p:nvSpPr>
          <p:spPr>
            <a:xfrm>
              <a:off x="1695044" y="5465455"/>
              <a:ext cx="209669" cy="5718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17640"/>
                  </a:lnTo>
                  <a:cubicBezTo>
                    <a:pt x="0" y="19800"/>
                    <a:pt x="4909" y="21600"/>
                    <a:pt x="10800" y="21600"/>
                  </a:cubicBezTo>
                  <a:lnTo>
                    <a:pt x="10800" y="21600"/>
                  </a:lnTo>
                  <a:cubicBezTo>
                    <a:pt x="16691" y="21600"/>
                    <a:pt x="21600" y="19800"/>
                    <a:pt x="21600" y="17640"/>
                  </a:cubicBez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graphicFrame>
          <p:nvGraphicFramePr>
            <p:cNvPr id="37" name="Chart 36">
              <a:extLst>
                <a:ext uri="{FF2B5EF4-FFF2-40B4-BE49-F238E27FC236}">
                  <a16:creationId xmlns:a16="http://schemas.microsoft.com/office/drawing/2014/main" id="{C693F1E5-EFFA-4199-8032-3F5FA19BEBD6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1046683284"/>
                </p:ext>
              </p:extLst>
            </p:nvPr>
          </p:nvGraphicFramePr>
          <p:xfrm>
            <a:off x="1582708" y="1527582"/>
            <a:ext cx="434340" cy="4045145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6E50D600-FD15-4C50-8AC9-7577338DA12F}"/>
              </a:ext>
            </a:extLst>
          </p:cNvPr>
          <p:cNvGrpSpPr/>
          <p:nvPr/>
        </p:nvGrpSpPr>
        <p:grpSpPr>
          <a:xfrm>
            <a:off x="2563551" y="1909018"/>
            <a:ext cx="2937088" cy="1290153"/>
            <a:chOff x="8921977" y="1466725"/>
            <a:chExt cx="2937088" cy="1290153"/>
          </a:xfrm>
        </p:grpSpPr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80D0D2A7-330F-4769-9A45-77420BD745D9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23B81F50-CB49-48A2-834D-3F86518AEA1C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id="{0F8003C4-ECFA-4B81-A62A-2EF06CA93AE2}"/>
              </a:ext>
            </a:extLst>
          </p:cNvPr>
          <p:cNvSpPr txBox="1"/>
          <p:nvPr/>
        </p:nvSpPr>
        <p:spPr>
          <a:xfrm>
            <a:off x="2953936" y="3429000"/>
            <a:ext cx="2151551" cy="144655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8800" b="1" dirty="0"/>
              <a:t>40%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D2C995A3-5017-408E-B214-C0BA1FB469FD}"/>
              </a:ext>
            </a:extLst>
          </p:cNvPr>
          <p:cNvGrpSpPr/>
          <p:nvPr/>
        </p:nvGrpSpPr>
        <p:grpSpPr>
          <a:xfrm>
            <a:off x="6691362" y="1169237"/>
            <a:ext cx="795867" cy="4893767"/>
            <a:chOff x="6691362" y="1169237"/>
            <a:chExt cx="795867" cy="4893767"/>
          </a:xfrm>
        </p:grpSpPr>
        <p:sp>
          <p:nvSpPr>
            <p:cNvPr id="73" name="Shape">
              <a:extLst>
                <a:ext uri="{FF2B5EF4-FFF2-40B4-BE49-F238E27FC236}">
                  <a16:creationId xmlns:a16="http://schemas.microsoft.com/office/drawing/2014/main" id="{5EBA1B55-8768-42D8-9210-284BB058685F}"/>
                </a:ext>
              </a:extLst>
            </p:cNvPr>
            <p:cNvSpPr/>
            <p:nvPr/>
          </p:nvSpPr>
          <p:spPr>
            <a:xfrm>
              <a:off x="6691362" y="1169237"/>
              <a:ext cx="795867" cy="48937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4" h="21600" extrusionOk="0">
                  <a:moveTo>
                    <a:pt x="10800" y="0"/>
                  </a:moveTo>
                  <a:lnTo>
                    <a:pt x="10800" y="0"/>
                  </a:lnTo>
                  <a:cubicBezTo>
                    <a:pt x="4886" y="0"/>
                    <a:pt x="0" y="799"/>
                    <a:pt x="0" y="1767"/>
                  </a:cubicBezTo>
                  <a:lnTo>
                    <a:pt x="0" y="16069"/>
                  </a:lnTo>
                  <a:cubicBezTo>
                    <a:pt x="0" y="16384"/>
                    <a:pt x="771" y="16700"/>
                    <a:pt x="2186" y="16931"/>
                  </a:cubicBezTo>
                  <a:lnTo>
                    <a:pt x="5143" y="17415"/>
                  </a:lnTo>
                  <a:cubicBezTo>
                    <a:pt x="6557" y="17646"/>
                    <a:pt x="7329" y="17961"/>
                    <a:pt x="7329" y="18277"/>
                  </a:cubicBezTo>
                  <a:lnTo>
                    <a:pt x="7329" y="21011"/>
                  </a:lnTo>
                  <a:cubicBezTo>
                    <a:pt x="7329" y="21327"/>
                    <a:pt x="8871" y="21579"/>
                    <a:pt x="10671" y="21600"/>
                  </a:cubicBezTo>
                  <a:cubicBezTo>
                    <a:pt x="12600" y="21600"/>
                    <a:pt x="14143" y="21348"/>
                    <a:pt x="14143" y="21032"/>
                  </a:cubicBezTo>
                  <a:lnTo>
                    <a:pt x="14143" y="18277"/>
                  </a:lnTo>
                  <a:cubicBezTo>
                    <a:pt x="14143" y="17961"/>
                    <a:pt x="14914" y="17646"/>
                    <a:pt x="16329" y="17415"/>
                  </a:cubicBezTo>
                  <a:lnTo>
                    <a:pt x="19286" y="16931"/>
                  </a:lnTo>
                  <a:cubicBezTo>
                    <a:pt x="20700" y="16700"/>
                    <a:pt x="21471" y="16384"/>
                    <a:pt x="21471" y="16069"/>
                  </a:cubicBezTo>
                  <a:lnTo>
                    <a:pt x="21471" y="1767"/>
                  </a:lnTo>
                  <a:cubicBezTo>
                    <a:pt x="21600" y="778"/>
                    <a:pt x="16714" y="0"/>
                    <a:pt x="10800" y="0"/>
                  </a:cubicBezTo>
                  <a:close/>
                </a:path>
              </a:pathLst>
            </a:custGeom>
            <a:solidFill>
              <a:schemeClr val="tx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4" name="Shape">
              <a:extLst>
                <a:ext uri="{FF2B5EF4-FFF2-40B4-BE49-F238E27FC236}">
                  <a16:creationId xmlns:a16="http://schemas.microsoft.com/office/drawing/2014/main" id="{05AA11D8-C2E1-45A0-8352-3A5AAAFE655F}"/>
                </a:ext>
              </a:extLst>
            </p:cNvPr>
            <p:cNvSpPr/>
            <p:nvPr/>
          </p:nvSpPr>
          <p:spPr>
            <a:xfrm>
              <a:off x="6798622" y="1550442"/>
              <a:ext cx="581347" cy="32974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21600"/>
                  </a:moveTo>
                  <a:lnTo>
                    <a:pt x="10800" y="21600"/>
                  </a:lnTo>
                  <a:cubicBezTo>
                    <a:pt x="4780" y="21600"/>
                    <a:pt x="0" y="20757"/>
                    <a:pt x="0" y="19696"/>
                  </a:cubicBezTo>
                  <a:lnTo>
                    <a:pt x="0" y="1904"/>
                  </a:lnTo>
                  <a:cubicBezTo>
                    <a:pt x="0" y="843"/>
                    <a:pt x="4780" y="0"/>
                    <a:pt x="10800" y="0"/>
                  </a:cubicBezTo>
                  <a:lnTo>
                    <a:pt x="10800" y="0"/>
                  </a:lnTo>
                  <a:cubicBezTo>
                    <a:pt x="16820" y="0"/>
                    <a:pt x="21600" y="843"/>
                    <a:pt x="21600" y="1904"/>
                  </a:cubicBezTo>
                  <a:lnTo>
                    <a:pt x="21600" y="19696"/>
                  </a:lnTo>
                  <a:cubicBezTo>
                    <a:pt x="21600" y="20757"/>
                    <a:pt x="16643" y="21600"/>
                    <a:pt x="10800" y="21600"/>
                  </a:cubicBez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5" name="Shape">
              <a:extLst>
                <a:ext uri="{FF2B5EF4-FFF2-40B4-BE49-F238E27FC236}">
                  <a16:creationId xmlns:a16="http://schemas.microsoft.com/office/drawing/2014/main" id="{E21B7045-7A55-40C0-A741-E5B0A9457441}"/>
                </a:ext>
              </a:extLst>
            </p:cNvPr>
            <p:cNvSpPr/>
            <p:nvPr/>
          </p:nvSpPr>
          <p:spPr>
            <a:xfrm>
              <a:off x="6984461" y="5465455"/>
              <a:ext cx="209669" cy="5718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17640"/>
                  </a:lnTo>
                  <a:cubicBezTo>
                    <a:pt x="0" y="19800"/>
                    <a:pt x="4909" y="21600"/>
                    <a:pt x="10800" y="21600"/>
                  </a:cubicBezTo>
                  <a:lnTo>
                    <a:pt x="10800" y="21600"/>
                  </a:lnTo>
                  <a:cubicBezTo>
                    <a:pt x="16691" y="21600"/>
                    <a:pt x="21600" y="19800"/>
                    <a:pt x="21600" y="17640"/>
                  </a:cubicBez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graphicFrame>
          <p:nvGraphicFramePr>
            <p:cNvPr id="76" name="Chart 75">
              <a:extLst>
                <a:ext uri="{FF2B5EF4-FFF2-40B4-BE49-F238E27FC236}">
                  <a16:creationId xmlns:a16="http://schemas.microsoft.com/office/drawing/2014/main" id="{BF0662D3-BC15-47BB-8AC9-B6332C376200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3581175800"/>
                </p:ext>
              </p:extLst>
            </p:nvPr>
          </p:nvGraphicFramePr>
          <p:xfrm>
            <a:off x="6872125" y="1527582"/>
            <a:ext cx="434340" cy="4045145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</p:grpSp>
      <p:grpSp>
        <p:nvGrpSpPr>
          <p:cNvPr id="77" name="Group 76">
            <a:extLst>
              <a:ext uri="{FF2B5EF4-FFF2-40B4-BE49-F238E27FC236}">
                <a16:creationId xmlns:a16="http://schemas.microsoft.com/office/drawing/2014/main" id="{65C91773-EB9C-41F4-B2E3-29BDB4D27F94}"/>
              </a:ext>
            </a:extLst>
          </p:cNvPr>
          <p:cNvGrpSpPr/>
          <p:nvPr/>
        </p:nvGrpSpPr>
        <p:grpSpPr>
          <a:xfrm>
            <a:off x="7852968" y="1909018"/>
            <a:ext cx="2937088" cy="1290153"/>
            <a:chOff x="8921977" y="1466725"/>
            <a:chExt cx="2937088" cy="1290153"/>
          </a:xfrm>
        </p:grpSpPr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175131C5-FB09-4E5E-A40D-757D1B0EE26E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42D63CC6-86E0-4844-BE30-61FDEBA6113E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80" name="TextBox 79">
            <a:extLst>
              <a:ext uri="{FF2B5EF4-FFF2-40B4-BE49-F238E27FC236}">
                <a16:creationId xmlns:a16="http://schemas.microsoft.com/office/drawing/2014/main" id="{5C885C29-3981-4A0E-B702-D633E7C9CD71}"/>
              </a:ext>
            </a:extLst>
          </p:cNvPr>
          <p:cNvSpPr txBox="1"/>
          <p:nvPr/>
        </p:nvSpPr>
        <p:spPr>
          <a:xfrm>
            <a:off x="8245736" y="3429000"/>
            <a:ext cx="2151551" cy="144655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8800" b="1" dirty="0"/>
              <a:t>75%</a:t>
            </a:r>
          </a:p>
        </p:txBody>
      </p:sp>
    </p:spTree>
    <p:extLst>
      <p:ext uri="{BB962C8B-B14F-4D97-AF65-F5344CB8AC3E}">
        <p14:creationId xmlns:p14="http://schemas.microsoft.com/office/powerpoint/2010/main" val="22150065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Thermometer Chart – Slide Template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CC0A855C-C63E-467A-97DC-C23A8D7967BA}"/>
              </a:ext>
            </a:extLst>
          </p:cNvPr>
          <p:cNvGrpSpPr/>
          <p:nvPr/>
        </p:nvGrpSpPr>
        <p:grpSpPr>
          <a:xfrm>
            <a:off x="1401945" y="1169237"/>
            <a:ext cx="795867" cy="4893767"/>
            <a:chOff x="1401945" y="1169237"/>
            <a:chExt cx="795867" cy="4893767"/>
          </a:xfrm>
        </p:grpSpPr>
        <p:sp>
          <p:nvSpPr>
            <p:cNvPr id="34" name="Shape">
              <a:extLst>
                <a:ext uri="{FF2B5EF4-FFF2-40B4-BE49-F238E27FC236}">
                  <a16:creationId xmlns:a16="http://schemas.microsoft.com/office/drawing/2014/main" id="{99B78A0B-F0E2-4A89-80F3-57B0A73B6207}"/>
                </a:ext>
              </a:extLst>
            </p:cNvPr>
            <p:cNvSpPr/>
            <p:nvPr/>
          </p:nvSpPr>
          <p:spPr>
            <a:xfrm>
              <a:off x="1401945" y="1169237"/>
              <a:ext cx="795867" cy="48937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4" h="21600" extrusionOk="0">
                  <a:moveTo>
                    <a:pt x="10800" y="0"/>
                  </a:moveTo>
                  <a:lnTo>
                    <a:pt x="10800" y="0"/>
                  </a:lnTo>
                  <a:cubicBezTo>
                    <a:pt x="4886" y="0"/>
                    <a:pt x="0" y="799"/>
                    <a:pt x="0" y="1767"/>
                  </a:cubicBezTo>
                  <a:lnTo>
                    <a:pt x="0" y="16069"/>
                  </a:lnTo>
                  <a:cubicBezTo>
                    <a:pt x="0" y="16384"/>
                    <a:pt x="771" y="16700"/>
                    <a:pt x="2186" y="16931"/>
                  </a:cubicBezTo>
                  <a:lnTo>
                    <a:pt x="5143" y="17415"/>
                  </a:lnTo>
                  <a:cubicBezTo>
                    <a:pt x="6557" y="17646"/>
                    <a:pt x="7329" y="17961"/>
                    <a:pt x="7329" y="18277"/>
                  </a:cubicBezTo>
                  <a:lnTo>
                    <a:pt x="7329" y="21011"/>
                  </a:lnTo>
                  <a:cubicBezTo>
                    <a:pt x="7329" y="21327"/>
                    <a:pt x="8871" y="21579"/>
                    <a:pt x="10671" y="21600"/>
                  </a:cubicBezTo>
                  <a:cubicBezTo>
                    <a:pt x="12600" y="21600"/>
                    <a:pt x="14143" y="21348"/>
                    <a:pt x="14143" y="21032"/>
                  </a:cubicBezTo>
                  <a:lnTo>
                    <a:pt x="14143" y="18277"/>
                  </a:lnTo>
                  <a:cubicBezTo>
                    <a:pt x="14143" y="17961"/>
                    <a:pt x="14914" y="17646"/>
                    <a:pt x="16329" y="17415"/>
                  </a:cubicBezTo>
                  <a:lnTo>
                    <a:pt x="19286" y="16931"/>
                  </a:lnTo>
                  <a:cubicBezTo>
                    <a:pt x="20700" y="16700"/>
                    <a:pt x="21471" y="16384"/>
                    <a:pt x="21471" y="16069"/>
                  </a:cubicBezTo>
                  <a:lnTo>
                    <a:pt x="21471" y="1767"/>
                  </a:lnTo>
                  <a:cubicBezTo>
                    <a:pt x="21600" y="778"/>
                    <a:pt x="16714" y="0"/>
                    <a:pt x="10800" y="0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5" name="Shape">
              <a:extLst>
                <a:ext uri="{FF2B5EF4-FFF2-40B4-BE49-F238E27FC236}">
                  <a16:creationId xmlns:a16="http://schemas.microsoft.com/office/drawing/2014/main" id="{E90648C2-F8CA-4B8B-9756-5D27A17EEDED}"/>
                </a:ext>
              </a:extLst>
            </p:cNvPr>
            <p:cNvSpPr/>
            <p:nvPr/>
          </p:nvSpPr>
          <p:spPr>
            <a:xfrm>
              <a:off x="1509205" y="1550442"/>
              <a:ext cx="581347" cy="32974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21600"/>
                  </a:moveTo>
                  <a:lnTo>
                    <a:pt x="10800" y="21600"/>
                  </a:lnTo>
                  <a:cubicBezTo>
                    <a:pt x="4780" y="21600"/>
                    <a:pt x="0" y="20757"/>
                    <a:pt x="0" y="19696"/>
                  </a:cubicBezTo>
                  <a:lnTo>
                    <a:pt x="0" y="1904"/>
                  </a:lnTo>
                  <a:cubicBezTo>
                    <a:pt x="0" y="843"/>
                    <a:pt x="4780" y="0"/>
                    <a:pt x="10800" y="0"/>
                  </a:cubicBezTo>
                  <a:lnTo>
                    <a:pt x="10800" y="0"/>
                  </a:lnTo>
                  <a:cubicBezTo>
                    <a:pt x="16820" y="0"/>
                    <a:pt x="21600" y="843"/>
                    <a:pt x="21600" y="1904"/>
                  </a:cubicBezTo>
                  <a:lnTo>
                    <a:pt x="21600" y="19696"/>
                  </a:lnTo>
                  <a:cubicBezTo>
                    <a:pt x="21600" y="20757"/>
                    <a:pt x="16643" y="21600"/>
                    <a:pt x="10800" y="21600"/>
                  </a:cubicBez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6" name="Shape">
              <a:extLst>
                <a:ext uri="{FF2B5EF4-FFF2-40B4-BE49-F238E27FC236}">
                  <a16:creationId xmlns:a16="http://schemas.microsoft.com/office/drawing/2014/main" id="{E6139F8F-A73F-4EC5-8B79-D2FC33925FEE}"/>
                </a:ext>
              </a:extLst>
            </p:cNvPr>
            <p:cNvSpPr/>
            <p:nvPr/>
          </p:nvSpPr>
          <p:spPr>
            <a:xfrm>
              <a:off x="1695044" y="5465455"/>
              <a:ext cx="209669" cy="5718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17640"/>
                  </a:lnTo>
                  <a:cubicBezTo>
                    <a:pt x="0" y="19800"/>
                    <a:pt x="4909" y="21600"/>
                    <a:pt x="10800" y="21600"/>
                  </a:cubicBezTo>
                  <a:lnTo>
                    <a:pt x="10800" y="21600"/>
                  </a:lnTo>
                  <a:cubicBezTo>
                    <a:pt x="16691" y="21600"/>
                    <a:pt x="21600" y="19800"/>
                    <a:pt x="21600" y="17640"/>
                  </a:cubicBez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90000"/>
                <a:lumOff val="1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graphicFrame>
          <p:nvGraphicFramePr>
            <p:cNvPr id="37" name="Chart 36">
              <a:extLst>
                <a:ext uri="{FF2B5EF4-FFF2-40B4-BE49-F238E27FC236}">
                  <a16:creationId xmlns:a16="http://schemas.microsoft.com/office/drawing/2014/main" id="{C693F1E5-EFFA-4199-8032-3F5FA19BEBD6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2486384667"/>
                </p:ext>
              </p:extLst>
            </p:nvPr>
          </p:nvGraphicFramePr>
          <p:xfrm>
            <a:off x="1582708" y="1527582"/>
            <a:ext cx="434340" cy="4045145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6E50D600-FD15-4C50-8AC9-7577338DA12F}"/>
              </a:ext>
            </a:extLst>
          </p:cNvPr>
          <p:cNvGrpSpPr/>
          <p:nvPr/>
        </p:nvGrpSpPr>
        <p:grpSpPr>
          <a:xfrm>
            <a:off x="2563551" y="1909018"/>
            <a:ext cx="2937088" cy="1290153"/>
            <a:chOff x="8921977" y="1466725"/>
            <a:chExt cx="2937088" cy="1290153"/>
          </a:xfrm>
        </p:grpSpPr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80D0D2A7-330F-4769-9A45-77420BD745D9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23B81F50-CB49-48A2-834D-3F86518AEA1C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id="{0F8003C4-ECFA-4B81-A62A-2EF06CA93AE2}"/>
              </a:ext>
            </a:extLst>
          </p:cNvPr>
          <p:cNvSpPr txBox="1"/>
          <p:nvPr/>
        </p:nvSpPr>
        <p:spPr>
          <a:xfrm>
            <a:off x="2953936" y="3429000"/>
            <a:ext cx="2151551" cy="144655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8800" b="1" dirty="0">
                <a:solidFill>
                  <a:schemeClr val="bg1"/>
                </a:solidFill>
              </a:rPr>
              <a:t>40%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F0C17258-4FCC-4360-A38C-B12FF893FBA7}"/>
              </a:ext>
            </a:extLst>
          </p:cNvPr>
          <p:cNvGrpSpPr/>
          <p:nvPr/>
        </p:nvGrpSpPr>
        <p:grpSpPr>
          <a:xfrm>
            <a:off x="6691362" y="1169237"/>
            <a:ext cx="795867" cy="4893767"/>
            <a:chOff x="6691362" y="1169237"/>
            <a:chExt cx="795867" cy="4893767"/>
          </a:xfrm>
        </p:grpSpPr>
        <p:sp>
          <p:nvSpPr>
            <p:cNvPr id="73" name="Shape">
              <a:extLst>
                <a:ext uri="{FF2B5EF4-FFF2-40B4-BE49-F238E27FC236}">
                  <a16:creationId xmlns:a16="http://schemas.microsoft.com/office/drawing/2014/main" id="{5EBA1B55-8768-42D8-9210-284BB058685F}"/>
                </a:ext>
              </a:extLst>
            </p:cNvPr>
            <p:cNvSpPr/>
            <p:nvPr/>
          </p:nvSpPr>
          <p:spPr>
            <a:xfrm>
              <a:off x="6691362" y="1169237"/>
              <a:ext cx="795867" cy="48937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4" h="21600" extrusionOk="0">
                  <a:moveTo>
                    <a:pt x="10800" y="0"/>
                  </a:moveTo>
                  <a:lnTo>
                    <a:pt x="10800" y="0"/>
                  </a:lnTo>
                  <a:cubicBezTo>
                    <a:pt x="4886" y="0"/>
                    <a:pt x="0" y="799"/>
                    <a:pt x="0" y="1767"/>
                  </a:cubicBezTo>
                  <a:lnTo>
                    <a:pt x="0" y="16069"/>
                  </a:lnTo>
                  <a:cubicBezTo>
                    <a:pt x="0" y="16384"/>
                    <a:pt x="771" y="16700"/>
                    <a:pt x="2186" y="16931"/>
                  </a:cubicBezTo>
                  <a:lnTo>
                    <a:pt x="5143" y="17415"/>
                  </a:lnTo>
                  <a:cubicBezTo>
                    <a:pt x="6557" y="17646"/>
                    <a:pt x="7329" y="17961"/>
                    <a:pt x="7329" y="18277"/>
                  </a:cubicBezTo>
                  <a:lnTo>
                    <a:pt x="7329" y="21011"/>
                  </a:lnTo>
                  <a:cubicBezTo>
                    <a:pt x="7329" y="21327"/>
                    <a:pt x="8871" y="21579"/>
                    <a:pt x="10671" y="21600"/>
                  </a:cubicBezTo>
                  <a:cubicBezTo>
                    <a:pt x="12600" y="21600"/>
                    <a:pt x="14143" y="21348"/>
                    <a:pt x="14143" y="21032"/>
                  </a:cubicBezTo>
                  <a:lnTo>
                    <a:pt x="14143" y="18277"/>
                  </a:lnTo>
                  <a:cubicBezTo>
                    <a:pt x="14143" y="17961"/>
                    <a:pt x="14914" y="17646"/>
                    <a:pt x="16329" y="17415"/>
                  </a:cubicBezTo>
                  <a:lnTo>
                    <a:pt x="19286" y="16931"/>
                  </a:lnTo>
                  <a:cubicBezTo>
                    <a:pt x="20700" y="16700"/>
                    <a:pt x="21471" y="16384"/>
                    <a:pt x="21471" y="16069"/>
                  </a:cubicBezTo>
                  <a:lnTo>
                    <a:pt x="21471" y="1767"/>
                  </a:lnTo>
                  <a:cubicBezTo>
                    <a:pt x="21600" y="778"/>
                    <a:pt x="16714" y="0"/>
                    <a:pt x="10800" y="0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4" name="Shape">
              <a:extLst>
                <a:ext uri="{FF2B5EF4-FFF2-40B4-BE49-F238E27FC236}">
                  <a16:creationId xmlns:a16="http://schemas.microsoft.com/office/drawing/2014/main" id="{05AA11D8-C2E1-45A0-8352-3A5AAAFE655F}"/>
                </a:ext>
              </a:extLst>
            </p:cNvPr>
            <p:cNvSpPr/>
            <p:nvPr/>
          </p:nvSpPr>
          <p:spPr>
            <a:xfrm>
              <a:off x="6798622" y="1550442"/>
              <a:ext cx="581347" cy="32974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21600"/>
                  </a:moveTo>
                  <a:lnTo>
                    <a:pt x="10800" y="21600"/>
                  </a:lnTo>
                  <a:cubicBezTo>
                    <a:pt x="4780" y="21600"/>
                    <a:pt x="0" y="20757"/>
                    <a:pt x="0" y="19696"/>
                  </a:cubicBezTo>
                  <a:lnTo>
                    <a:pt x="0" y="1904"/>
                  </a:lnTo>
                  <a:cubicBezTo>
                    <a:pt x="0" y="843"/>
                    <a:pt x="4780" y="0"/>
                    <a:pt x="10800" y="0"/>
                  </a:cubicBezTo>
                  <a:lnTo>
                    <a:pt x="10800" y="0"/>
                  </a:lnTo>
                  <a:cubicBezTo>
                    <a:pt x="16820" y="0"/>
                    <a:pt x="21600" y="843"/>
                    <a:pt x="21600" y="1904"/>
                  </a:cubicBezTo>
                  <a:lnTo>
                    <a:pt x="21600" y="19696"/>
                  </a:lnTo>
                  <a:cubicBezTo>
                    <a:pt x="21600" y="20757"/>
                    <a:pt x="16643" y="21600"/>
                    <a:pt x="10800" y="21600"/>
                  </a:cubicBez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5" name="Shape">
              <a:extLst>
                <a:ext uri="{FF2B5EF4-FFF2-40B4-BE49-F238E27FC236}">
                  <a16:creationId xmlns:a16="http://schemas.microsoft.com/office/drawing/2014/main" id="{E21B7045-7A55-40C0-A741-E5B0A9457441}"/>
                </a:ext>
              </a:extLst>
            </p:cNvPr>
            <p:cNvSpPr/>
            <p:nvPr/>
          </p:nvSpPr>
          <p:spPr>
            <a:xfrm>
              <a:off x="6984461" y="5465455"/>
              <a:ext cx="209669" cy="5718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17640"/>
                  </a:lnTo>
                  <a:cubicBezTo>
                    <a:pt x="0" y="19800"/>
                    <a:pt x="4909" y="21600"/>
                    <a:pt x="10800" y="21600"/>
                  </a:cubicBezTo>
                  <a:lnTo>
                    <a:pt x="10800" y="21600"/>
                  </a:lnTo>
                  <a:cubicBezTo>
                    <a:pt x="16691" y="21600"/>
                    <a:pt x="21600" y="19800"/>
                    <a:pt x="21600" y="17640"/>
                  </a:cubicBez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90000"/>
                <a:lumOff val="1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graphicFrame>
          <p:nvGraphicFramePr>
            <p:cNvPr id="76" name="Chart 75">
              <a:extLst>
                <a:ext uri="{FF2B5EF4-FFF2-40B4-BE49-F238E27FC236}">
                  <a16:creationId xmlns:a16="http://schemas.microsoft.com/office/drawing/2014/main" id="{BF0662D3-BC15-47BB-8AC9-B6332C376200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2598117466"/>
                </p:ext>
              </p:extLst>
            </p:nvPr>
          </p:nvGraphicFramePr>
          <p:xfrm>
            <a:off x="6872125" y="1527582"/>
            <a:ext cx="434340" cy="4045145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</p:grpSp>
      <p:grpSp>
        <p:nvGrpSpPr>
          <p:cNvPr id="77" name="Group 76">
            <a:extLst>
              <a:ext uri="{FF2B5EF4-FFF2-40B4-BE49-F238E27FC236}">
                <a16:creationId xmlns:a16="http://schemas.microsoft.com/office/drawing/2014/main" id="{65C91773-EB9C-41F4-B2E3-29BDB4D27F94}"/>
              </a:ext>
            </a:extLst>
          </p:cNvPr>
          <p:cNvGrpSpPr/>
          <p:nvPr/>
        </p:nvGrpSpPr>
        <p:grpSpPr>
          <a:xfrm>
            <a:off x="7852968" y="1909018"/>
            <a:ext cx="2937088" cy="1290153"/>
            <a:chOff x="8921977" y="1466725"/>
            <a:chExt cx="2937088" cy="1290153"/>
          </a:xfrm>
        </p:grpSpPr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175131C5-FB09-4E5E-A40D-757D1B0EE26E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42D63CC6-86E0-4844-BE30-61FDEBA6113E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80" name="TextBox 79">
            <a:extLst>
              <a:ext uri="{FF2B5EF4-FFF2-40B4-BE49-F238E27FC236}">
                <a16:creationId xmlns:a16="http://schemas.microsoft.com/office/drawing/2014/main" id="{5C885C29-3981-4A0E-B702-D633E7C9CD71}"/>
              </a:ext>
            </a:extLst>
          </p:cNvPr>
          <p:cNvSpPr txBox="1"/>
          <p:nvPr/>
        </p:nvSpPr>
        <p:spPr>
          <a:xfrm>
            <a:off x="8245736" y="3429000"/>
            <a:ext cx="2151551" cy="144655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8800" b="1" dirty="0">
                <a:solidFill>
                  <a:schemeClr val="bg1"/>
                </a:solidFill>
              </a:rPr>
              <a:t>75%</a:t>
            </a:r>
          </a:p>
        </p:txBody>
      </p:sp>
    </p:spTree>
    <p:extLst>
      <p:ext uri="{BB962C8B-B14F-4D97-AF65-F5344CB8AC3E}">
        <p14:creationId xmlns:p14="http://schemas.microsoft.com/office/powerpoint/2010/main" val="37819739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8474</TotalTime>
  <Words>219</Words>
  <PresentationFormat>Widescreen</PresentationFormat>
  <Paragraphs>20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Thermometer Chart – Slide Template</vt:lpstr>
      <vt:lpstr>Thermometer Chart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Thermometer Chart</dc:title>
  <dc:creator>PresentationGO.com</dc:creator>
  <dc:description>© Copyright PresentationGO.com</dc:description>
  <dcterms:created xsi:type="dcterms:W3CDTF">2014-11-26T05:14:11Z</dcterms:created>
  <dcterms:modified xsi:type="dcterms:W3CDTF">2020-01-18T19:07:40Z</dcterms:modified>
  <cp:category>Charts &amp; Diagrams</cp:category>
</cp:coreProperties>
</file>