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Thermometer Scales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2EFF6B-0316-4B81-8133-812E4A3084EE}"/>
              </a:ext>
            </a:extLst>
          </p:cNvPr>
          <p:cNvSpPr/>
          <p:nvPr/>
        </p:nvSpPr>
        <p:spPr>
          <a:xfrm>
            <a:off x="1174437" y="4888634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61CD0C-1673-44D9-A075-68D08C08248A}"/>
              </a:ext>
            </a:extLst>
          </p:cNvPr>
          <p:cNvSpPr/>
          <p:nvPr/>
        </p:nvSpPr>
        <p:spPr>
          <a:xfrm>
            <a:off x="1174437" y="1294877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205F63C-02AD-4326-B624-5060FD03C030}"/>
              </a:ext>
            </a:extLst>
          </p:cNvPr>
          <p:cNvSpPr/>
          <p:nvPr/>
        </p:nvSpPr>
        <p:spPr>
          <a:xfrm>
            <a:off x="1174437" y="1663467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B1B65EE-3356-4788-ACAA-8D70606E60A3}"/>
              </a:ext>
            </a:extLst>
          </p:cNvPr>
          <p:cNvSpPr/>
          <p:nvPr/>
        </p:nvSpPr>
        <p:spPr>
          <a:xfrm>
            <a:off x="1174437" y="2020539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C037DDD-23B7-43CB-A90F-4EF71FE19480}"/>
              </a:ext>
            </a:extLst>
          </p:cNvPr>
          <p:cNvSpPr/>
          <p:nvPr/>
        </p:nvSpPr>
        <p:spPr>
          <a:xfrm>
            <a:off x="1174437" y="2377611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8FCB1E2-27E4-4F40-8CC8-15B161CA5DE9}"/>
              </a:ext>
            </a:extLst>
          </p:cNvPr>
          <p:cNvSpPr/>
          <p:nvPr/>
        </p:nvSpPr>
        <p:spPr>
          <a:xfrm>
            <a:off x="1174437" y="2734683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C5A53A6-E4F4-48AE-B30F-966DBCB7BB62}"/>
              </a:ext>
            </a:extLst>
          </p:cNvPr>
          <p:cNvSpPr/>
          <p:nvPr/>
        </p:nvSpPr>
        <p:spPr>
          <a:xfrm>
            <a:off x="1174437" y="3091755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3F4C506-55C0-4CF1-AE1A-66DF65C9189B}"/>
              </a:ext>
            </a:extLst>
          </p:cNvPr>
          <p:cNvSpPr/>
          <p:nvPr/>
        </p:nvSpPr>
        <p:spPr>
          <a:xfrm>
            <a:off x="1174437" y="3460346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BB9EBE3-8380-4541-BCA5-AD6B4910744C}"/>
              </a:ext>
            </a:extLst>
          </p:cNvPr>
          <p:cNvSpPr/>
          <p:nvPr/>
        </p:nvSpPr>
        <p:spPr>
          <a:xfrm>
            <a:off x="1174437" y="3817418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F3940F-EAA3-4ACC-8693-FF28653E30A6}"/>
              </a:ext>
            </a:extLst>
          </p:cNvPr>
          <p:cNvSpPr/>
          <p:nvPr/>
        </p:nvSpPr>
        <p:spPr>
          <a:xfrm>
            <a:off x="1174437" y="4174490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F32BAA4-A282-418A-BD26-827C3AE9D898}"/>
              </a:ext>
            </a:extLst>
          </p:cNvPr>
          <p:cNvSpPr/>
          <p:nvPr/>
        </p:nvSpPr>
        <p:spPr>
          <a:xfrm>
            <a:off x="1174437" y="4531562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425579E1-B1CD-4BA7-A9EB-910651818849}"/>
              </a:ext>
            </a:extLst>
          </p:cNvPr>
          <p:cNvSpPr/>
          <p:nvPr/>
        </p:nvSpPr>
        <p:spPr>
          <a:xfrm>
            <a:off x="1439362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7" y="18446"/>
                </a:moveTo>
                <a:cubicBezTo>
                  <a:pt x="15507" y="18446"/>
                  <a:pt x="15507" y="18441"/>
                  <a:pt x="15507" y="18441"/>
                </a:cubicBezTo>
                <a:lnTo>
                  <a:pt x="15507" y="723"/>
                </a:lnTo>
                <a:cubicBezTo>
                  <a:pt x="15507" y="325"/>
                  <a:pt x="13391" y="0"/>
                  <a:pt x="10800" y="0"/>
                </a:cubicBezTo>
                <a:lnTo>
                  <a:pt x="10800" y="0"/>
                </a:lnTo>
                <a:cubicBezTo>
                  <a:pt x="8209" y="0"/>
                  <a:pt x="6093" y="325"/>
                  <a:pt x="6093" y="723"/>
                </a:cubicBezTo>
                <a:lnTo>
                  <a:pt x="6093" y="18441"/>
                </a:lnTo>
                <a:cubicBezTo>
                  <a:pt x="6093" y="18441"/>
                  <a:pt x="6093" y="18446"/>
                  <a:pt x="6093" y="18446"/>
                </a:cubicBezTo>
                <a:cubicBezTo>
                  <a:pt x="2481" y="18715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86"/>
                  <a:pt x="19119" y="18715"/>
                  <a:pt x="15507" y="184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2016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53F2993E-83B3-4BBF-8307-9FADF4F8FFEF}"/>
              </a:ext>
            </a:extLst>
          </p:cNvPr>
          <p:cNvSpPr/>
          <p:nvPr/>
        </p:nvSpPr>
        <p:spPr>
          <a:xfrm>
            <a:off x="1683553" y="2298131"/>
            <a:ext cx="193510" cy="19350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AB138B08-E4F4-4A5B-B072-BD3FB45E8951}"/>
              </a:ext>
            </a:extLst>
          </p:cNvPr>
          <p:cNvSpPr/>
          <p:nvPr/>
        </p:nvSpPr>
        <p:spPr>
          <a:xfrm>
            <a:off x="1758999" y="2401797"/>
            <a:ext cx="42619" cy="2506417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9084D3E-82EF-4EAA-8E0C-2EDE4263E93D}"/>
              </a:ext>
            </a:extLst>
          </p:cNvPr>
          <p:cNvSpPr/>
          <p:nvPr/>
        </p:nvSpPr>
        <p:spPr>
          <a:xfrm>
            <a:off x="2338358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7" y="18446"/>
                </a:moveTo>
                <a:cubicBezTo>
                  <a:pt x="15507" y="18446"/>
                  <a:pt x="15507" y="18441"/>
                  <a:pt x="15507" y="18441"/>
                </a:cubicBezTo>
                <a:lnTo>
                  <a:pt x="15507" y="723"/>
                </a:lnTo>
                <a:cubicBezTo>
                  <a:pt x="15507" y="325"/>
                  <a:pt x="13391" y="0"/>
                  <a:pt x="10800" y="0"/>
                </a:cubicBezTo>
                <a:lnTo>
                  <a:pt x="10800" y="0"/>
                </a:lnTo>
                <a:cubicBezTo>
                  <a:pt x="8209" y="0"/>
                  <a:pt x="6093" y="325"/>
                  <a:pt x="6093" y="723"/>
                </a:cubicBezTo>
                <a:lnTo>
                  <a:pt x="6093" y="18441"/>
                </a:lnTo>
                <a:cubicBezTo>
                  <a:pt x="6093" y="18441"/>
                  <a:pt x="6093" y="18446"/>
                  <a:pt x="6093" y="18446"/>
                </a:cubicBezTo>
                <a:cubicBezTo>
                  <a:pt x="2481" y="18715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84" y="21600"/>
                  <a:pt x="21600" y="20855"/>
                  <a:pt x="21600" y="19942"/>
                </a:cubicBezTo>
                <a:cubicBezTo>
                  <a:pt x="21600" y="19286"/>
                  <a:pt x="19082" y="18715"/>
                  <a:pt x="15507" y="184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2017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30F2F45F-55C3-4732-886D-746E14B46EB8}"/>
              </a:ext>
            </a:extLst>
          </p:cNvPr>
          <p:cNvSpPr/>
          <p:nvPr/>
        </p:nvSpPr>
        <p:spPr>
          <a:xfrm>
            <a:off x="2582549" y="3807048"/>
            <a:ext cx="193510" cy="19350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6" name="Rectangle">
            <a:extLst>
              <a:ext uri="{FF2B5EF4-FFF2-40B4-BE49-F238E27FC236}">
                <a16:creationId xmlns:a16="http://schemas.microsoft.com/office/drawing/2014/main" id="{A3E03E1A-4927-43AE-A0AD-B2CA45AA2737}"/>
              </a:ext>
            </a:extLst>
          </p:cNvPr>
          <p:cNvSpPr/>
          <p:nvPr/>
        </p:nvSpPr>
        <p:spPr>
          <a:xfrm>
            <a:off x="2657995" y="3899196"/>
            <a:ext cx="42619" cy="100556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203239-A239-4BAF-9DE1-1C6D6E5E507B}"/>
              </a:ext>
            </a:extLst>
          </p:cNvPr>
          <p:cNvSpPr/>
          <p:nvPr/>
        </p:nvSpPr>
        <p:spPr>
          <a:xfrm>
            <a:off x="3237353" y="1260320"/>
            <a:ext cx="681893" cy="4442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26" y="18464"/>
                </a:moveTo>
                <a:cubicBezTo>
                  <a:pt x="15726" y="18458"/>
                  <a:pt x="15726" y="18447"/>
                  <a:pt x="15726" y="18441"/>
                </a:cubicBezTo>
                <a:lnTo>
                  <a:pt x="15726" y="722"/>
                </a:lnTo>
                <a:cubicBezTo>
                  <a:pt x="15726" y="325"/>
                  <a:pt x="13609" y="0"/>
                  <a:pt x="11019" y="0"/>
                </a:cubicBezTo>
                <a:cubicBezTo>
                  <a:pt x="8428" y="0"/>
                  <a:pt x="6312" y="325"/>
                  <a:pt x="6312" y="722"/>
                </a:cubicBezTo>
                <a:lnTo>
                  <a:pt x="6312" y="18430"/>
                </a:lnTo>
                <a:cubicBezTo>
                  <a:pt x="2591" y="18693"/>
                  <a:pt x="0" y="19270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84" y="21600"/>
                  <a:pt x="21600" y="20855"/>
                  <a:pt x="21600" y="19942"/>
                </a:cubicBezTo>
                <a:cubicBezTo>
                  <a:pt x="21600" y="19293"/>
                  <a:pt x="19192" y="18738"/>
                  <a:pt x="15726" y="184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2018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B5BF5E1F-9746-4D1B-943F-5B55D12C2533}"/>
              </a:ext>
            </a:extLst>
          </p:cNvPr>
          <p:cNvSpPr/>
          <p:nvPr/>
        </p:nvSpPr>
        <p:spPr>
          <a:xfrm>
            <a:off x="3481544" y="1905354"/>
            <a:ext cx="193510" cy="19350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9C294819-7CBE-4371-9EFB-2F73771A0ECF}"/>
              </a:ext>
            </a:extLst>
          </p:cNvPr>
          <p:cNvSpPr/>
          <p:nvPr/>
        </p:nvSpPr>
        <p:spPr>
          <a:xfrm>
            <a:off x="3556990" y="2032057"/>
            <a:ext cx="42619" cy="2871552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AC8DE4B5-850E-4AD9-ADCE-C507C57734F9}"/>
              </a:ext>
            </a:extLst>
          </p:cNvPr>
          <p:cNvSpPr/>
          <p:nvPr/>
        </p:nvSpPr>
        <p:spPr>
          <a:xfrm>
            <a:off x="4136347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97" y="18441"/>
                </a:moveTo>
                <a:lnTo>
                  <a:pt x="15397" y="723"/>
                </a:lnTo>
                <a:cubicBezTo>
                  <a:pt x="15397" y="325"/>
                  <a:pt x="13281" y="0"/>
                  <a:pt x="10691" y="0"/>
                </a:cubicBezTo>
                <a:lnTo>
                  <a:pt x="10691" y="0"/>
                </a:lnTo>
                <a:cubicBezTo>
                  <a:pt x="8100" y="0"/>
                  <a:pt x="5984" y="325"/>
                  <a:pt x="5984" y="723"/>
                </a:cubicBezTo>
                <a:lnTo>
                  <a:pt x="5984" y="18441"/>
                </a:lnTo>
                <a:cubicBezTo>
                  <a:pt x="5984" y="18446"/>
                  <a:pt x="5984" y="18452"/>
                  <a:pt x="5984" y="18457"/>
                </a:cubicBezTo>
                <a:cubicBezTo>
                  <a:pt x="2445" y="18732"/>
                  <a:pt x="0" y="19292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81"/>
                  <a:pt x="19046" y="18704"/>
                  <a:pt x="15397" y="184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2019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960D0022-3E36-43C6-B49C-D42346A99D17}"/>
              </a:ext>
            </a:extLst>
          </p:cNvPr>
          <p:cNvSpPr/>
          <p:nvPr/>
        </p:nvSpPr>
        <p:spPr>
          <a:xfrm>
            <a:off x="4380538" y="2943164"/>
            <a:ext cx="193510" cy="19350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1BB423ED-5972-478A-BE38-EAD5CCDD8DCD}"/>
              </a:ext>
            </a:extLst>
          </p:cNvPr>
          <p:cNvSpPr/>
          <p:nvPr/>
        </p:nvSpPr>
        <p:spPr>
          <a:xfrm>
            <a:off x="4455984" y="3046830"/>
            <a:ext cx="42619" cy="186483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6E87383-E1E1-40C0-9C2B-5B54DCD485E7}"/>
              </a:ext>
            </a:extLst>
          </p:cNvPr>
          <p:cNvSpPr/>
          <p:nvPr/>
        </p:nvSpPr>
        <p:spPr>
          <a:xfrm>
            <a:off x="5035342" y="1261470"/>
            <a:ext cx="681905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5371" y="18441"/>
                </a:moveTo>
                <a:lnTo>
                  <a:pt x="15371" y="723"/>
                </a:lnTo>
                <a:cubicBezTo>
                  <a:pt x="15371" y="325"/>
                  <a:pt x="13259" y="0"/>
                  <a:pt x="10673" y="0"/>
                </a:cubicBezTo>
                <a:lnTo>
                  <a:pt x="10673" y="0"/>
                </a:lnTo>
                <a:cubicBezTo>
                  <a:pt x="8086" y="0"/>
                  <a:pt x="5974" y="325"/>
                  <a:pt x="5974" y="723"/>
                </a:cubicBezTo>
                <a:lnTo>
                  <a:pt x="5974" y="18441"/>
                </a:lnTo>
                <a:cubicBezTo>
                  <a:pt x="5974" y="18446"/>
                  <a:pt x="5974" y="18452"/>
                  <a:pt x="5974" y="18457"/>
                </a:cubicBezTo>
                <a:cubicBezTo>
                  <a:pt x="2440" y="18732"/>
                  <a:pt x="0" y="19292"/>
                  <a:pt x="0" y="19942"/>
                </a:cubicBezTo>
                <a:cubicBezTo>
                  <a:pt x="0" y="20861"/>
                  <a:pt x="4845" y="21600"/>
                  <a:pt x="10782" y="21600"/>
                </a:cubicBezTo>
                <a:cubicBezTo>
                  <a:pt x="16755" y="21600"/>
                  <a:pt x="21564" y="20855"/>
                  <a:pt x="21564" y="19942"/>
                </a:cubicBezTo>
                <a:cubicBezTo>
                  <a:pt x="21600" y="19281"/>
                  <a:pt x="19050" y="18704"/>
                  <a:pt x="15371" y="1844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sz="2000" b="1" dirty="0">
                <a:solidFill>
                  <a:schemeClr val="bg2">
                    <a:lumMod val="25000"/>
                  </a:schemeClr>
                </a:solidFill>
              </a:rPr>
              <a:t>2020</a:t>
            </a:r>
            <a:endParaRPr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4F7B1067-5098-45F2-89C1-CD3E353D8326}"/>
              </a:ext>
            </a:extLst>
          </p:cNvPr>
          <p:cNvSpPr/>
          <p:nvPr/>
        </p:nvSpPr>
        <p:spPr>
          <a:xfrm>
            <a:off x="5279539" y="1517759"/>
            <a:ext cx="193510" cy="19350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98D848FD-4CE9-492A-B268-101A5E556C19}"/>
              </a:ext>
            </a:extLst>
          </p:cNvPr>
          <p:cNvSpPr/>
          <p:nvPr/>
        </p:nvSpPr>
        <p:spPr>
          <a:xfrm>
            <a:off x="5354985" y="1677285"/>
            <a:ext cx="42619" cy="323438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FC3187E-3DB7-4F72-B504-672A8F046B29}"/>
              </a:ext>
            </a:extLst>
          </p:cNvPr>
          <p:cNvSpPr/>
          <p:nvPr/>
        </p:nvSpPr>
        <p:spPr>
          <a:xfrm>
            <a:off x="5934349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16" y="18457"/>
                </a:moveTo>
                <a:cubicBezTo>
                  <a:pt x="15616" y="18452"/>
                  <a:pt x="15616" y="18446"/>
                  <a:pt x="15616" y="18441"/>
                </a:cubicBezTo>
                <a:lnTo>
                  <a:pt x="15616" y="723"/>
                </a:lnTo>
                <a:cubicBezTo>
                  <a:pt x="15616" y="325"/>
                  <a:pt x="13500" y="0"/>
                  <a:pt x="10909" y="0"/>
                </a:cubicBezTo>
                <a:lnTo>
                  <a:pt x="10909" y="0"/>
                </a:lnTo>
                <a:cubicBezTo>
                  <a:pt x="8319" y="0"/>
                  <a:pt x="6203" y="325"/>
                  <a:pt x="6203" y="723"/>
                </a:cubicBezTo>
                <a:lnTo>
                  <a:pt x="6203" y="18441"/>
                </a:lnTo>
                <a:cubicBezTo>
                  <a:pt x="2518" y="18704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92"/>
                  <a:pt x="19155" y="18732"/>
                  <a:pt x="15616" y="1845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2021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47238033-DD4A-44B0-8ECB-809EECBB501D}"/>
              </a:ext>
            </a:extLst>
          </p:cNvPr>
          <p:cNvSpPr/>
          <p:nvPr/>
        </p:nvSpPr>
        <p:spPr>
          <a:xfrm>
            <a:off x="6178540" y="2493944"/>
            <a:ext cx="193510" cy="19350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6F1A2DE-7B86-4632-B6B8-354C0ED26837}"/>
              </a:ext>
            </a:extLst>
          </p:cNvPr>
          <p:cNvSpPr/>
          <p:nvPr/>
        </p:nvSpPr>
        <p:spPr>
          <a:xfrm>
            <a:off x="6253986" y="2597610"/>
            <a:ext cx="42619" cy="231290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7C1C1B4-F4CD-4365-961E-6BBFC53DF0DD}"/>
              </a:ext>
            </a:extLst>
          </p:cNvPr>
          <p:cNvSpPr/>
          <p:nvPr/>
        </p:nvSpPr>
        <p:spPr>
          <a:xfrm>
            <a:off x="6833345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16" y="18457"/>
                </a:moveTo>
                <a:cubicBezTo>
                  <a:pt x="15616" y="18452"/>
                  <a:pt x="15616" y="18446"/>
                  <a:pt x="15616" y="18441"/>
                </a:cubicBezTo>
                <a:lnTo>
                  <a:pt x="15616" y="723"/>
                </a:lnTo>
                <a:cubicBezTo>
                  <a:pt x="15616" y="325"/>
                  <a:pt x="13500" y="0"/>
                  <a:pt x="10909" y="0"/>
                </a:cubicBezTo>
                <a:lnTo>
                  <a:pt x="10909" y="0"/>
                </a:lnTo>
                <a:cubicBezTo>
                  <a:pt x="8319" y="0"/>
                  <a:pt x="6203" y="325"/>
                  <a:pt x="6203" y="723"/>
                </a:cubicBezTo>
                <a:lnTo>
                  <a:pt x="6203" y="18441"/>
                </a:lnTo>
                <a:cubicBezTo>
                  <a:pt x="6203" y="18441"/>
                  <a:pt x="6203" y="18441"/>
                  <a:pt x="6203" y="18441"/>
                </a:cubicBezTo>
                <a:cubicBezTo>
                  <a:pt x="2554" y="18704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92"/>
                  <a:pt x="19155" y="18726"/>
                  <a:pt x="15616" y="1845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2022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CFC8F28C-5D6B-47AB-8790-9D33E1F29872}"/>
              </a:ext>
            </a:extLst>
          </p:cNvPr>
          <p:cNvSpPr/>
          <p:nvPr/>
        </p:nvSpPr>
        <p:spPr>
          <a:xfrm>
            <a:off x="7077536" y="1802837"/>
            <a:ext cx="193510" cy="193508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6B788AC-1872-4C3C-A0C3-22C01ECF4A21}"/>
              </a:ext>
            </a:extLst>
          </p:cNvPr>
          <p:cNvSpPr/>
          <p:nvPr/>
        </p:nvSpPr>
        <p:spPr>
          <a:xfrm>
            <a:off x="7152982" y="1906503"/>
            <a:ext cx="42619" cy="30028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5DC116E0-9307-4AFB-89A9-68BAA5E780CF}"/>
              </a:ext>
            </a:extLst>
          </p:cNvPr>
          <p:cNvSpPr/>
          <p:nvPr/>
        </p:nvSpPr>
        <p:spPr>
          <a:xfrm>
            <a:off x="7732340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35" y="18474"/>
                </a:moveTo>
                <a:cubicBezTo>
                  <a:pt x="15835" y="18463"/>
                  <a:pt x="15835" y="18452"/>
                  <a:pt x="15835" y="18441"/>
                </a:cubicBezTo>
                <a:lnTo>
                  <a:pt x="15835" y="723"/>
                </a:lnTo>
                <a:cubicBezTo>
                  <a:pt x="15835" y="325"/>
                  <a:pt x="13719" y="0"/>
                  <a:pt x="11128" y="0"/>
                </a:cubicBezTo>
                <a:lnTo>
                  <a:pt x="11128" y="0"/>
                </a:lnTo>
                <a:cubicBezTo>
                  <a:pt x="8538" y="0"/>
                  <a:pt x="6422" y="325"/>
                  <a:pt x="6422" y="723"/>
                </a:cubicBezTo>
                <a:lnTo>
                  <a:pt x="6422" y="18424"/>
                </a:lnTo>
                <a:cubicBezTo>
                  <a:pt x="2627" y="18682"/>
                  <a:pt x="0" y="19264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303"/>
                  <a:pt x="19265" y="18754"/>
                  <a:pt x="15835" y="1847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2023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A35F90AE-2772-4A07-A19C-CE665D6B4339}"/>
              </a:ext>
            </a:extLst>
          </p:cNvPr>
          <p:cNvSpPr/>
          <p:nvPr/>
        </p:nvSpPr>
        <p:spPr>
          <a:xfrm>
            <a:off x="7976531" y="2851016"/>
            <a:ext cx="193510" cy="193508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CEA97FC8-4F21-49F6-95EC-B33451E3489C}"/>
              </a:ext>
            </a:extLst>
          </p:cNvPr>
          <p:cNvSpPr/>
          <p:nvPr/>
        </p:nvSpPr>
        <p:spPr>
          <a:xfrm>
            <a:off x="8051977" y="2943164"/>
            <a:ext cx="42619" cy="196044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3273BB-B4AA-4259-83F6-B184FFBDEBAE}"/>
              </a:ext>
            </a:extLst>
          </p:cNvPr>
          <p:cNvSpPr txBox="1"/>
          <p:nvPr/>
        </p:nvSpPr>
        <p:spPr>
          <a:xfrm>
            <a:off x="729430" y="4395651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D42F26-84D9-487B-9240-143905F6475E}"/>
              </a:ext>
            </a:extLst>
          </p:cNvPr>
          <p:cNvSpPr txBox="1"/>
          <p:nvPr/>
        </p:nvSpPr>
        <p:spPr>
          <a:xfrm>
            <a:off x="729430" y="4038959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0C1AC7-5610-4BBC-964C-495C85AEF7E4}"/>
              </a:ext>
            </a:extLst>
          </p:cNvPr>
          <p:cNvSpPr txBox="1"/>
          <p:nvPr/>
        </p:nvSpPr>
        <p:spPr>
          <a:xfrm>
            <a:off x="729430" y="3682268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30%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046964-AD19-4453-A79B-3293005C8F1D}"/>
              </a:ext>
            </a:extLst>
          </p:cNvPr>
          <p:cNvSpPr txBox="1"/>
          <p:nvPr/>
        </p:nvSpPr>
        <p:spPr>
          <a:xfrm>
            <a:off x="729430" y="3325581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40%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D7AECF2-A7A5-49A5-B78D-E8CAE34CA78E}"/>
              </a:ext>
            </a:extLst>
          </p:cNvPr>
          <p:cNvSpPr txBox="1"/>
          <p:nvPr/>
        </p:nvSpPr>
        <p:spPr>
          <a:xfrm>
            <a:off x="716606" y="2958064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0FF761-0119-4735-BC5E-40BC06489DED}"/>
              </a:ext>
            </a:extLst>
          </p:cNvPr>
          <p:cNvSpPr txBox="1"/>
          <p:nvPr/>
        </p:nvSpPr>
        <p:spPr>
          <a:xfrm>
            <a:off x="729430" y="2598239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60%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D42C75-A508-44C3-87C1-B6FD4B455CA7}"/>
              </a:ext>
            </a:extLst>
          </p:cNvPr>
          <p:cNvSpPr txBox="1"/>
          <p:nvPr/>
        </p:nvSpPr>
        <p:spPr>
          <a:xfrm>
            <a:off x="729430" y="2241551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70%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AA07AF3-F655-401C-AE11-FB9034CB3A38}"/>
              </a:ext>
            </a:extLst>
          </p:cNvPr>
          <p:cNvSpPr txBox="1"/>
          <p:nvPr/>
        </p:nvSpPr>
        <p:spPr>
          <a:xfrm>
            <a:off x="729430" y="1884859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80%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633960-2699-4931-A17C-D3CBFC409C5C}"/>
              </a:ext>
            </a:extLst>
          </p:cNvPr>
          <p:cNvSpPr txBox="1"/>
          <p:nvPr/>
        </p:nvSpPr>
        <p:spPr>
          <a:xfrm>
            <a:off x="729430" y="1528168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90%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C691DE-970B-403B-8740-632000E061B5}"/>
              </a:ext>
            </a:extLst>
          </p:cNvPr>
          <p:cNvSpPr txBox="1"/>
          <p:nvPr/>
        </p:nvSpPr>
        <p:spPr>
          <a:xfrm>
            <a:off x="647676" y="1160652"/>
            <a:ext cx="48923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100%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F62F2D-7EFF-43F2-A423-104469BE181C}"/>
              </a:ext>
            </a:extLst>
          </p:cNvPr>
          <p:cNvSpPr txBox="1"/>
          <p:nvPr/>
        </p:nvSpPr>
        <p:spPr>
          <a:xfrm>
            <a:off x="785535" y="4755472"/>
            <a:ext cx="35137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Thermometer Scales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2EFF6B-0316-4B81-8133-812E4A3084EE}"/>
              </a:ext>
            </a:extLst>
          </p:cNvPr>
          <p:cNvSpPr/>
          <p:nvPr/>
        </p:nvSpPr>
        <p:spPr>
          <a:xfrm>
            <a:off x="1174437" y="4888634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61CD0C-1673-44D9-A075-68D08C08248A}"/>
              </a:ext>
            </a:extLst>
          </p:cNvPr>
          <p:cNvSpPr/>
          <p:nvPr/>
        </p:nvSpPr>
        <p:spPr>
          <a:xfrm>
            <a:off x="1174437" y="1294877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205F63C-02AD-4326-B624-5060FD03C030}"/>
              </a:ext>
            </a:extLst>
          </p:cNvPr>
          <p:cNvSpPr/>
          <p:nvPr/>
        </p:nvSpPr>
        <p:spPr>
          <a:xfrm>
            <a:off x="1174437" y="1663467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B1B65EE-3356-4788-ACAA-8D70606E60A3}"/>
              </a:ext>
            </a:extLst>
          </p:cNvPr>
          <p:cNvSpPr/>
          <p:nvPr/>
        </p:nvSpPr>
        <p:spPr>
          <a:xfrm>
            <a:off x="1174437" y="2020539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C037DDD-23B7-43CB-A90F-4EF71FE19480}"/>
              </a:ext>
            </a:extLst>
          </p:cNvPr>
          <p:cNvSpPr/>
          <p:nvPr/>
        </p:nvSpPr>
        <p:spPr>
          <a:xfrm>
            <a:off x="1174437" y="2377611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8FCB1E2-27E4-4F40-8CC8-15B161CA5DE9}"/>
              </a:ext>
            </a:extLst>
          </p:cNvPr>
          <p:cNvSpPr/>
          <p:nvPr/>
        </p:nvSpPr>
        <p:spPr>
          <a:xfrm>
            <a:off x="1174437" y="2734683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C5A53A6-E4F4-48AE-B30F-966DBCB7BB62}"/>
              </a:ext>
            </a:extLst>
          </p:cNvPr>
          <p:cNvSpPr/>
          <p:nvPr/>
        </p:nvSpPr>
        <p:spPr>
          <a:xfrm>
            <a:off x="1174437" y="3091755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3F4C506-55C0-4CF1-AE1A-66DF65C9189B}"/>
              </a:ext>
            </a:extLst>
          </p:cNvPr>
          <p:cNvSpPr/>
          <p:nvPr/>
        </p:nvSpPr>
        <p:spPr>
          <a:xfrm>
            <a:off x="1174437" y="3460346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BB9EBE3-8380-4541-BCA5-AD6B4910744C}"/>
              </a:ext>
            </a:extLst>
          </p:cNvPr>
          <p:cNvSpPr/>
          <p:nvPr/>
        </p:nvSpPr>
        <p:spPr>
          <a:xfrm>
            <a:off x="1174437" y="3817418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F3940F-EAA3-4ACC-8693-FF28653E30A6}"/>
              </a:ext>
            </a:extLst>
          </p:cNvPr>
          <p:cNvSpPr/>
          <p:nvPr/>
        </p:nvSpPr>
        <p:spPr>
          <a:xfrm>
            <a:off x="1174437" y="4174490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F32BAA4-A282-418A-BD26-827C3AE9D898}"/>
              </a:ext>
            </a:extLst>
          </p:cNvPr>
          <p:cNvSpPr/>
          <p:nvPr/>
        </p:nvSpPr>
        <p:spPr>
          <a:xfrm>
            <a:off x="1174437" y="4531562"/>
            <a:ext cx="7340913" cy="20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21600"/>
                </a:moveTo>
                <a:lnTo>
                  <a:pt x="34" y="21600"/>
                </a:lnTo>
                <a:cubicBezTo>
                  <a:pt x="15" y="21600"/>
                  <a:pt x="0" y="16801"/>
                  <a:pt x="0" y="10800"/>
                </a:cubicBezTo>
                <a:cubicBezTo>
                  <a:pt x="0" y="4799"/>
                  <a:pt x="15" y="0"/>
                  <a:pt x="34" y="0"/>
                </a:cubicBezTo>
                <a:lnTo>
                  <a:pt x="21566" y="0"/>
                </a:lnTo>
                <a:cubicBezTo>
                  <a:pt x="21585" y="0"/>
                  <a:pt x="21600" y="4799"/>
                  <a:pt x="21600" y="10800"/>
                </a:cubicBezTo>
                <a:cubicBezTo>
                  <a:pt x="21600" y="16801"/>
                  <a:pt x="21585" y="21600"/>
                  <a:pt x="21566" y="21600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425579E1-B1CD-4BA7-A9EB-910651818849}"/>
              </a:ext>
            </a:extLst>
          </p:cNvPr>
          <p:cNvSpPr/>
          <p:nvPr/>
        </p:nvSpPr>
        <p:spPr>
          <a:xfrm>
            <a:off x="1439362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7" y="18446"/>
                </a:moveTo>
                <a:cubicBezTo>
                  <a:pt x="15507" y="18446"/>
                  <a:pt x="15507" y="18441"/>
                  <a:pt x="15507" y="18441"/>
                </a:cubicBezTo>
                <a:lnTo>
                  <a:pt x="15507" y="723"/>
                </a:lnTo>
                <a:cubicBezTo>
                  <a:pt x="15507" y="325"/>
                  <a:pt x="13391" y="0"/>
                  <a:pt x="10800" y="0"/>
                </a:cubicBezTo>
                <a:lnTo>
                  <a:pt x="10800" y="0"/>
                </a:lnTo>
                <a:cubicBezTo>
                  <a:pt x="8209" y="0"/>
                  <a:pt x="6093" y="325"/>
                  <a:pt x="6093" y="723"/>
                </a:cubicBezTo>
                <a:lnTo>
                  <a:pt x="6093" y="18441"/>
                </a:lnTo>
                <a:cubicBezTo>
                  <a:pt x="6093" y="18441"/>
                  <a:pt x="6093" y="18446"/>
                  <a:pt x="6093" y="18446"/>
                </a:cubicBezTo>
                <a:cubicBezTo>
                  <a:pt x="2481" y="18715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86"/>
                  <a:pt x="19119" y="18715"/>
                  <a:pt x="15507" y="184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2016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53F2993E-83B3-4BBF-8307-9FADF4F8FFEF}"/>
              </a:ext>
            </a:extLst>
          </p:cNvPr>
          <p:cNvSpPr/>
          <p:nvPr/>
        </p:nvSpPr>
        <p:spPr>
          <a:xfrm>
            <a:off x="1683553" y="2298131"/>
            <a:ext cx="193510" cy="19350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AB138B08-E4F4-4A5B-B072-BD3FB45E8951}"/>
              </a:ext>
            </a:extLst>
          </p:cNvPr>
          <p:cNvSpPr/>
          <p:nvPr/>
        </p:nvSpPr>
        <p:spPr>
          <a:xfrm>
            <a:off x="1758999" y="2401797"/>
            <a:ext cx="42619" cy="2506417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9084D3E-82EF-4EAA-8E0C-2EDE4263E93D}"/>
              </a:ext>
            </a:extLst>
          </p:cNvPr>
          <p:cNvSpPr/>
          <p:nvPr/>
        </p:nvSpPr>
        <p:spPr>
          <a:xfrm>
            <a:off x="2338358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7" y="18446"/>
                </a:moveTo>
                <a:cubicBezTo>
                  <a:pt x="15507" y="18446"/>
                  <a:pt x="15507" y="18441"/>
                  <a:pt x="15507" y="18441"/>
                </a:cubicBezTo>
                <a:lnTo>
                  <a:pt x="15507" y="723"/>
                </a:lnTo>
                <a:cubicBezTo>
                  <a:pt x="15507" y="325"/>
                  <a:pt x="13391" y="0"/>
                  <a:pt x="10800" y="0"/>
                </a:cubicBezTo>
                <a:lnTo>
                  <a:pt x="10800" y="0"/>
                </a:lnTo>
                <a:cubicBezTo>
                  <a:pt x="8209" y="0"/>
                  <a:pt x="6093" y="325"/>
                  <a:pt x="6093" y="723"/>
                </a:cubicBezTo>
                <a:lnTo>
                  <a:pt x="6093" y="18441"/>
                </a:lnTo>
                <a:cubicBezTo>
                  <a:pt x="6093" y="18441"/>
                  <a:pt x="6093" y="18446"/>
                  <a:pt x="6093" y="18446"/>
                </a:cubicBezTo>
                <a:cubicBezTo>
                  <a:pt x="2481" y="18715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84" y="21600"/>
                  <a:pt x="21600" y="20855"/>
                  <a:pt x="21600" y="19942"/>
                </a:cubicBezTo>
                <a:cubicBezTo>
                  <a:pt x="21600" y="19286"/>
                  <a:pt x="19082" y="18715"/>
                  <a:pt x="15507" y="184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2017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30F2F45F-55C3-4732-886D-746E14B46EB8}"/>
              </a:ext>
            </a:extLst>
          </p:cNvPr>
          <p:cNvSpPr/>
          <p:nvPr/>
        </p:nvSpPr>
        <p:spPr>
          <a:xfrm>
            <a:off x="2582549" y="3807048"/>
            <a:ext cx="193510" cy="19350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6" name="Rectangle">
            <a:extLst>
              <a:ext uri="{FF2B5EF4-FFF2-40B4-BE49-F238E27FC236}">
                <a16:creationId xmlns:a16="http://schemas.microsoft.com/office/drawing/2014/main" id="{A3E03E1A-4927-43AE-A0AD-B2CA45AA2737}"/>
              </a:ext>
            </a:extLst>
          </p:cNvPr>
          <p:cNvSpPr/>
          <p:nvPr/>
        </p:nvSpPr>
        <p:spPr>
          <a:xfrm>
            <a:off x="2657995" y="3899196"/>
            <a:ext cx="42619" cy="100556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203239-A239-4BAF-9DE1-1C6D6E5E507B}"/>
              </a:ext>
            </a:extLst>
          </p:cNvPr>
          <p:cNvSpPr/>
          <p:nvPr/>
        </p:nvSpPr>
        <p:spPr>
          <a:xfrm>
            <a:off x="3237353" y="1260320"/>
            <a:ext cx="681893" cy="4442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26" y="18464"/>
                </a:moveTo>
                <a:cubicBezTo>
                  <a:pt x="15726" y="18458"/>
                  <a:pt x="15726" y="18447"/>
                  <a:pt x="15726" y="18441"/>
                </a:cubicBezTo>
                <a:lnTo>
                  <a:pt x="15726" y="722"/>
                </a:lnTo>
                <a:cubicBezTo>
                  <a:pt x="15726" y="325"/>
                  <a:pt x="13609" y="0"/>
                  <a:pt x="11019" y="0"/>
                </a:cubicBezTo>
                <a:cubicBezTo>
                  <a:pt x="8428" y="0"/>
                  <a:pt x="6312" y="325"/>
                  <a:pt x="6312" y="722"/>
                </a:cubicBezTo>
                <a:lnTo>
                  <a:pt x="6312" y="18430"/>
                </a:lnTo>
                <a:cubicBezTo>
                  <a:pt x="2591" y="18693"/>
                  <a:pt x="0" y="19270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84" y="21600"/>
                  <a:pt x="21600" y="20855"/>
                  <a:pt x="21600" y="19942"/>
                </a:cubicBezTo>
                <a:cubicBezTo>
                  <a:pt x="21600" y="19293"/>
                  <a:pt x="19192" y="18738"/>
                  <a:pt x="15726" y="184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2018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B5BF5E1F-9746-4D1B-943F-5B55D12C2533}"/>
              </a:ext>
            </a:extLst>
          </p:cNvPr>
          <p:cNvSpPr/>
          <p:nvPr/>
        </p:nvSpPr>
        <p:spPr>
          <a:xfrm>
            <a:off x="3481544" y="1905354"/>
            <a:ext cx="193510" cy="19350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9C294819-7CBE-4371-9EFB-2F73771A0ECF}"/>
              </a:ext>
            </a:extLst>
          </p:cNvPr>
          <p:cNvSpPr/>
          <p:nvPr/>
        </p:nvSpPr>
        <p:spPr>
          <a:xfrm>
            <a:off x="3556990" y="2032057"/>
            <a:ext cx="42619" cy="2871552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AC8DE4B5-850E-4AD9-ADCE-C507C57734F9}"/>
              </a:ext>
            </a:extLst>
          </p:cNvPr>
          <p:cNvSpPr/>
          <p:nvPr/>
        </p:nvSpPr>
        <p:spPr>
          <a:xfrm>
            <a:off x="4136347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97" y="18441"/>
                </a:moveTo>
                <a:lnTo>
                  <a:pt x="15397" y="723"/>
                </a:lnTo>
                <a:cubicBezTo>
                  <a:pt x="15397" y="325"/>
                  <a:pt x="13281" y="0"/>
                  <a:pt x="10691" y="0"/>
                </a:cubicBezTo>
                <a:lnTo>
                  <a:pt x="10691" y="0"/>
                </a:lnTo>
                <a:cubicBezTo>
                  <a:pt x="8100" y="0"/>
                  <a:pt x="5984" y="325"/>
                  <a:pt x="5984" y="723"/>
                </a:cubicBezTo>
                <a:lnTo>
                  <a:pt x="5984" y="18441"/>
                </a:lnTo>
                <a:cubicBezTo>
                  <a:pt x="5984" y="18446"/>
                  <a:pt x="5984" y="18452"/>
                  <a:pt x="5984" y="18457"/>
                </a:cubicBezTo>
                <a:cubicBezTo>
                  <a:pt x="2445" y="18732"/>
                  <a:pt x="0" y="19292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81"/>
                  <a:pt x="19046" y="18704"/>
                  <a:pt x="15397" y="184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2019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960D0022-3E36-43C6-B49C-D42346A99D17}"/>
              </a:ext>
            </a:extLst>
          </p:cNvPr>
          <p:cNvSpPr/>
          <p:nvPr/>
        </p:nvSpPr>
        <p:spPr>
          <a:xfrm>
            <a:off x="4380538" y="2943164"/>
            <a:ext cx="193510" cy="19350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1BB423ED-5972-478A-BE38-EAD5CCDD8DCD}"/>
              </a:ext>
            </a:extLst>
          </p:cNvPr>
          <p:cNvSpPr/>
          <p:nvPr/>
        </p:nvSpPr>
        <p:spPr>
          <a:xfrm>
            <a:off x="4455984" y="3046830"/>
            <a:ext cx="42619" cy="186483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6E87383-E1E1-40C0-9C2B-5B54DCD485E7}"/>
              </a:ext>
            </a:extLst>
          </p:cNvPr>
          <p:cNvSpPr/>
          <p:nvPr/>
        </p:nvSpPr>
        <p:spPr>
          <a:xfrm>
            <a:off x="5035342" y="1261470"/>
            <a:ext cx="681905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5371" y="18441"/>
                </a:moveTo>
                <a:lnTo>
                  <a:pt x="15371" y="723"/>
                </a:lnTo>
                <a:cubicBezTo>
                  <a:pt x="15371" y="325"/>
                  <a:pt x="13259" y="0"/>
                  <a:pt x="10673" y="0"/>
                </a:cubicBezTo>
                <a:lnTo>
                  <a:pt x="10673" y="0"/>
                </a:lnTo>
                <a:cubicBezTo>
                  <a:pt x="8086" y="0"/>
                  <a:pt x="5974" y="325"/>
                  <a:pt x="5974" y="723"/>
                </a:cubicBezTo>
                <a:lnTo>
                  <a:pt x="5974" y="18441"/>
                </a:lnTo>
                <a:cubicBezTo>
                  <a:pt x="5974" y="18446"/>
                  <a:pt x="5974" y="18452"/>
                  <a:pt x="5974" y="18457"/>
                </a:cubicBezTo>
                <a:cubicBezTo>
                  <a:pt x="2440" y="18732"/>
                  <a:pt x="0" y="19292"/>
                  <a:pt x="0" y="19942"/>
                </a:cubicBezTo>
                <a:cubicBezTo>
                  <a:pt x="0" y="20861"/>
                  <a:pt x="4845" y="21600"/>
                  <a:pt x="10782" y="21600"/>
                </a:cubicBezTo>
                <a:cubicBezTo>
                  <a:pt x="16755" y="21600"/>
                  <a:pt x="21564" y="20855"/>
                  <a:pt x="21564" y="19942"/>
                </a:cubicBezTo>
                <a:cubicBezTo>
                  <a:pt x="21600" y="19281"/>
                  <a:pt x="19050" y="18704"/>
                  <a:pt x="15371" y="1844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sz="2000" b="1" dirty="0">
                <a:solidFill>
                  <a:schemeClr val="bg2">
                    <a:lumMod val="25000"/>
                  </a:schemeClr>
                </a:solidFill>
              </a:rPr>
              <a:t>2020</a:t>
            </a:r>
            <a:endParaRPr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4F7B1067-5098-45F2-89C1-CD3E353D8326}"/>
              </a:ext>
            </a:extLst>
          </p:cNvPr>
          <p:cNvSpPr/>
          <p:nvPr/>
        </p:nvSpPr>
        <p:spPr>
          <a:xfrm>
            <a:off x="5279539" y="1517759"/>
            <a:ext cx="193510" cy="19350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98D848FD-4CE9-492A-B268-101A5E556C19}"/>
              </a:ext>
            </a:extLst>
          </p:cNvPr>
          <p:cNvSpPr/>
          <p:nvPr/>
        </p:nvSpPr>
        <p:spPr>
          <a:xfrm>
            <a:off x="5354985" y="1677285"/>
            <a:ext cx="42619" cy="323438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FC3187E-3DB7-4F72-B504-672A8F046B29}"/>
              </a:ext>
            </a:extLst>
          </p:cNvPr>
          <p:cNvSpPr/>
          <p:nvPr/>
        </p:nvSpPr>
        <p:spPr>
          <a:xfrm>
            <a:off x="5934349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16" y="18457"/>
                </a:moveTo>
                <a:cubicBezTo>
                  <a:pt x="15616" y="18452"/>
                  <a:pt x="15616" y="18446"/>
                  <a:pt x="15616" y="18441"/>
                </a:cubicBezTo>
                <a:lnTo>
                  <a:pt x="15616" y="723"/>
                </a:lnTo>
                <a:cubicBezTo>
                  <a:pt x="15616" y="325"/>
                  <a:pt x="13500" y="0"/>
                  <a:pt x="10909" y="0"/>
                </a:cubicBezTo>
                <a:lnTo>
                  <a:pt x="10909" y="0"/>
                </a:lnTo>
                <a:cubicBezTo>
                  <a:pt x="8319" y="0"/>
                  <a:pt x="6203" y="325"/>
                  <a:pt x="6203" y="723"/>
                </a:cubicBezTo>
                <a:lnTo>
                  <a:pt x="6203" y="18441"/>
                </a:lnTo>
                <a:cubicBezTo>
                  <a:pt x="2518" y="18704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92"/>
                  <a:pt x="19155" y="18732"/>
                  <a:pt x="15616" y="1845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2021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47238033-DD4A-44B0-8ECB-809EECBB501D}"/>
              </a:ext>
            </a:extLst>
          </p:cNvPr>
          <p:cNvSpPr/>
          <p:nvPr/>
        </p:nvSpPr>
        <p:spPr>
          <a:xfrm>
            <a:off x="6178540" y="2493944"/>
            <a:ext cx="193510" cy="19350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6F1A2DE-7B86-4632-B6B8-354C0ED26837}"/>
              </a:ext>
            </a:extLst>
          </p:cNvPr>
          <p:cNvSpPr/>
          <p:nvPr/>
        </p:nvSpPr>
        <p:spPr>
          <a:xfrm>
            <a:off x="6253986" y="2597610"/>
            <a:ext cx="42619" cy="231290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7C1C1B4-F4CD-4365-961E-6BBFC53DF0DD}"/>
              </a:ext>
            </a:extLst>
          </p:cNvPr>
          <p:cNvSpPr/>
          <p:nvPr/>
        </p:nvSpPr>
        <p:spPr>
          <a:xfrm>
            <a:off x="6833345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16" y="18457"/>
                </a:moveTo>
                <a:cubicBezTo>
                  <a:pt x="15616" y="18452"/>
                  <a:pt x="15616" y="18446"/>
                  <a:pt x="15616" y="18441"/>
                </a:cubicBezTo>
                <a:lnTo>
                  <a:pt x="15616" y="723"/>
                </a:lnTo>
                <a:cubicBezTo>
                  <a:pt x="15616" y="325"/>
                  <a:pt x="13500" y="0"/>
                  <a:pt x="10909" y="0"/>
                </a:cubicBezTo>
                <a:lnTo>
                  <a:pt x="10909" y="0"/>
                </a:lnTo>
                <a:cubicBezTo>
                  <a:pt x="8319" y="0"/>
                  <a:pt x="6203" y="325"/>
                  <a:pt x="6203" y="723"/>
                </a:cubicBezTo>
                <a:lnTo>
                  <a:pt x="6203" y="18441"/>
                </a:lnTo>
                <a:cubicBezTo>
                  <a:pt x="6203" y="18441"/>
                  <a:pt x="6203" y="18441"/>
                  <a:pt x="6203" y="18441"/>
                </a:cubicBezTo>
                <a:cubicBezTo>
                  <a:pt x="2554" y="18704"/>
                  <a:pt x="0" y="19281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292"/>
                  <a:pt x="19155" y="18726"/>
                  <a:pt x="15616" y="1845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2022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CFC8F28C-5D6B-47AB-8790-9D33E1F29872}"/>
              </a:ext>
            </a:extLst>
          </p:cNvPr>
          <p:cNvSpPr/>
          <p:nvPr/>
        </p:nvSpPr>
        <p:spPr>
          <a:xfrm>
            <a:off x="7077536" y="1802837"/>
            <a:ext cx="193510" cy="193508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6B788AC-1872-4C3C-A0C3-22C01ECF4A21}"/>
              </a:ext>
            </a:extLst>
          </p:cNvPr>
          <p:cNvSpPr/>
          <p:nvPr/>
        </p:nvSpPr>
        <p:spPr>
          <a:xfrm>
            <a:off x="7152982" y="1906503"/>
            <a:ext cx="42619" cy="30028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5DC116E0-9307-4AFB-89A9-68BAA5E780CF}"/>
              </a:ext>
            </a:extLst>
          </p:cNvPr>
          <p:cNvSpPr/>
          <p:nvPr/>
        </p:nvSpPr>
        <p:spPr>
          <a:xfrm>
            <a:off x="7732340" y="1261470"/>
            <a:ext cx="681893" cy="4441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35" y="18474"/>
                </a:moveTo>
                <a:cubicBezTo>
                  <a:pt x="15835" y="18463"/>
                  <a:pt x="15835" y="18452"/>
                  <a:pt x="15835" y="18441"/>
                </a:cubicBezTo>
                <a:lnTo>
                  <a:pt x="15835" y="723"/>
                </a:lnTo>
                <a:cubicBezTo>
                  <a:pt x="15835" y="325"/>
                  <a:pt x="13719" y="0"/>
                  <a:pt x="11128" y="0"/>
                </a:cubicBezTo>
                <a:lnTo>
                  <a:pt x="11128" y="0"/>
                </a:lnTo>
                <a:cubicBezTo>
                  <a:pt x="8538" y="0"/>
                  <a:pt x="6422" y="325"/>
                  <a:pt x="6422" y="723"/>
                </a:cubicBezTo>
                <a:lnTo>
                  <a:pt x="6422" y="18424"/>
                </a:lnTo>
                <a:cubicBezTo>
                  <a:pt x="2627" y="18682"/>
                  <a:pt x="0" y="19264"/>
                  <a:pt x="0" y="19942"/>
                </a:cubicBezTo>
                <a:cubicBezTo>
                  <a:pt x="0" y="20861"/>
                  <a:pt x="4853" y="21600"/>
                  <a:pt x="10800" y="21600"/>
                </a:cubicBezTo>
                <a:cubicBezTo>
                  <a:pt x="16747" y="21600"/>
                  <a:pt x="21600" y="20855"/>
                  <a:pt x="21600" y="19942"/>
                </a:cubicBezTo>
                <a:cubicBezTo>
                  <a:pt x="21600" y="19303"/>
                  <a:pt x="19265" y="18754"/>
                  <a:pt x="15835" y="1847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88900" dist="38100" dir="2700000" algn="tl" rotWithShape="0">
              <a:prstClr val="black">
                <a:alpha val="28000"/>
              </a:prstClr>
            </a:outerShdw>
          </a:effectLst>
        </p:spPr>
        <p:txBody>
          <a:bodyPr lIns="28575" tIns="28575" rIns="28575" bIns="182880" anchor="b"/>
          <a:lstStyle/>
          <a:p>
            <a:pPr algn="ctr"/>
            <a:r>
              <a:rPr lang="fr-CA" dirty="0">
                <a:solidFill>
                  <a:schemeClr val="bg2">
                    <a:lumMod val="75000"/>
                  </a:schemeClr>
                </a:solidFill>
              </a:rPr>
              <a:t>2023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A35F90AE-2772-4A07-A19C-CE665D6B4339}"/>
              </a:ext>
            </a:extLst>
          </p:cNvPr>
          <p:cNvSpPr/>
          <p:nvPr/>
        </p:nvSpPr>
        <p:spPr>
          <a:xfrm>
            <a:off x="7976531" y="2851016"/>
            <a:ext cx="193510" cy="193508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CEA97FC8-4F21-49F6-95EC-B33451E3489C}"/>
              </a:ext>
            </a:extLst>
          </p:cNvPr>
          <p:cNvSpPr/>
          <p:nvPr/>
        </p:nvSpPr>
        <p:spPr>
          <a:xfrm>
            <a:off x="8051977" y="2943164"/>
            <a:ext cx="42619" cy="196044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3273BB-B4AA-4259-83F6-B184FFBDEBAE}"/>
              </a:ext>
            </a:extLst>
          </p:cNvPr>
          <p:cNvSpPr txBox="1"/>
          <p:nvPr/>
        </p:nvSpPr>
        <p:spPr>
          <a:xfrm>
            <a:off x="729430" y="4395651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D42F26-84D9-487B-9240-143905F6475E}"/>
              </a:ext>
            </a:extLst>
          </p:cNvPr>
          <p:cNvSpPr txBox="1"/>
          <p:nvPr/>
        </p:nvSpPr>
        <p:spPr>
          <a:xfrm>
            <a:off x="729430" y="4038959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0C1AC7-5610-4BBC-964C-495C85AEF7E4}"/>
              </a:ext>
            </a:extLst>
          </p:cNvPr>
          <p:cNvSpPr txBox="1"/>
          <p:nvPr/>
        </p:nvSpPr>
        <p:spPr>
          <a:xfrm>
            <a:off x="729430" y="3682268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30%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046964-AD19-4453-A79B-3293005C8F1D}"/>
              </a:ext>
            </a:extLst>
          </p:cNvPr>
          <p:cNvSpPr txBox="1"/>
          <p:nvPr/>
        </p:nvSpPr>
        <p:spPr>
          <a:xfrm>
            <a:off x="729430" y="3325581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40%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D7AECF2-A7A5-49A5-B78D-E8CAE34CA78E}"/>
              </a:ext>
            </a:extLst>
          </p:cNvPr>
          <p:cNvSpPr txBox="1"/>
          <p:nvPr/>
        </p:nvSpPr>
        <p:spPr>
          <a:xfrm>
            <a:off x="716606" y="2958064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0FF761-0119-4735-BC5E-40BC06489DED}"/>
              </a:ext>
            </a:extLst>
          </p:cNvPr>
          <p:cNvSpPr txBox="1"/>
          <p:nvPr/>
        </p:nvSpPr>
        <p:spPr>
          <a:xfrm>
            <a:off x="729430" y="2598239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60%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D42C75-A508-44C3-87C1-B6FD4B455CA7}"/>
              </a:ext>
            </a:extLst>
          </p:cNvPr>
          <p:cNvSpPr txBox="1"/>
          <p:nvPr/>
        </p:nvSpPr>
        <p:spPr>
          <a:xfrm>
            <a:off x="729430" y="2241551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70%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AA07AF3-F655-401C-AE11-FB9034CB3A38}"/>
              </a:ext>
            </a:extLst>
          </p:cNvPr>
          <p:cNvSpPr txBox="1"/>
          <p:nvPr/>
        </p:nvSpPr>
        <p:spPr>
          <a:xfrm>
            <a:off x="729430" y="1884859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80%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633960-2699-4931-A17C-D3CBFC409C5C}"/>
              </a:ext>
            </a:extLst>
          </p:cNvPr>
          <p:cNvSpPr txBox="1"/>
          <p:nvPr/>
        </p:nvSpPr>
        <p:spPr>
          <a:xfrm>
            <a:off x="729430" y="1528168"/>
            <a:ext cx="407484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90%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C691DE-970B-403B-8740-632000E061B5}"/>
              </a:ext>
            </a:extLst>
          </p:cNvPr>
          <p:cNvSpPr txBox="1"/>
          <p:nvPr/>
        </p:nvSpPr>
        <p:spPr>
          <a:xfrm>
            <a:off x="647676" y="1160652"/>
            <a:ext cx="48923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F62F2D-7EFF-43F2-A423-104469BE181C}"/>
              </a:ext>
            </a:extLst>
          </p:cNvPr>
          <p:cNvSpPr txBox="1"/>
          <p:nvPr/>
        </p:nvSpPr>
        <p:spPr>
          <a:xfrm>
            <a:off x="785535" y="4755472"/>
            <a:ext cx="35137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369238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115</Words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Thermometer Scales – Slide Template</vt:lpstr>
      <vt:lpstr>Thermometer Scales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Thermometer Scales</dc:title>
  <dc:creator>PresentationGO.com</dc:creator>
  <dc:description>© Copyright PresentationGO.com</dc:description>
  <dcterms:created xsi:type="dcterms:W3CDTF">2014-11-26T05:14:11Z</dcterms:created>
  <dcterms:modified xsi:type="dcterms:W3CDTF">2020-06-16T22:58:34Z</dcterms:modified>
  <cp:category>Charts &amp; Diagrams</cp:category>
</cp:coreProperties>
</file>