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97" d="100"/>
          <a:sy n="97" d="100"/>
        </p:scale>
        <p:origin x="-60" y="10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2245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Thermometer Scales – Slide Template</a:t>
            </a:r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36D88BA4-C458-437B-9151-17F002FE11C7}"/>
              </a:ext>
            </a:extLst>
          </p:cNvPr>
          <p:cNvGrpSpPr/>
          <p:nvPr/>
        </p:nvGrpSpPr>
        <p:grpSpPr>
          <a:xfrm>
            <a:off x="2321547" y="1109688"/>
            <a:ext cx="8093937" cy="3985259"/>
            <a:chOff x="2753213" y="1109688"/>
            <a:chExt cx="7283452" cy="3985259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BB2EFF6B-0316-4B81-8133-812E4A3084EE}"/>
                </a:ext>
              </a:extLst>
            </p:cNvPr>
            <p:cNvSpPr/>
            <p:nvPr/>
          </p:nvSpPr>
          <p:spPr>
            <a:xfrm>
              <a:off x="2753213" y="5072088"/>
              <a:ext cx="7283452" cy="22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66" y="21600"/>
                  </a:moveTo>
                  <a:lnTo>
                    <a:pt x="34" y="21600"/>
                  </a:lnTo>
                  <a:cubicBezTo>
                    <a:pt x="15" y="21600"/>
                    <a:pt x="0" y="16801"/>
                    <a:pt x="0" y="10800"/>
                  </a:cubicBezTo>
                  <a:cubicBezTo>
                    <a:pt x="0" y="4799"/>
                    <a:pt x="15" y="0"/>
                    <a:pt x="34" y="0"/>
                  </a:cubicBezTo>
                  <a:lnTo>
                    <a:pt x="21566" y="0"/>
                  </a:lnTo>
                  <a:cubicBezTo>
                    <a:pt x="21585" y="0"/>
                    <a:pt x="21600" y="4799"/>
                    <a:pt x="21600" y="10800"/>
                  </a:cubicBezTo>
                  <a:cubicBezTo>
                    <a:pt x="21600" y="16801"/>
                    <a:pt x="21585" y="21600"/>
                    <a:pt x="21566" y="21600"/>
                  </a:cubicBezTo>
                  <a:close/>
                </a:path>
              </a:pathLst>
            </a:custGeom>
            <a:solidFill>
              <a:schemeClr val="bg1">
                <a:lumMod val="75000"/>
                <a:alpha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FD61CD0C-1673-44D9-A075-68D08C08248A}"/>
                </a:ext>
              </a:extLst>
            </p:cNvPr>
            <p:cNvSpPr/>
            <p:nvPr/>
          </p:nvSpPr>
          <p:spPr>
            <a:xfrm>
              <a:off x="2753213" y="1109688"/>
              <a:ext cx="7283452" cy="22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66" y="21600"/>
                  </a:moveTo>
                  <a:lnTo>
                    <a:pt x="34" y="21600"/>
                  </a:lnTo>
                  <a:cubicBezTo>
                    <a:pt x="15" y="21600"/>
                    <a:pt x="0" y="16801"/>
                    <a:pt x="0" y="10800"/>
                  </a:cubicBezTo>
                  <a:cubicBezTo>
                    <a:pt x="0" y="4799"/>
                    <a:pt x="15" y="0"/>
                    <a:pt x="34" y="0"/>
                  </a:cubicBezTo>
                  <a:lnTo>
                    <a:pt x="21566" y="0"/>
                  </a:lnTo>
                  <a:cubicBezTo>
                    <a:pt x="21585" y="0"/>
                    <a:pt x="21600" y="4799"/>
                    <a:pt x="21600" y="10800"/>
                  </a:cubicBezTo>
                  <a:cubicBezTo>
                    <a:pt x="21600" y="16801"/>
                    <a:pt x="21585" y="21600"/>
                    <a:pt x="21566" y="21600"/>
                  </a:cubicBezTo>
                  <a:close/>
                </a:path>
              </a:pathLst>
            </a:custGeom>
            <a:solidFill>
              <a:schemeClr val="bg1">
                <a:lumMod val="75000"/>
                <a:alpha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2205F63C-02AD-4326-B624-5060FD03C030}"/>
                </a:ext>
              </a:extLst>
            </p:cNvPr>
            <p:cNvSpPr/>
            <p:nvPr/>
          </p:nvSpPr>
          <p:spPr>
            <a:xfrm>
              <a:off x="2753213" y="1516088"/>
              <a:ext cx="7283452" cy="22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66" y="21600"/>
                  </a:moveTo>
                  <a:lnTo>
                    <a:pt x="34" y="21600"/>
                  </a:lnTo>
                  <a:cubicBezTo>
                    <a:pt x="15" y="21600"/>
                    <a:pt x="0" y="16801"/>
                    <a:pt x="0" y="10800"/>
                  </a:cubicBezTo>
                  <a:cubicBezTo>
                    <a:pt x="0" y="4799"/>
                    <a:pt x="15" y="0"/>
                    <a:pt x="34" y="0"/>
                  </a:cubicBezTo>
                  <a:lnTo>
                    <a:pt x="21566" y="0"/>
                  </a:lnTo>
                  <a:cubicBezTo>
                    <a:pt x="21585" y="0"/>
                    <a:pt x="21600" y="4799"/>
                    <a:pt x="21600" y="10800"/>
                  </a:cubicBezTo>
                  <a:cubicBezTo>
                    <a:pt x="21600" y="16801"/>
                    <a:pt x="21585" y="21600"/>
                    <a:pt x="21566" y="21600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1B1B65EE-3356-4788-ACAA-8D70606E60A3}"/>
                </a:ext>
              </a:extLst>
            </p:cNvPr>
            <p:cNvSpPr/>
            <p:nvPr/>
          </p:nvSpPr>
          <p:spPr>
            <a:xfrm>
              <a:off x="2753213" y="1909788"/>
              <a:ext cx="7283452" cy="22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66" y="21600"/>
                  </a:moveTo>
                  <a:lnTo>
                    <a:pt x="34" y="21600"/>
                  </a:lnTo>
                  <a:cubicBezTo>
                    <a:pt x="15" y="21600"/>
                    <a:pt x="0" y="16801"/>
                    <a:pt x="0" y="10800"/>
                  </a:cubicBezTo>
                  <a:cubicBezTo>
                    <a:pt x="0" y="4799"/>
                    <a:pt x="15" y="0"/>
                    <a:pt x="34" y="0"/>
                  </a:cubicBezTo>
                  <a:lnTo>
                    <a:pt x="21566" y="0"/>
                  </a:lnTo>
                  <a:cubicBezTo>
                    <a:pt x="21585" y="0"/>
                    <a:pt x="21600" y="4799"/>
                    <a:pt x="21600" y="10800"/>
                  </a:cubicBezTo>
                  <a:cubicBezTo>
                    <a:pt x="21600" y="16801"/>
                    <a:pt x="21585" y="21600"/>
                    <a:pt x="21566" y="21600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1C037DDD-23B7-43CB-A90F-4EF71FE19480}"/>
                </a:ext>
              </a:extLst>
            </p:cNvPr>
            <p:cNvSpPr/>
            <p:nvPr/>
          </p:nvSpPr>
          <p:spPr>
            <a:xfrm>
              <a:off x="2753213" y="2303488"/>
              <a:ext cx="7283452" cy="22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66" y="21600"/>
                  </a:moveTo>
                  <a:lnTo>
                    <a:pt x="34" y="21600"/>
                  </a:lnTo>
                  <a:cubicBezTo>
                    <a:pt x="15" y="21600"/>
                    <a:pt x="0" y="16801"/>
                    <a:pt x="0" y="10800"/>
                  </a:cubicBezTo>
                  <a:cubicBezTo>
                    <a:pt x="0" y="4799"/>
                    <a:pt x="15" y="0"/>
                    <a:pt x="34" y="0"/>
                  </a:cubicBezTo>
                  <a:lnTo>
                    <a:pt x="21566" y="0"/>
                  </a:lnTo>
                  <a:cubicBezTo>
                    <a:pt x="21585" y="0"/>
                    <a:pt x="21600" y="4799"/>
                    <a:pt x="21600" y="10800"/>
                  </a:cubicBezTo>
                  <a:cubicBezTo>
                    <a:pt x="21600" y="16801"/>
                    <a:pt x="21585" y="21600"/>
                    <a:pt x="21566" y="21600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18FCB1E2-27E4-4F40-8CC8-15B161CA5DE9}"/>
                </a:ext>
              </a:extLst>
            </p:cNvPr>
            <p:cNvSpPr/>
            <p:nvPr/>
          </p:nvSpPr>
          <p:spPr>
            <a:xfrm>
              <a:off x="2753213" y="2697188"/>
              <a:ext cx="7283452" cy="22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66" y="21600"/>
                  </a:moveTo>
                  <a:lnTo>
                    <a:pt x="34" y="21600"/>
                  </a:lnTo>
                  <a:cubicBezTo>
                    <a:pt x="15" y="21600"/>
                    <a:pt x="0" y="16801"/>
                    <a:pt x="0" y="10800"/>
                  </a:cubicBezTo>
                  <a:cubicBezTo>
                    <a:pt x="0" y="4799"/>
                    <a:pt x="15" y="0"/>
                    <a:pt x="34" y="0"/>
                  </a:cubicBezTo>
                  <a:lnTo>
                    <a:pt x="21566" y="0"/>
                  </a:lnTo>
                  <a:cubicBezTo>
                    <a:pt x="21585" y="0"/>
                    <a:pt x="21600" y="4799"/>
                    <a:pt x="21600" y="10800"/>
                  </a:cubicBezTo>
                  <a:cubicBezTo>
                    <a:pt x="21600" y="16801"/>
                    <a:pt x="21585" y="21600"/>
                    <a:pt x="21566" y="21600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DC5A53A6-E4F4-48AE-B30F-966DBCB7BB62}"/>
                </a:ext>
              </a:extLst>
            </p:cNvPr>
            <p:cNvSpPr/>
            <p:nvPr/>
          </p:nvSpPr>
          <p:spPr>
            <a:xfrm>
              <a:off x="2753213" y="3090888"/>
              <a:ext cx="7283452" cy="22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66" y="21600"/>
                  </a:moveTo>
                  <a:lnTo>
                    <a:pt x="34" y="21600"/>
                  </a:lnTo>
                  <a:cubicBezTo>
                    <a:pt x="15" y="21600"/>
                    <a:pt x="0" y="16801"/>
                    <a:pt x="0" y="10800"/>
                  </a:cubicBezTo>
                  <a:cubicBezTo>
                    <a:pt x="0" y="4799"/>
                    <a:pt x="15" y="0"/>
                    <a:pt x="34" y="0"/>
                  </a:cubicBezTo>
                  <a:lnTo>
                    <a:pt x="21566" y="0"/>
                  </a:lnTo>
                  <a:cubicBezTo>
                    <a:pt x="21585" y="0"/>
                    <a:pt x="21600" y="4799"/>
                    <a:pt x="21600" y="10800"/>
                  </a:cubicBezTo>
                  <a:cubicBezTo>
                    <a:pt x="21600" y="16801"/>
                    <a:pt x="21585" y="21600"/>
                    <a:pt x="21566" y="21600"/>
                  </a:cubicBezTo>
                  <a:close/>
                </a:path>
              </a:pathLst>
            </a:custGeom>
            <a:solidFill>
              <a:schemeClr val="bg1">
                <a:lumMod val="75000"/>
                <a:alpha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03F4C506-55C0-4CF1-AE1A-66DF65C9189B}"/>
                </a:ext>
              </a:extLst>
            </p:cNvPr>
            <p:cNvSpPr/>
            <p:nvPr/>
          </p:nvSpPr>
          <p:spPr>
            <a:xfrm>
              <a:off x="2753213" y="3497288"/>
              <a:ext cx="7283452" cy="22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66" y="21600"/>
                  </a:moveTo>
                  <a:lnTo>
                    <a:pt x="34" y="21600"/>
                  </a:lnTo>
                  <a:cubicBezTo>
                    <a:pt x="15" y="21600"/>
                    <a:pt x="0" y="16801"/>
                    <a:pt x="0" y="10800"/>
                  </a:cubicBezTo>
                  <a:cubicBezTo>
                    <a:pt x="0" y="4799"/>
                    <a:pt x="15" y="0"/>
                    <a:pt x="34" y="0"/>
                  </a:cubicBezTo>
                  <a:lnTo>
                    <a:pt x="21566" y="0"/>
                  </a:lnTo>
                  <a:cubicBezTo>
                    <a:pt x="21585" y="0"/>
                    <a:pt x="21600" y="4799"/>
                    <a:pt x="21600" y="10800"/>
                  </a:cubicBezTo>
                  <a:cubicBezTo>
                    <a:pt x="21600" y="16801"/>
                    <a:pt x="21585" y="21600"/>
                    <a:pt x="21566" y="21600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BBB9EBE3-8380-4541-BCA5-AD6B4910744C}"/>
                </a:ext>
              </a:extLst>
            </p:cNvPr>
            <p:cNvSpPr/>
            <p:nvPr/>
          </p:nvSpPr>
          <p:spPr>
            <a:xfrm>
              <a:off x="2753213" y="3890988"/>
              <a:ext cx="7283452" cy="22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66" y="21600"/>
                  </a:moveTo>
                  <a:lnTo>
                    <a:pt x="34" y="21600"/>
                  </a:lnTo>
                  <a:cubicBezTo>
                    <a:pt x="15" y="21600"/>
                    <a:pt x="0" y="16801"/>
                    <a:pt x="0" y="10800"/>
                  </a:cubicBezTo>
                  <a:cubicBezTo>
                    <a:pt x="0" y="4799"/>
                    <a:pt x="15" y="0"/>
                    <a:pt x="34" y="0"/>
                  </a:cubicBezTo>
                  <a:lnTo>
                    <a:pt x="21566" y="0"/>
                  </a:lnTo>
                  <a:cubicBezTo>
                    <a:pt x="21585" y="0"/>
                    <a:pt x="21600" y="4799"/>
                    <a:pt x="21600" y="10800"/>
                  </a:cubicBezTo>
                  <a:cubicBezTo>
                    <a:pt x="21600" y="16801"/>
                    <a:pt x="21585" y="21600"/>
                    <a:pt x="21566" y="21600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FBF3940F-EAA3-4ACC-8693-FF28653E30A6}"/>
                </a:ext>
              </a:extLst>
            </p:cNvPr>
            <p:cNvSpPr/>
            <p:nvPr/>
          </p:nvSpPr>
          <p:spPr>
            <a:xfrm>
              <a:off x="2753213" y="4284688"/>
              <a:ext cx="7283452" cy="22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66" y="21600"/>
                  </a:moveTo>
                  <a:lnTo>
                    <a:pt x="34" y="21600"/>
                  </a:lnTo>
                  <a:cubicBezTo>
                    <a:pt x="15" y="21600"/>
                    <a:pt x="0" y="16801"/>
                    <a:pt x="0" y="10800"/>
                  </a:cubicBezTo>
                  <a:cubicBezTo>
                    <a:pt x="0" y="4799"/>
                    <a:pt x="15" y="0"/>
                    <a:pt x="34" y="0"/>
                  </a:cubicBezTo>
                  <a:lnTo>
                    <a:pt x="21566" y="0"/>
                  </a:lnTo>
                  <a:cubicBezTo>
                    <a:pt x="21585" y="0"/>
                    <a:pt x="21600" y="4799"/>
                    <a:pt x="21600" y="10800"/>
                  </a:cubicBezTo>
                  <a:cubicBezTo>
                    <a:pt x="21600" y="16801"/>
                    <a:pt x="21585" y="21600"/>
                    <a:pt x="21566" y="21600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CF32BAA4-A282-418A-BD26-827C3AE9D898}"/>
                </a:ext>
              </a:extLst>
            </p:cNvPr>
            <p:cNvSpPr/>
            <p:nvPr/>
          </p:nvSpPr>
          <p:spPr>
            <a:xfrm>
              <a:off x="2753213" y="4678388"/>
              <a:ext cx="7283452" cy="22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66" y="21600"/>
                  </a:moveTo>
                  <a:lnTo>
                    <a:pt x="34" y="21600"/>
                  </a:lnTo>
                  <a:cubicBezTo>
                    <a:pt x="15" y="21600"/>
                    <a:pt x="0" y="16801"/>
                    <a:pt x="0" y="10800"/>
                  </a:cubicBezTo>
                  <a:cubicBezTo>
                    <a:pt x="0" y="4799"/>
                    <a:pt x="15" y="0"/>
                    <a:pt x="34" y="0"/>
                  </a:cubicBezTo>
                  <a:lnTo>
                    <a:pt x="21566" y="0"/>
                  </a:lnTo>
                  <a:cubicBezTo>
                    <a:pt x="21585" y="0"/>
                    <a:pt x="21600" y="4799"/>
                    <a:pt x="21600" y="10800"/>
                  </a:cubicBezTo>
                  <a:cubicBezTo>
                    <a:pt x="21600" y="16801"/>
                    <a:pt x="21585" y="21600"/>
                    <a:pt x="21566" y="21600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C07304D3-3958-4550-A049-3F2200674091}"/>
              </a:ext>
            </a:extLst>
          </p:cNvPr>
          <p:cNvGrpSpPr/>
          <p:nvPr/>
        </p:nvGrpSpPr>
        <p:grpSpPr>
          <a:xfrm>
            <a:off x="2613649" y="1072856"/>
            <a:ext cx="751841" cy="4897122"/>
            <a:chOff x="3045314" y="1072856"/>
            <a:chExt cx="751841" cy="4897122"/>
          </a:xfrm>
        </p:grpSpPr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425579E1-B1CD-4BA7-A9EB-910651818849}"/>
                </a:ext>
              </a:extLst>
            </p:cNvPr>
            <p:cNvSpPr/>
            <p:nvPr/>
          </p:nvSpPr>
          <p:spPr>
            <a:xfrm>
              <a:off x="3045314" y="1072856"/>
              <a:ext cx="751841" cy="4897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507" y="18446"/>
                  </a:moveTo>
                  <a:cubicBezTo>
                    <a:pt x="15507" y="18446"/>
                    <a:pt x="15507" y="18441"/>
                    <a:pt x="15507" y="18441"/>
                  </a:cubicBezTo>
                  <a:lnTo>
                    <a:pt x="15507" y="723"/>
                  </a:lnTo>
                  <a:cubicBezTo>
                    <a:pt x="15507" y="325"/>
                    <a:pt x="13391" y="0"/>
                    <a:pt x="10800" y="0"/>
                  </a:cubicBezTo>
                  <a:lnTo>
                    <a:pt x="10800" y="0"/>
                  </a:lnTo>
                  <a:cubicBezTo>
                    <a:pt x="8209" y="0"/>
                    <a:pt x="6093" y="325"/>
                    <a:pt x="6093" y="723"/>
                  </a:cubicBezTo>
                  <a:lnTo>
                    <a:pt x="6093" y="18441"/>
                  </a:lnTo>
                  <a:cubicBezTo>
                    <a:pt x="6093" y="18441"/>
                    <a:pt x="6093" y="18446"/>
                    <a:pt x="6093" y="18446"/>
                  </a:cubicBezTo>
                  <a:cubicBezTo>
                    <a:pt x="2481" y="18715"/>
                    <a:pt x="0" y="19281"/>
                    <a:pt x="0" y="19942"/>
                  </a:cubicBezTo>
                  <a:cubicBezTo>
                    <a:pt x="0" y="20861"/>
                    <a:pt x="4853" y="21600"/>
                    <a:pt x="10800" y="21600"/>
                  </a:cubicBezTo>
                  <a:cubicBezTo>
                    <a:pt x="16747" y="21600"/>
                    <a:pt x="21600" y="20855"/>
                    <a:pt x="21600" y="19942"/>
                  </a:cubicBezTo>
                  <a:cubicBezTo>
                    <a:pt x="21600" y="19286"/>
                    <a:pt x="19119" y="18715"/>
                    <a:pt x="15507" y="18446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  <a:effectLst>
              <a:outerShdw blurRad="88900" dist="38100" dir="2700000" algn="tl" rotWithShape="0">
                <a:prstClr val="black">
                  <a:alpha val="28000"/>
                </a:prstClr>
              </a:outerShdw>
            </a:effectLst>
          </p:spPr>
          <p:txBody>
            <a:bodyPr lIns="38100" tIns="38100" rIns="38100" bIns="2160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000" dirty="0">
                  <a:solidFill>
                    <a:schemeClr val="bg2">
                      <a:lumMod val="75000"/>
                    </a:schemeClr>
                  </a:solidFill>
                </a:rPr>
                <a:t>2016</a:t>
              </a:r>
              <a:endParaRPr sz="2000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23" name="Circle">
              <a:extLst>
                <a:ext uri="{FF2B5EF4-FFF2-40B4-BE49-F238E27FC236}">
                  <a16:creationId xmlns:a16="http://schemas.microsoft.com/office/drawing/2014/main" id="{53F2993E-83B3-4BBF-8307-9FADF4F8FFEF}"/>
                </a:ext>
              </a:extLst>
            </p:cNvPr>
            <p:cNvSpPr/>
            <p:nvPr/>
          </p:nvSpPr>
          <p:spPr>
            <a:xfrm>
              <a:off x="3314554" y="2215856"/>
              <a:ext cx="213360" cy="213358"/>
            </a:xfrm>
            <a:prstGeom prst="ellipse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4" name="Rectangle">
              <a:extLst>
                <a:ext uri="{FF2B5EF4-FFF2-40B4-BE49-F238E27FC236}">
                  <a16:creationId xmlns:a16="http://schemas.microsoft.com/office/drawing/2014/main" id="{AB138B08-E4F4-4A5B-B072-BD3FB45E8951}"/>
                </a:ext>
              </a:extLst>
            </p:cNvPr>
            <p:cNvSpPr/>
            <p:nvPr/>
          </p:nvSpPr>
          <p:spPr>
            <a:xfrm>
              <a:off x="3397739" y="2330156"/>
              <a:ext cx="46991" cy="2763522"/>
            </a:xfrm>
            <a:prstGeom prst="rect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B108D9C8-22E5-476A-99CC-B2A4BBCA1C7F}"/>
              </a:ext>
            </a:extLst>
          </p:cNvPr>
          <p:cNvGrpSpPr/>
          <p:nvPr/>
        </p:nvGrpSpPr>
        <p:grpSpPr>
          <a:xfrm>
            <a:off x="3604862" y="1072856"/>
            <a:ext cx="751841" cy="4897122"/>
            <a:chOff x="3901655" y="1072856"/>
            <a:chExt cx="751841" cy="4897122"/>
          </a:xfrm>
        </p:grpSpPr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49084D3E-82EF-4EAA-8E0C-2EDE4263E93D}"/>
                </a:ext>
              </a:extLst>
            </p:cNvPr>
            <p:cNvSpPr/>
            <p:nvPr/>
          </p:nvSpPr>
          <p:spPr>
            <a:xfrm>
              <a:off x="3901655" y="1072856"/>
              <a:ext cx="751841" cy="4897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507" y="18446"/>
                  </a:moveTo>
                  <a:cubicBezTo>
                    <a:pt x="15507" y="18446"/>
                    <a:pt x="15507" y="18441"/>
                    <a:pt x="15507" y="18441"/>
                  </a:cubicBezTo>
                  <a:lnTo>
                    <a:pt x="15507" y="723"/>
                  </a:lnTo>
                  <a:cubicBezTo>
                    <a:pt x="15507" y="325"/>
                    <a:pt x="13391" y="0"/>
                    <a:pt x="10800" y="0"/>
                  </a:cubicBezTo>
                  <a:lnTo>
                    <a:pt x="10800" y="0"/>
                  </a:lnTo>
                  <a:cubicBezTo>
                    <a:pt x="8209" y="0"/>
                    <a:pt x="6093" y="325"/>
                    <a:pt x="6093" y="723"/>
                  </a:cubicBezTo>
                  <a:lnTo>
                    <a:pt x="6093" y="18441"/>
                  </a:lnTo>
                  <a:cubicBezTo>
                    <a:pt x="6093" y="18441"/>
                    <a:pt x="6093" y="18446"/>
                    <a:pt x="6093" y="18446"/>
                  </a:cubicBezTo>
                  <a:cubicBezTo>
                    <a:pt x="2481" y="18715"/>
                    <a:pt x="0" y="19281"/>
                    <a:pt x="0" y="19942"/>
                  </a:cubicBezTo>
                  <a:cubicBezTo>
                    <a:pt x="0" y="20861"/>
                    <a:pt x="4853" y="21600"/>
                    <a:pt x="10800" y="21600"/>
                  </a:cubicBezTo>
                  <a:cubicBezTo>
                    <a:pt x="16784" y="21600"/>
                    <a:pt x="21600" y="20855"/>
                    <a:pt x="21600" y="19942"/>
                  </a:cubicBezTo>
                  <a:cubicBezTo>
                    <a:pt x="21600" y="19286"/>
                    <a:pt x="19082" y="18715"/>
                    <a:pt x="15507" y="18446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  <a:effectLst>
              <a:outerShdw blurRad="88900" dist="38100" dir="2700000" algn="tl" rotWithShape="0">
                <a:prstClr val="black">
                  <a:alpha val="28000"/>
                </a:prstClr>
              </a:outerShdw>
            </a:effectLst>
          </p:spPr>
          <p:txBody>
            <a:bodyPr lIns="38100" tIns="38100" rIns="38100" bIns="2160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000" dirty="0">
                  <a:solidFill>
                    <a:schemeClr val="bg2">
                      <a:lumMod val="75000"/>
                    </a:schemeClr>
                  </a:solidFill>
                </a:rPr>
                <a:t>2017</a:t>
              </a:r>
              <a:endParaRPr sz="2000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25" name="Circle">
              <a:extLst>
                <a:ext uri="{FF2B5EF4-FFF2-40B4-BE49-F238E27FC236}">
                  <a16:creationId xmlns:a16="http://schemas.microsoft.com/office/drawing/2014/main" id="{30F2F45F-55C3-4732-886D-746E14B46EB8}"/>
                </a:ext>
              </a:extLst>
            </p:cNvPr>
            <p:cNvSpPr/>
            <p:nvPr/>
          </p:nvSpPr>
          <p:spPr>
            <a:xfrm>
              <a:off x="4170895" y="3879556"/>
              <a:ext cx="213360" cy="213358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6" name="Rectangle">
              <a:extLst>
                <a:ext uri="{FF2B5EF4-FFF2-40B4-BE49-F238E27FC236}">
                  <a16:creationId xmlns:a16="http://schemas.microsoft.com/office/drawing/2014/main" id="{A3E03E1A-4927-43AE-A0AD-B2CA45AA2737}"/>
                </a:ext>
              </a:extLst>
            </p:cNvPr>
            <p:cNvSpPr/>
            <p:nvPr/>
          </p:nvSpPr>
          <p:spPr>
            <a:xfrm>
              <a:off x="4254080" y="3981156"/>
              <a:ext cx="46991" cy="1108712"/>
            </a:xfrm>
            <a:prstGeom prst="rect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BEA7CDF1-E4F5-4235-989D-10DDF7EFB0A6}"/>
              </a:ext>
            </a:extLst>
          </p:cNvPr>
          <p:cNvGrpSpPr/>
          <p:nvPr/>
        </p:nvGrpSpPr>
        <p:grpSpPr>
          <a:xfrm>
            <a:off x="4596075" y="1071588"/>
            <a:ext cx="751841" cy="4898390"/>
            <a:chOff x="4757996" y="1071588"/>
            <a:chExt cx="751841" cy="4898390"/>
          </a:xfrm>
        </p:grpSpPr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4B203239-A239-4BAF-9DE1-1C6D6E5E507B}"/>
                </a:ext>
              </a:extLst>
            </p:cNvPr>
            <p:cNvSpPr/>
            <p:nvPr/>
          </p:nvSpPr>
          <p:spPr>
            <a:xfrm>
              <a:off x="4757996" y="1071588"/>
              <a:ext cx="751841" cy="4898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726" y="18464"/>
                  </a:moveTo>
                  <a:cubicBezTo>
                    <a:pt x="15726" y="18458"/>
                    <a:pt x="15726" y="18447"/>
                    <a:pt x="15726" y="18441"/>
                  </a:cubicBezTo>
                  <a:lnTo>
                    <a:pt x="15726" y="722"/>
                  </a:lnTo>
                  <a:cubicBezTo>
                    <a:pt x="15726" y="325"/>
                    <a:pt x="13609" y="0"/>
                    <a:pt x="11019" y="0"/>
                  </a:cubicBezTo>
                  <a:cubicBezTo>
                    <a:pt x="8428" y="0"/>
                    <a:pt x="6312" y="325"/>
                    <a:pt x="6312" y="722"/>
                  </a:cubicBezTo>
                  <a:lnTo>
                    <a:pt x="6312" y="18430"/>
                  </a:lnTo>
                  <a:cubicBezTo>
                    <a:pt x="2591" y="18693"/>
                    <a:pt x="0" y="19270"/>
                    <a:pt x="0" y="19942"/>
                  </a:cubicBezTo>
                  <a:cubicBezTo>
                    <a:pt x="0" y="20861"/>
                    <a:pt x="4853" y="21600"/>
                    <a:pt x="10800" y="21600"/>
                  </a:cubicBezTo>
                  <a:cubicBezTo>
                    <a:pt x="16784" y="21600"/>
                    <a:pt x="21600" y="20855"/>
                    <a:pt x="21600" y="19942"/>
                  </a:cubicBezTo>
                  <a:cubicBezTo>
                    <a:pt x="21600" y="19293"/>
                    <a:pt x="19192" y="18738"/>
                    <a:pt x="15726" y="18464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  <a:effectLst>
              <a:outerShdw blurRad="88900" dist="38100" dir="2700000" algn="tl" rotWithShape="0">
                <a:prstClr val="black">
                  <a:alpha val="28000"/>
                </a:prstClr>
              </a:outerShdw>
            </a:effectLst>
          </p:spPr>
          <p:txBody>
            <a:bodyPr lIns="38100" tIns="38100" rIns="38100" bIns="2160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000" dirty="0">
                  <a:solidFill>
                    <a:schemeClr val="bg2">
                      <a:lumMod val="75000"/>
                    </a:schemeClr>
                  </a:solidFill>
                </a:rPr>
                <a:t>2018</a:t>
              </a:r>
              <a:endParaRPr sz="2000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27" name="Circle">
              <a:extLst>
                <a:ext uri="{FF2B5EF4-FFF2-40B4-BE49-F238E27FC236}">
                  <a16:creationId xmlns:a16="http://schemas.microsoft.com/office/drawing/2014/main" id="{B5BF5E1F-9746-4D1B-943F-5B55D12C2533}"/>
                </a:ext>
              </a:extLst>
            </p:cNvPr>
            <p:cNvSpPr/>
            <p:nvPr/>
          </p:nvSpPr>
          <p:spPr>
            <a:xfrm>
              <a:off x="5027236" y="1782789"/>
              <a:ext cx="213360" cy="213358"/>
            </a:xfrm>
            <a:prstGeom prst="ellips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8" name="Rectangle">
              <a:extLst>
                <a:ext uri="{FF2B5EF4-FFF2-40B4-BE49-F238E27FC236}">
                  <a16:creationId xmlns:a16="http://schemas.microsoft.com/office/drawing/2014/main" id="{9C294819-7CBE-4371-9EFB-2F73771A0ECF}"/>
                </a:ext>
              </a:extLst>
            </p:cNvPr>
            <p:cNvSpPr/>
            <p:nvPr/>
          </p:nvSpPr>
          <p:spPr>
            <a:xfrm>
              <a:off x="5110421" y="1922489"/>
              <a:ext cx="46991" cy="3166112"/>
            </a:xfrm>
            <a:prstGeom prst="rect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6AA5B9B3-EF12-4C48-8BCC-DEA4CCC7FB99}"/>
              </a:ext>
            </a:extLst>
          </p:cNvPr>
          <p:cNvGrpSpPr/>
          <p:nvPr/>
        </p:nvGrpSpPr>
        <p:grpSpPr>
          <a:xfrm>
            <a:off x="5587288" y="1072856"/>
            <a:ext cx="751841" cy="4897122"/>
            <a:chOff x="5614337" y="1072856"/>
            <a:chExt cx="751841" cy="4897122"/>
          </a:xfrm>
        </p:grpSpPr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AC8DE4B5-850E-4AD9-ADCE-C507C57734F9}"/>
                </a:ext>
              </a:extLst>
            </p:cNvPr>
            <p:cNvSpPr/>
            <p:nvPr/>
          </p:nvSpPr>
          <p:spPr>
            <a:xfrm>
              <a:off x="5614337" y="1072856"/>
              <a:ext cx="751841" cy="4897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397" y="18441"/>
                  </a:moveTo>
                  <a:lnTo>
                    <a:pt x="15397" y="723"/>
                  </a:lnTo>
                  <a:cubicBezTo>
                    <a:pt x="15397" y="325"/>
                    <a:pt x="13281" y="0"/>
                    <a:pt x="10691" y="0"/>
                  </a:cubicBezTo>
                  <a:lnTo>
                    <a:pt x="10691" y="0"/>
                  </a:lnTo>
                  <a:cubicBezTo>
                    <a:pt x="8100" y="0"/>
                    <a:pt x="5984" y="325"/>
                    <a:pt x="5984" y="723"/>
                  </a:cubicBezTo>
                  <a:lnTo>
                    <a:pt x="5984" y="18441"/>
                  </a:lnTo>
                  <a:cubicBezTo>
                    <a:pt x="5984" y="18446"/>
                    <a:pt x="5984" y="18452"/>
                    <a:pt x="5984" y="18457"/>
                  </a:cubicBezTo>
                  <a:cubicBezTo>
                    <a:pt x="2445" y="18732"/>
                    <a:pt x="0" y="19292"/>
                    <a:pt x="0" y="19942"/>
                  </a:cubicBezTo>
                  <a:cubicBezTo>
                    <a:pt x="0" y="20861"/>
                    <a:pt x="4853" y="21600"/>
                    <a:pt x="10800" y="21600"/>
                  </a:cubicBezTo>
                  <a:cubicBezTo>
                    <a:pt x="16747" y="21600"/>
                    <a:pt x="21600" y="20855"/>
                    <a:pt x="21600" y="19942"/>
                  </a:cubicBezTo>
                  <a:cubicBezTo>
                    <a:pt x="21600" y="19281"/>
                    <a:pt x="19046" y="18704"/>
                    <a:pt x="15397" y="18441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  <a:effectLst>
              <a:outerShdw blurRad="88900" dist="38100" dir="2700000" algn="tl" rotWithShape="0">
                <a:prstClr val="black">
                  <a:alpha val="28000"/>
                </a:prstClr>
              </a:outerShdw>
            </a:effectLst>
          </p:spPr>
          <p:txBody>
            <a:bodyPr lIns="38100" tIns="38100" rIns="38100" bIns="2160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000" dirty="0">
                  <a:solidFill>
                    <a:schemeClr val="bg2">
                      <a:lumMod val="75000"/>
                    </a:schemeClr>
                  </a:solidFill>
                </a:rPr>
                <a:t>2019</a:t>
              </a:r>
              <a:endParaRPr sz="2000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29" name="Circle">
              <a:extLst>
                <a:ext uri="{FF2B5EF4-FFF2-40B4-BE49-F238E27FC236}">
                  <a16:creationId xmlns:a16="http://schemas.microsoft.com/office/drawing/2014/main" id="{960D0022-3E36-43C6-B49C-D42346A99D17}"/>
                </a:ext>
              </a:extLst>
            </p:cNvPr>
            <p:cNvSpPr/>
            <p:nvPr/>
          </p:nvSpPr>
          <p:spPr>
            <a:xfrm>
              <a:off x="5883577" y="2927056"/>
              <a:ext cx="213360" cy="213358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0" name="Rectangle">
              <a:extLst>
                <a:ext uri="{FF2B5EF4-FFF2-40B4-BE49-F238E27FC236}">
                  <a16:creationId xmlns:a16="http://schemas.microsoft.com/office/drawing/2014/main" id="{1BB423ED-5972-478A-BE38-EAD5CCDD8DCD}"/>
                </a:ext>
              </a:extLst>
            </p:cNvPr>
            <p:cNvSpPr/>
            <p:nvPr/>
          </p:nvSpPr>
          <p:spPr>
            <a:xfrm>
              <a:off x="5966762" y="3041356"/>
              <a:ext cx="46991" cy="2056129"/>
            </a:xfrm>
            <a:prstGeom prst="rect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F8BE99F0-4ACB-4FC5-A27C-27F6E788EF5B}"/>
              </a:ext>
            </a:extLst>
          </p:cNvPr>
          <p:cNvGrpSpPr/>
          <p:nvPr/>
        </p:nvGrpSpPr>
        <p:grpSpPr>
          <a:xfrm>
            <a:off x="6578501" y="1072856"/>
            <a:ext cx="751855" cy="4897122"/>
            <a:chOff x="6470678" y="1072856"/>
            <a:chExt cx="751855" cy="4897122"/>
          </a:xfrm>
        </p:grpSpPr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66E87383-E1E1-40C0-9C2B-5B54DCD485E7}"/>
                </a:ext>
              </a:extLst>
            </p:cNvPr>
            <p:cNvSpPr/>
            <p:nvPr/>
          </p:nvSpPr>
          <p:spPr>
            <a:xfrm>
              <a:off x="6470678" y="1072856"/>
              <a:ext cx="751855" cy="4897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600" extrusionOk="0">
                  <a:moveTo>
                    <a:pt x="15371" y="18441"/>
                  </a:moveTo>
                  <a:lnTo>
                    <a:pt x="15371" y="723"/>
                  </a:lnTo>
                  <a:cubicBezTo>
                    <a:pt x="15371" y="325"/>
                    <a:pt x="13259" y="0"/>
                    <a:pt x="10673" y="0"/>
                  </a:cubicBezTo>
                  <a:lnTo>
                    <a:pt x="10673" y="0"/>
                  </a:lnTo>
                  <a:cubicBezTo>
                    <a:pt x="8086" y="0"/>
                    <a:pt x="5974" y="325"/>
                    <a:pt x="5974" y="723"/>
                  </a:cubicBezTo>
                  <a:lnTo>
                    <a:pt x="5974" y="18441"/>
                  </a:lnTo>
                  <a:cubicBezTo>
                    <a:pt x="5974" y="18446"/>
                    <a:pt x="5974" y="18452"/>
                    <a:pt x="5974" y="18457"/>
                  </a:cubicBezTo>
                  <a:cubicBezTo>
                    <a:pt x="2440" y="18732"/>
                    <a:pt x="0" y="19292"/>
                    <a:pt x="0" y="19942"/>
                  </a:cubicBezTo>
                  <a:cubicBezTo>
                    <a:pt x="0" y="20861"/>
                    <a:pt x="4845" y="21600"/>
                    <a:pt x="10782" y="21600"/>
                  </a:cubicBezTo>
                  <a:cubicBezTo>
                    <a:pt x="16755" y="21600"/>
                    <a:pt x="21564" y="20855"/>
                    <a:pt x="21564" y="19942"/>
                  </a:cubicBezTo>
                  <a:cubicBezTo>
                    <a:pt x="21600" y="19281"/>
                    <a:pt x="19050" y="18704"/>
                    <a:pt x="15371" y="18441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  <a:effectLst>
              <a:outerShdw blurRad="88900" dist="38100" dir="2700000" algn="tl" rotWithShape="0">
                <a:prstClr val="black">
                  <a:alpha val="28000"/>
                </a:prstClr>
              </a:outerShdw>
            </a:effectLst>
          </p:spPr>
          <p:txBody>
            <a:bodyPr lIns="38100" tIns="38100" rIns="38100" bIns="2160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400" b="1" dirty="0">
                  <a:solidFill>
                    <a:schemeClr val="bg2">
                      <a:lumMod val="25000"/>
                    </a:schemeClr>
                  </a:solidFill>
                </a:rPr>
                <a:t>2020</a:t>
              </a:r>
              <a:endParaRPr sz="2400" b="1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31" name="Circle">
              <a:extLst>
                <a:ext uri="{FF2B5EF4-FFF2-40B4-BE49-F238E27FC236}">
                  <a16:creationId xmlns:a16="http://schemas.microsoft.com/office/drawing/2014/main" id="{4F7B1067-5098-45F2-89C1-CD3E353D8326}"/>
                </a:ext>
              </a:extLst>
            </p:cNvPr>
            <p:cNvSpPr/>
            <p:nvPr/>
          </p:nvSpPr>
          <p:spPr>
            <a:xfrm>
              <a:off x="6739925" y="1355435"/>
              <a:ext cx="213360" cy="213358"/>
            </a:xfrm>
            <a:prstGeom prst="ellipse">
              <a:avLst/>
            </a:pr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2" name="Rectangle">
              <a:extLst>
                <a:ext uri="{FF2B5EF4-FFF2-40B4-BE49-F238E27FC236}">
                  <a16:creationId xmlns:a16="http://schemas.microsoft.com/office/drawing/2014/main" id="{98D848FD-4CE9-492A-B268-101A5E556C19}"/>
                </a:ext>
              </a:extLst>
            </p:cNvPr>
            <p:cNvSpPr/>
            <p:nvPr/>
          </p:nvSpPr>
          <p:spPr>
            <a:xfrm>
              <a:off x="6823110" y="1531325"/>
              <a:ext cx="46991" cy="3566160"/>
            </a:xfrm>
            <a:prstGeom prst="rect">
              <a:avLst/>
            </a:pr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35A68F69-4BAD-421E-B7AF-F3217BCA1CF8}"/>
              </a:ext>
            </a:extLst>
          </p:cNvPr>
          <p:cNvGrpSpPr/>
          <p:nvPr/>
        </p:nvGrpSpPr>
        <p:grpSpPr>
          <a:xfrm>
            <a:off x="7569728" y="1072856"/>
            <a:ext cx="751841" cy="4897122"/>
            <a:chOff x="7327033" y="1072856"/>
            <a:chExt cx="751841" cy="4897122"/>
          </a:xfrm>
        </p:grpSpPr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0FC3187E-3DB7-4F72-B504-672A8F046B29}"/>
                </a:ext>
              </a:extLst>
            </p:cNvPr>
            <p:cNvSpPr/>
            <p:nvPr/>
          </p:nvSpPr>
          <p:spPr>
            <a:xfrm>
              <a:off x="7327033" y="1072856"/>
              <a:ext cx="751841" cy="4897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616" y="18457"/>
                  </a:moveTo>
                  <a:cubicBezTo>
                    <a:pt x="15616" y="18452"/>
                    <a:pt x="15616" y="18446"/>
                    <a:pt x="15616" y="18441"/>
                  </a:cubicBezTo>
                  <a:lnTo>
                    <a:pt x="15616" y="723"/>
                  </a:lnTo>
                  <a:cubicBezTo>
                    <a:pt x="15616" y="325"/>
                    <a:pt x="13500" y="0"/>
                    <a:pt x="10909" y="0"/>
                  </a:cubicBezTo>
                  <a:lnTo>
                    <a:pt x="10909" y="0"/>
                  </a:lnTo>
                  <a:cubicBezTo>
                    <a:pt x="8319" y="0"/>
                    <a:pt x="6203" y="325"/>
                    <a:pt x="6203" y="723"/>
                  </a:cubicBezTo>
                  <a:lnTo>
                    <a:pt x="6203" y="18441"/>
                  </a:lnTo>
                  <a:cubicBezTo>
                    <a:pt x="2518" y="18704"/>
                    <a:pt x="0" y="19281"/>
                    <a:pt x="0" y="19942"/>
                  </a:cubicBezTo>
                  <a:cubicBezTo>
                    <a:pt x="0" y="20861"/>
                    <a:pt x="4853" y="21600"/>
                    <a:pt x="10800" y="21600"/>
                  </a:cubicBezTo>
                  <a:cubicBezTo>
                    <a:pt x="16747" y="21600"/>
                    <a:pt x="21600" y="20855"/>
                    <a:pt x="21600" y="19942"/>
                  </a:cubicBezTo>
                  <a:cubicBezTo>
                    <a:pt x="21600" y="19292"/>
                    <a:pt x="19155" y="18732"/>
                    <a:pt x="15616" y="18457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  <a:effectLst>
              <a:outerShdw blurRad="88900" dist="38100" dir="2700000" algn="tl" rotWithShape="0">
                <a:prstClr val="black">
                  <a:alpha val="28000"/>
                </a:prstClr>
              </a:outerShdw>
            </a:effectLst>
          </p:spPr>
          <p:txBody>
            <a:bodyPr lIns="38100" tIns="38100" rIns="38100" bIns="2160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000" dirty="0">
                  <a:solidFill>
                    <a:schemeClr val="bg2">
                      <a:lumMod val="75000"/>
                    </a:schemeClr>
                  </a:solidFill>
                </a:rPr>
                <a:t>2021</a:t>
              </a:r>
              <a:endParaRPr sz="2000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33" name="Circle">
              <a:extLst>
                <a:ext uri="{FF2B5EF4-FFF2-40B4-BE49-F238E27FC236}">
                  <a16:creationId xmlns:a16="http://schemas.microsoft.com/office/drawing/2014/main" id="{47238033-DD4A-44B0-8ECB-809EECBB501D}"/>
                </a:ext>
              </a:extLst>
            </p:cNvPr>
            <p:cNvSpPr/>
            <p:nvPr/>
          </p:nvSpPr>
          <p:spPr>
            <a:xfrm>
              <a:off x="7596273" y="2431756"/>
              <a:ext cx="213360" cy="213358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4" name="Rectangle">
              <a:extLst>
                <a:ext uri="{FF2B5EF4-FFF2-40B4-BE49-F238E27FC236}">
                  <a16:creationId xmlns:a16="http://schemas.microsoft.com/office/drawing/2014/main" id="{C6F1A2DE-7B86-4632-B6B8-354C0ED26837}"/>
                </a:ext>
              </a:extLst>
            </p:cNvPr>
            <p:cNvSpPr/>
            <p:nvPr/>
          </p:nvSpPr>
          <p:spPr>
            <a:xfrm>
              <a:off x="7679458" y="2546056"/>
              <a:ext cx="46991" cy="2550161"/>
            </a:xfrm>
            <a:prstGeom prst="rect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619F7843-8E4B-4ACB-B50A-245D9E24366B}"/>
              </a:ext>
            </a:extLst>
          </p:cNvPr>
          <p:cNvGrpSpPr/>
          <p:nvPr/>
        </p:nvGrpSpPr>
        <p:grpSpPr>
          <a:xfrm>
            <a:off x="8560941" y="1072856"/>
            <a:ext cx="751841" cy="4897122"/>
            <a:chOff x="8183374" y="1072856"/>
            <a:chExt cx="751841" cy="4897122"/>
          </a:xfrm>
        </p:grpSpPr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57C1C1B4-F4CD-4365-961E-6BBFC53DF0DD}"/>
                </a:ext>
              </a:extLst>
            </p:cNvPr>
            <p:cNvSpPr/>
            <p:nvPr/>
          </p:nvSpPr>
          <p:spPr>
            <a:xfrm>
              <a:off x="8183374" y="1072856"/>
              <a:ext cx="751841" cy="4897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616" y="18457"/>
                  </a:moveTo>
                  <a:cubicBezTo>
                    <a:pt x="15616" y="18452"/>
                    <a:pt x="15616" y="18446"/>
                    <a:pt x="15616" y="18441"/>
                  </a:cubicBezTo>
                  <a:lnTo>
                    <a:pt x="15616" y="723"/>
                  </a:lnTo>
                  <a:cubicBezTo>
                    <a:pt x="15616" y="325"/>
                    <a:pt x="13500" y="0"/>
                    <a:pt x="10909" y="0"/>
                  </a:cubicBezTo>
                  <a:lnTo>
                    <a:pt x="10909" y="0"/>
                  </a:lnTo>
                  <a:cubicBezTo>
                    <a:pt x="8319" y="0"/>
                    <a:pt x="6203" y="325"/>
                    <a:pt x="6203" y="723"/>
                  </a:cubicBezTo>
                  <a:lnTo>
                    <a:pt x="6203" y="18441"/>
                  </a:lnTo>
                  <a:cubicBezTo>
                    <a:pt x="6203" y="18441"/>
                    <a:pt x="6203" y="18441"/>
                    <a:pt x="6203" y="18441"/>
                  </a:cubicBezTo>
                  <a:cubicBezTo>
                    <a:pt x="2554" y="18704"/>
                    <a:pt x="0" y="19281"/>
                    <a:pt x="0" y="19942"/>
                  </a:cubicBezTo>
                  <a:cubicBezTo>
                    <a:pt x="0" y="20861"/>
                    <a:pt x="4853" y="21600"/>
                    <a:pt x="10800" y="21600"/>
                  </a:cubicBezTo>
                  <a:cubicBezTo>
                    <a:pt x="16747" y="21600"/>
                    <a:pt x="21600" y="20855"/>
                    <a:pt x="21600" y="19942"/>
                  </a:cubicBezTo>
                  <a:cubicBezTo>
                    <a:pt x="21600" y="19292"/>
                    <a:pt x="19155" y="18726"/>
                    <a:pt x="15616" y="18457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  <a:effectLst>
              <a:outerShdw blurRad="88900" dist="38100" dir="2700000" algn="tl" rotWithShape="0">
                <a:prstClr val="black">
                  <a:alpha val="28000"/>
                </a:prstClr>
              </a:outerShdw>
            </a:effectLst>
          </p:spPr>
          <p:txBody>
            <a:bodyPr lIns="38100" tIns="38100" rIns="38100" bIns="2160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000" dirty="0">
                  <a:solidFill>
                    <a:schemeClr val="bg2">
                      <a:lumMod val="75000"/>
                    </a:schemeClr>
                  </a:solidFill>
                </a:rPr>
                <a:t>2022</a:t>
              </a:r>
              <a:endParaRPr sz="2000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35" name="Circle">
              <a:extLst>
                <a:ext uri="{FF2B5EF4-FFF2-40B4-BE49-F238E27FC236}">
                  <a16:creationId xmlns:a16="http://schemas.microsoft.com/office/drawing/2014/main" id="{CFC8F28C-5D6B-47AB-8790-9D33E1F29872}"/>
                </a:ext>
              </a:extLst>
            </p:cNvPr>
            <p:cNvSpPr/>
            <p:nvPr/>
          </p:nvSpPr>
          <p:spPr>
            <a:xfrm>
              <a:off x="8452614" y="1669756"/>
              <a:ext cx="213360" cy="213358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6" name="Rectangle">
              <a:extLst>
                <a:ext uri="{FF2B5EF4-FFF2-40B4-BE49-F238E27FC236}">
                  <a16:creationId xmlns:a16="http://schemas.microsoft.com/office/drawing/2014/main" id="{D6B788AC-1872-4C3C-A0C3-22C01ECF4A21}"/>
                </a:ext>
              </a:extLst>
            </p:cNvPr>
            <p:cNvSpPr/>
            <p:nvPr/>
          </p:nvSpPr>
          <p:spPr>
            <a:xfrm>
              <a:off x="8535799" y="1784056"/>
              <a:ext cx="46991" cy="3310889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7EC83B06-C005-4D92-8248-76915B0E6BA3}"/>
              </a:ext>
            </a:extLst>
          </p:cNvPr>
          <p:cNvGrpSpPr/>
          <p:nvPr/>
        </p:nvGrpSpPr>
        <p:grpSpPr>
          <a:xfrm>
            <a:off x="9552154" y="1072856"/>
            <a:ext cx="751841" cy="4897122"/>
            <a:chOff x="9039714" y="1072856"/>
            <a:chExt cx="751841" cy="4897122"/>
          </a:xfrm>
        </p:grpSpPr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5DC116E0-9307-4AFB-89A9-68BAA5E780CF}"/>
                </a:ext>
              </a:extLst>
            </p:cNvPr>
            <p:cNvSpPr/>
            <p:nvPr/>
          </p:nvSpPr>
          <p:spPr>
            <a:xfrm>
              <a:off x="9039714" y="1072856"/>
              <a:ext cx="751841" cy="4897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835" y="18474"/>
                  </a:moveTo>
                  <a:cubicBezTo>
                    <a:pt x="15835" y="18463"/>
                    <a:pt x="15835" y="18452"/>
                    <a:pt x="15835" y="18441"/>
                  </a:cubicBezTo>
                  <a:lnTo>
                    <a:pt x="15835" y="723"/>
                  </a:lnTo>
                  <a:cubicBezTo>
                    <a:pt x="15835" y="325"/>
                    <a:pt x="13719" y="0"/>
                    <a:pt x="11128" y="0"/>
                  </a:cubicBezTo>
                  <a:lnTo>
                    <a:pt x="11128" y="0"/>
                  </a:lnTo>
                  <a:cubicBezTo>
                    <a:pt x="8538" y="0"/>
                    <a:pt x="6422" y="325"/>
                    <a:pt x="6422" y="723"/>
                  </a:cubicBezTo>
                  <a:lnTo>
                    <a:pt x="6422" y="18424"/>
                  </a:lnTo>
                  <a:cubicBezTo>
                    <a:pt x="2627" y="18682"/>
                    <a:pt x="0" y="19264"/>
                    <a:pt x="0" y="19942"/>
                  </a:cubicBezTo>
                  <a:cubicBezTo>
                    <a:pt x="0" y="20861"/>
                    <a:pt x="4853" y="21600"/>
                    <a:pt x="10800" y="21600"/>
                  </a:cubicBezTo>
                  <a:cubicBezTo>
                    <a:pt x="16747" y="21600"/>
                    <a:pt x="21600" y="20855"/>
                    <a:pt x="21600" y="19942"/>
                  </a:cubicBezTo>
                  <a:cubicBezTo>
                    <a:pt x="21600" y="19303"/>
                    <a:pt x="19265" y="18754"/>
                    <a:pt x="15835" y="18474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  <a:effectLst>
              <a:outerShdw blurRad="88900" dist="38100" dir="2700000" algn="tl" rotWithShape="0">
                <a:prstClr val="black">
                  <a:alpha val="28000"/>
                </a:prstClr>
              </a:outerShdw>
            </a:effectLst>
          </p:spPr>
          <p:txBody>
            <a:bodyPr lIns="38100" tIns="38100" rIns="38100" bIns="2160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000" dirty="0">
                  <a:solidFill>
                    <a:schemeClr val="bg2">
                      <a:lumMod val="75000"/>
                    </a:schemeClr>
                  </a:solidFill>
                </a:rPr>
                <a:t>2023</a:t>
              </a:r>
              <a:endParaRPr sz="2000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37" name="Circle">
              <a:extLst>
                <a:ext uri="{FF2B5EF4-FFF2-40B4-BE49-F238E27FC236}">
                  <a16:creationId xmlns:a16="http://schemas.microsoft.com/office/drawing/2014/main" id="{A35F90AE-2772-4A07-A19C-CE665D6B4339}"/>
                </a:ext>
              </a:extLst>
            </p:cNvPr>
            <p:cNvSpPr/>
            <p:nvPr/>
          </p:nvSpPr>
          <p:spPr>
            <a:xfrm>
              <a:off x="9308954" y="2825456"/>
              <a:ext cx="213360" cy="213358"/>
            </a:xfrm>
            <a:prstGeom prst="ellipse">
              <a:avLst/>
            </a:pr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8" name="Rectangle">
              <a:extLst>
                <a:ext uri="{FF2B5EF4-FFF2-40B4-BE49-F238E27FC236}">
                  <a16:creationId xmlns:a16="http://schemas.microsoft.com/office/drawing/2014/main" id="{CEA97FC8-4F21-49F6-95EC-B33451E3489C}"/>
                </a:ext>
              </a:extLst>
            </p:cNvPr>
            <p:cNvSpPr/>
            <p:nvPr/>
          </p:nvSpPr>
          <p:spPr>
            <a:xfrm>
              <a:off x="9392139" y="2927056"/>
              <a:ext cx="46991" cy="2161540"/>
            </a:xfrm>
            <a:prstGeom prst="rect">
              <a:avLst/>
            </a:pr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5CE4CA4D-A47E-44D1-836C-444A7A681927}"/>
              </a:ext>
            </a:extLst>
          </p:cNvPr>
          <p:cNvGrpSpPr/>
          <p:nvPr/>
        </p:nvGrpSpPr>
        <p:grpSpPr>
          <a:xfrm>
            <a:off x="1747662" y="963179"/>
            <a:ext cx="532518" cy="4240570"/>
            <a:chOff x="2179327" y="963179"/>
            <a:chExt cx="532518" cy="4240570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343273BB-B4AA-4259-83F6-B184FFBDEBAE}"/>
                </a:ext>
              </a:extLst>
            </p:cNvPr>
            <p:cNvSpPr txBox="1"/>
            <p:nvPr/>
          </p:nvSpPr>
          <p:spPr>
            <a:xfrm>
              <a:off x="2293140" y="4537315"/>
              <a:ext cx="418705" cy="25391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r"/>
              <a:r>
                <a:rPr lang="en-US" sz="1050" dirty="0">
                  <a:solidFill>
                    <a:schemeClr val="bg1">
                      <a:lumMod val="50000"/>
                    </a:schemeClr>
                  </a:solidFill>
                </a:rPr>
                <a:t>10%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9AD42F26-84D9-487B-9240-143905F6475E}"/>
                </a:ext>
              </a:extLst>
            </p:cNvPr>
            <p:cNvSpPr txBox="1"/>
            <p:nvPr/>
          </p:nvSpPr>
          <p:spPr>
            <a:xfrm>
              <a:off x="2293140" y="4144036"/>
              <a:ext cx="418705" cy="25391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r"/>
              <a:r>
                <a:rPr lang="en-US" sz="1050" dirty="0">
                  <a:solidFill>
                    <a:schemeClr val="bg1">
                      <a:lumMod val="50000"/>
                    </a:schemeClr>
                  </a:solidFill>
                </a:rPr>
                <a:t>20%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1A0C1AC7-5610-4BBC-964C-495C85AEF7E4}"/>
                </a:ext>
              </a:extLst>
            </p:cNvPr>
            <p:cNvSpPr txBox="1"/>
            <p:nvPr/>
          </p:nvSpPr>
          <p:spPr>
            <a:xfrm>
              <a:off x="2293140" y="3750757"/>
              <a:ext cx="418705" cy="25391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r"/>
              <a:r>
                <a:rPr lang="en-US" sz="1050" dirty="0">
                  <a:solidFill>
                    <a:schemeClr val="bg1">
                      <a:lumMod val="50000"/>
                    </a:schemeClr>
                  </a:solidFill>
                </a:rPr>
                <a:t>30%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9C046964-AD19-4453-A79B-3293005C8F1D}"/>
                </a:ext>
              </a:extLst>
            </p:cNvPr>
            <p:cNvSpPr txBox="1"/>
            <p:nvPr/>
          </p:nvSpPr>
          <p:spPr>
            <a:xfrm>
              <a:off x="2293140" y="3357478"/>
              <a:ext cx="418705" cy="25391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r"/>
              <a:r>
                <a:rPr lang="en-US" sz="1050" dirty="0">
                  <a:solidFill>
                    <a:schemeClr val="bg1">
                      <a:lumMod val="50000"/>
                    </a:schemeClr>
                  </a:solidFill>
                </a:rPr>
                <a:t>40%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BD7AECF2-A7A5-49A5-B78D-E8CAE34CA78E}"/>
                </a:ext>
              </a:extLst>
            </p:cNvPr>
            <p:cNvSpPr txBox="1"/>
            <p:nvPr/>
          </p:nvSpPr>
          <p:spPr>
            <a:xfrm>
              <a:off x="2257875" y="2944963"/>
              <a:ext cx="453970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r"/>
              <a:r>
                <a:rPr lang="en-US" sz="1200" b="1" dirty="0">
                  <a:solidFill>
                    <a:schemeClr val="bg1">
                      <a:lumMod val="50000"/>
                    </a:schemeClr>
                  </a:solidFill>
                </a:rPr>
                <a:t>50%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930FF761-0119-4735-BC5E-40BC06489DED}"/>
                </a:ext>
              </a:extLst>
            </p:cNvPr>
            <p:cNvSpPr txBox="1"/>
            <p:nvPr/>
          </p:nvSpPr>
          <p:spPr>
            <a:xfrm>
              <a:off x="2293140" y="2555531"/>
              <a:ext cx="418705" cy="25391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r"/>
              <a:r>
                <a:rPr lang="en-US" sz="1050" dirty="0">
                  <a:solidFill>
                    <a:schemeClr val="bg1">
                      <a:lumMod val="50000"/>
                    </a:schemeClr>
                  </a:solidFill>
                </a:rPr>
                <a:t>60%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C5D42C75-A508-44C3-87C1-B6FD4B455CA7}"/>
                </a:ext>
              </a:extLst>
            </p:cNvPr>
            <p:cNvSpPr txBox="1"/>
            <p:nvPr/>
          </p:nvSpPr>
          <p:spPr>
            <a:xfrm>
              <a:off x="2293140" y="2162252"/>
              <a:ext cx="418705" cy="25391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r"/>
              <a:r>
                <a:rPr lang="en-US" sz="1050" dirty="0">
                  <a:solidFill>
                    <a:schemeClr val="bg1">
                      <a:lumMod val="50000"/>
                    </a:schemeClr>
                  </a:solidFill>
                </a:rPr>
                <a:t>70%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0AA07AF3-F655-401C-AE11-FB9034CB3A38}"/>
                </a:ext>
              </a:extLst>
            </p:cNvPr>
            <p:cNvSpPr txBox="1"/>
            <p:nvPr/>
          </p:nvSpPr>
          <p:spPr>
            <a:xfrm>
              <a:off x="2293140" y="1768973"/>
              <a:ext cx="418705" cy="25391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r"/>
              <a:r>
                <a:rPr lang="en-US" sz="1050" dirty="0">
                  <a:solidFill>
                    <a:schemeClr val="bg1">
                      <a:lumMod val="50000"/>
                    </a:schemeClr>
                  </a:solidFill>
                </a:rPr>
                <a:t>80%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3A633960-2699-4931-A17C-D3CBFC409C5C}"/>
                </a:ext>
              </a:extLst>
            </p:cNvPr>
            <p:cNvSpPr txBox="1"/>
            <p:nvPr/>
          </p:nvSpPr>
          <p:spPr>
            <a:xfrm>
              <a:off x="2293140" y="1375694"/>
              <a:ext cx="418705" cy="25391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r"/>
              <a:r>
                <a:rPr lang="en-US" sz="1050" dirty="0">
                  <a:solidFill>
                    <a:schemeClr val="bg1">
                      <a:lumMod val="50000"/>
                    </a:schemeClr>
                  </a:solidFill>
                </a:rPr>
                <a:t>90%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CEC691DE-970B-403B-8740-632000E061B5}"/>
                </a:ext>
              </a:extLst>
            </p:cNvPr>
            <p:cNvSpPr txBox="1"/>
            <p:nvPr/>
          </p:nvSpPr>
          <p:spPr>
            <a:xfrm>
              <a:off x="2179327" y="963179"/>
              <a:ext cx="532518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r"/>
              <a:r>
                <a:rPr lang="en-US" sz="1200" b="1" dirty="0">
                  <a:solidFill>
                    <a:schemeClr val="bg1">
                      <a:lumMod val="50000"/>
                    </a:schemeClr>
                  </a:solidFill>
                </a:rPr>
                <a:t>100%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97F62F2D-7EFF-43F2-A423-104469BE181C}"/>
                </a:ext>
              </a:extLst>
            </p:cNvPr>
            <p:cNvSpPr txBox="1"/>
            <p:nvPr/>
          </p:nvSpPr>
          <p:spPr>
            <a:xfrm>
              <a:off x="2336421" y="4926750"/>
              <a:ext cx="375424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r"/>
              <a:r>
                <a:rPr lang="en-US" sz="1200" b="1" dirty="0">
                  <a:solidFill>
                    <a:schemeClr val="bg1">
                      <a:lumMod val="50000"/>
                    </a:schemeClr>
                  </a:solidFill>
                </a:rPr>
                <a:t>0%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Thermometer Scales – Slide Template</a:t>
            </a:r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36D88BA4-C458-437B-9151-17F002FE11C7}"/>
              </a:ext>
            </a:extLst>
          </p:cNvPr>
          <p:cNvGrpSpPr/>
          <p:nvPr/>
        </p:nvGrpSpPr>
        <p:grpSpPr>
          <a:xfrm>
            <a:off x="2321547" y="1109688"/>
            <a:ext cx="8093937" cy="3985259"/>
            <a:chOff x="2753213" y="1109688"/>
            <a:chExt cx="7283452" cy="3985259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BB2EFF6B-0316-4B81-8133-812E4A3084EE}"/>
                </a:ext>
              </a:extLst>
            </p:cNvPr>
            <p:cNvSpPr/>
            <p:nvPr/>
          </p:nvSpPr>
          <p:spPr>
            <a:xfrm>
              <a:off x="2753213" y="5072088"/>
              <a:ext cx="7283452" cy="22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66" y="21600"/>
                  </a:moveTo>
                  <a:lnTo>
                    <a:pt x="34" y="21600"/>
                  </a:lnTo>
                  <a:cubicBezTo>
                    <a:pt x="15" y="21600"/>
                    <a:pt x="0" y="16801"/>
                    <a:pt x="0" y="10800"/>
                  </a:cubicBezTo>
                  <a:cubicBezTo>
                    <a:pt x="0" y="4799"/>
                    <a:pt x="15" y="0"/>
                    <a:pt x="34" y="0"/>
                  </a:cubicBezTo>
                  <a:lnTo>
                    <a:pt x="21566" y="0"/>
                  </a:lnTo>
                  <a:cubicBezTo>
                    <a:pt x="21585" y="0"/>
                    <a:pt x="21600" y="4799"/>
                    <a:pt x="21600" y="10800"/>
                  </a:cubicBezTo>
                  <a:cubicBezTo>
                    <a:pt x="21600" y="16801"/>
                    <a:pt x="21585" y="21600"/>
                    <a:pt x="21566" y="21600"/>
                  </a:cubicBezTo>
                  <a:close/>
                </a:path>
              </a:pathLst>
            </a:custGeom>
            <a:solidFill>
              <a:schemeClr val="bg1">
                <a:lumMod val="75000"/>
                <a:alpha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FD61CD0C-1673-44D9-A075-68D08C08248A}"/>
                </a:ext>
              </a:extLst>
            </p:cNvPr>
            <p:cNvSpPr/>
            <p:nvPr/>
          </p:nvSpPr>
          <p:spPr>
            <a:xfrm>
              <a:off x="2753213" y="1109688"/>
              <a:ext cx="7283452" cy="22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66" y="21600"/>
                  </a:moveTo>
                  <a:lnTo>
                    <a:pt x="34" y="21600"/>
                  </a:lnTo>
                  <a:cubicBezTo>
                    <a:pt x="15" y="21600"/>
                    <a:pt x="0" y="16801"/>
                    <a:pt x="0" y="10800"/>
                  </a:cubicBezTo>
                  <a:cubicBezTo>
                    <a:pt x="0" y="4799"/>
                    <a:pt x="15" y="0"/>
                    <a:pt x="34" y="0"/>
                  </a:cubicBezTo>
                  <a:lnTo>
                    <a:pt x="21566" y="0"/>
                  </a:lnTo>
                  <a:cubicBezTo>
                    <a:pt x="21585" y="0"/>
                    <a:pt x="21600" y="4799"/>
                    <a:pt x="21600" y="10800"/>
                  </a:cubicBezTo>
                  <a:cubicBezTo>
                    <a:pt x="21600" y="16801"/>
                    <a:pt x="21585" y="21600"/>
                    <a:pt x="21566" y="21600"/>
                  </a:cubicBezTo>
                  <a:close/>
                </a:path>
              </a:pathLst>
            </a:custGeom>
            <a:solidFill>
              <a:schemeClr val="bg1">
                <a:lumMod val="75000"/>
                <a:alpha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2205F63C-02AD-4326-B624-5060FD03C030}"/>
                </a:ext>
              </a:extLst>
            </p:cNvPr>
            <p:cNvSpPr/>
            <p:nvPr/>
          </p:nvSpPr>
          <p:spPr>
            <a:xfrm>
              <a:off x="2753213" y="1516088"/>
              <a:ext cx="7283452" cy="22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66" y="21600"/>
                  </a:moveTo>
                  <a:lnTo>
                    <a:pt x="34" y="21600"/>
                  </a:lnTo>
                  <a:cubicBezTo>
                    <a:pt x="15" y="21600"/>
                    <a:pt x="0" y="16801"/>
                    <a:pt x="0" y="10800"/>
                  </a:cubicBezTo>
                  <a:cubicBezTo>
                    <a:pt x="0" y="4799"/>
                    <a:pt x="15" y="0"/>
                    <a:pt x="34" y="0"/>
                  </a:cubicBezTo>
                  <a:lnTo>
                    <a:pt x="21566" y="0"/>
                  </a:lnTo>
                  <a:cubicBezTo>
                    <a:pt x="21585" y="0"/>
                    <a:pt x="21600" y="4799"/>
                    <a:pt x="21600" y="10800"/>
                  </a:cubicBezTo>
                  <a:cubicBezTo>
                    <a:pt x="21600" y="16801"/>
                    <a:pt x="21585" y="21600"/>
                    <a:pt x="21566" y="21600"/>
                  </a:cubicBez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1B1B65EE-3356-4788-ACAA-8D70606E60A3}"/>
                </a:ext>
              </a:extLst>
            </p:cNvPr>
            <p:cNvSpPr/>
            <p:nvPr/>
          </p:nvSpPr>
          <p:spPr>
            <a:xfrm>
              <a:off x="2753213" y="1909788"/>
              <a:ext cx="7283452" cy="22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66" y="21600"/>
                  </a:moveTo>
                  <a:lnTo>
                    <a:pt x="34" y="21600"/>
                  </a:lnTo>
                  <a:cubicBezTo>
                    <a:pt x="15" y="21600"/>
                    <a:pt x="0" y="16801"/>
                    <a:pt x="0" y="10800"/>
                  </a:cubicBezTo>
                  <a:cubicBezTo>
                    <a:pt x="0" y="4799"/>
                    <a:pt x="15" y="0"/>
                    <a:pt x="34" y="0"/>
                  </a:cubicBezTo>
                  <a:lnTo>
                    <a:pt x="21566" y="0"/>
                  </a:lnTo>
                  <a:cubicBezTo>
                    <a:pt x="21585" y="0"/>
                    <a:pt x="21600" y="4799"/>
                    <a:pt x="21600" y="10800"/>
                  </a:cubicBezTo>
                  <a:cubicBezTo>
                    <a:pt x="21600" y="16801"/>
                    <a:pt x="21585" y="21600"/>
                    <a:pt x="21566" y="21600"/>
                  </a:cubicBez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1C037DDD-23B7-43CB-A90F-4EF71FE19480}"/>
                </a:ext>
              </a:extLst>
            </p:cNvPr>
            <p:cNvSpPr/>
            <p:nvPr/>
          </p:nvSpPr>
          <p:spPr>
            <a:xfrm>
              <a:off x="2753213" y="2303488"/>
              <a:ext cx="7283452" cy="22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66" y="21600"/>
                  </a:moveTo>
                  <a:lnTo>
                    <a:pt x="34" y="21600"/>
                  </a:lnTo>
                  <a:cubicBezTo>
                    <a:pt x="15" y="21600"/>
                    <a:pt x="0" y="16801"/>
                    <a:pt x="0" y="10800"/>
                  </a:cubicBezTo>
                  <a:cubicBezTo>
                    <a:pt x="0" y="4799"/>
                    <a:pt x="15" y="0"/>
                    <a:pt x="34" y="0"/>
                  </a:cubicBezTo>
                  <a:lnTo>
                    <a:pt x="21566" y="0"/>
                  </a:lnTo>
                  <a:cubicBezTo>
                    <a:pt x="21585" y="0"/>
                    <a:pt x="21600" y="4799"/>
                    <a:pt x="21600" y="10800"/>
                  </a:cubicBezTo>
                  <a:cubicBezTo>
                    <a:pt x="21600" y="16801"/>
                    <a:pt x="21585" y="21600"/>
                    <a:pt x="21566" y="21600"/>
                  </a:cubicBez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18FCB1E2-27E4-4F40-8CC8-15B161CA5DE9}"/>
                </a:ext>
              </a:extLst>
            </p:cNvPr>
            <p:cNvSpPr/>
            <p:nvPr/>
          </p:nvSpPr>
          <p:spPr>
            <a:xfrm>
              <a:off x="2753213" y="2697188"/>
              <a:ext cx="7283452" cy="22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66" y="21600"/>
                  </a:moveTo>
                  <a:lnTo>
                    <a:pt x="34" y="21600"/>
                  </a:lnTo>
                  <a:cubicBezTo>
                    <a:pt x="15" y="21600"/>
                    <a:pt x="0" y="16801"/>
                    <a:pt x="0" y="10800"/>
                  </a:cubicBezTo>
                  <a:cubicBezTo>
                    <a:pt x="0" y="4799"/>
                    <a:pt x="15" y="0"/>
                    <a:pt x="34" y="0"/>
                  </a:cubicBezTo>
                  <a:lnTo>
                    <a:pt x="21566" y="0"/>
                  </a:lnTo>
                  <a:cubicBezTo>
                    <a:pt x="21585" y="0"/>
                    <a:pt x="21600" y="4799"/>
                    <a:pt x="21600" y="10800"/>
                  </a:cubicBezTo>
                  <a:cubicBezTo>
                    <a:pt x="21600" y="16801"/>
                    <a:pt x="21585" y="21600"/>
                    <a:pt x="21566" y="21600"/>
                  </a:cubicBez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DC5A53A6-E4F4-48AE-B30F-966DBCB7BB62}"/>
                </a:ext>
              </a:extLst>
            </p:cNvPr>
            <p:cNvSpPr/>
            <p:nvPr/>
          </p:nvSpPr>
          <p:spPr>
            <a:xfrm>
              <a:off x="2753213" y="3090888"/>
              <a:ext cx="7283452" cy="22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66" y="21600"/>
                  </a:moveTo>
                  <a:lnTo>
                    <a:pt x="34" y="21600"/>
                  </a:lnTo>
                  <a:cubicBezTo>
                    <a:pt x="15" y="21600"/>
                    <a:pt x="0" y="16801"/>
                    <a:pt x="0" y="10800"/>
                  </a:cubicBezTo>
                  <a:cubicBezTo>
                    <a:pt x="0" y="4799"/>
                    <a:pt x="15" y="0"/>
                    <a:pt x="34" y="0"/>
                  </a:cubicBezTo>
                  <a:lnTo>
                    <a:pt x="21566" y="0"/>
                  </a:lnTo>
                  <a:cubicBezTo>
                    <a:pt x="21585" y="0"/>
                    <a:pt x="21600" y="4799"/>
                    <a:pt x="21600" y="10800"/>
                  </a:cubicBezTo>
                  <a:cubicBezTo>
                    <a:pt x="21600" y="16801"/>
                    <a:pt x="21585" y="21600"/>
                    <a:pt x="21566" y="21600"/>
                  </a:cubicBezTo>
                  <a:close/>
                </a:path>
              </a:pathLst>
            </a:custGeom>
            <a:solidFill>
              <a:schemeClr val="bg1">
                <a:lumMod val="75000"/>
                <a:alpha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03F4C506-55C0-4CF1-AE1A-66DF65C9189B}"/>
                </a:ext>
              </a:extLst>
            </p:cNvPr>
            <p:cNvSpPr/>
            <p:nvPr/>
          </p:nvSpPr>
          <p:spPr>
            <a:xfrm>
              <a:off x="2753213" y="3497288"/>
              <a:ext cx="7283452" cy="22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66" y="21600"/>
                  </a:moveTo>
                  <a:lnTo>
                    <a:pt x="34" y="21600"/>
                  </a:lnTo>
                  <a:cubicBezTo>
                    <a:pt x="15" y="21600"/>
                    <a:pt x="0" y="16801"/>
                    <a:pt x="0" y="10800"/>
                  </a:cubicBezTo>
                  <a:cubicBezTo>
                    <a:pt x="0" y="4799"/>
                    <a:pt x="15" y="0"/>
                    <a:pt x="34" y="0"/>
                  </a:cubicBezTo>
                  <a:lnTo>
                    <a:pt x="21566" y="0"/>
                  </a:lnTo>
                  <a:cubicBezTo>
                    <a:pt x="21585" y="0"/>
                    <a:pt x="21600" y="4799"/>
                    <a:pt x="21600" y="10800"/>
                  </a:cubicBezTo>
                  <a:cubicBezTo>
                    <a:pt x="21600" y="16801"/>
                    <a:pt x="21585" y="21600"/>
                    <a:pt x="21566" y="21600"/>
                  </a:cubicBez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BBB9EBE3-8380-4541-BCA5-AD6B4910744C}"/>
                </a:ext>
              </a:extLst>
            </p:cNvPr>
            <p:cNvSpPr/>
            <p:nvPr/>
          </p:nvSpPr>
          <p:spPr>
            <a:xfrm>
              <a:off x="2753213" y="3890988"/>
              <a:ext cx="7283452" cy="22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66" y="21600"/>
                  </a:moveTo>
                  <a:lnTo>
                    <a:pt x="34" y="21600"/>
                  </a:lnTo>
                  <a:cubicBezTo>
                    <a:pt x="15" y="21600"/>
                    <a:pt x="0" y="16801"/>
                    <a:pt x="0" y="10800"/>
                  </a:cubicBezTo>
                  <a:cubicBezTo>
                    <a:pt x="0" y="4799"/>
                    <a:pt x="15" y="0"/>
                    <a:pt x="34" y="0"/>
                  </a:cubicBezTo>
                  <a:lnTo>
                    <a:pt x="21566" y="0"/>
                  </a:lnTo>
                  <a:cubicBezTo>
                    <a:pt x="21585" y="0"/>
                    <a:pt x="21600" y="4799"/>
                    <a:pt x="21600" y="10800"/>
                  </a:cubicBezTo>
                  <a:cubicBezTo>
                    <a:pt x="21600" y="16801"/>
                    <a:pt x="21585" y="21600"/>
                    <a:pt x="21566" y="21600"/>
                  </a:cubicBez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FBF3940F-EAA3-4ACC-8693-FF28653E30A6}"/>
                </a:ext>
              </a:extLst>
            </p:cNvPr>
            <p:cNvSpPr/>
            <p:nvPr/>
          </p:nvSpPr>
          <p:spPr>
            <a:xfrm>
              <a:off x="2753213" y="4284688"/>
              <a:ext cx="7283452" cy="22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66" y="21600"/>
                  </a:moveTo>
                  <a:lnTo>
                    <a:pt x="34" y="21600"/>
                  </a:lnTo>
                  <a:cubicBezTo>
                    <a:pt x="15" y="21600"/>
                    <a:pt x="0" y="16801"/>
                    <a:pt x="0" y="10800"/>
                  </a:cubicBezTo>
                  <a:cubicBezTo>
                    <a:pt x="0" y="4799"/>
                    <a:pt x="15" y="0"/>
                    <a:pt x="34" y="0"/>
                  </a:cubicBezTo>
                  <a:lnTo>
                    <a:pt x="21566" y="0"/>
                  </a:lnTo>
                  <a:cubicBezTo>
                    <a:pt x="21585" y="0"/>
                    <a:pt x="21600" y="4799"/>
                    <a:pt x="21600" y="10800"/>
                  </a:cubicBezTo>
                  <a:cubicBezTo>
                    <a:pt x="21600" y="16801"/>
                    <a:pt x="21585" y="21600"/>
                    <a:pt x="21566" y="21600"/>
                  </a:cubicBez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CF32BAA4-A282-418A-BD26-827C3AE9D898}"/>
                </a:ext>
              </a:extLst>
            </p:cNvPr>
            <p:cNvSpPr/>
            <p:nvPr/>
          </p:nvSpPr>
          <p:spPr>
            <a:xfrm>
              <a:off x="2753213" y="4678388"/>
              <a:ext cx="7283452" cy="22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66" y="21600"/>
                  </a:moveTo>
                  <a:lnTo>
                    <a:pt x="34" y="21600"/>
                  </a:lnTo>
                  <a:cubicBezTo>
                    <a:pt x="15" y="21600"/>
                    <a:pt x="0" y="16801"/>
                    <a:pt x="0" y="10800"/>
                  </a:cubicBezTo>
                  <a:cubicBezTo>
                    <a:pt x="0" y="4799"/>
                    <a:pt x="15" y="0"/>
                    <a:pt x="34" y="0"/>
                  </a:cubicBezTo>
                  <a:lnTo>
                    <a:pt x="21566" y="0"/>
                  </a:lnTo>
                  <a:cubicBezTo>
                    <a:pt x="21585" y="0"/>
                    <a:pt x="21600" y="4799"/>
                    <a:pt x="21600" y="10800"/>
                  </a:cubicBezTo>
                  <a:cubicBezTo>
                    <a:pt x="21600" y="16801"/>
                    <a:pt x="21585" y="21600"/>
                    <a:pt x="21566" y="21600"/>
                  </a:cubicBez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C07304D3-3958-4550-A049-3F2200674091}"/>
              </a:ext>
            </a:extLst>
          </p:cNvPr>
          <p:cNvGrpSpPr/>
          <p:nvPr/>
        </p:nvGrpSpPr>
        <p:grpSpPr>
          <a:xfrm>
            <a:off x="2613649" y="1072856"/>
            <a:ext cx="751841" cy="4897122"/>
            <a:chOff x="3045314" y="1072856"/>
            <a:chExt cx="751841" cy="4897122"/>
          </a:xfrm>
        </p:grpSpPr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425579E1-B1CD-4BA7-A9EB-910651818849}"/>
                </a:ext>
              </a:extLst>
            </p:cNvPr>
            <p:cNvSpPr/>
            <p:nvPr/>
          </p:nvSpPr>
          <p:spPr>
            <a:xfrm>
              <a:off x="3045314" y="1072856"/>
              <a:ext cx="751841" cy="4897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507" y="18446"/>
                  </a:moveTo>
                  <a:cubicBezTo>
                    <a:pt x="15507" y="18446"/>
                    <a:pt x="15507" y="18441"/>
                    <a:pt x="15507" y="18441"/>
                  </a:cubicBezTo>
                  <a:lnTo>
                    <a:pt x="15507" y="723"/>
                  </a:lnTo>
                  <a:cubicBezTo>
                    <a:pt x="15507" y="325"/>
                    <a:pt x="13391" y="0"/>
                    <a:pt x="10800" y="0"/>
                  </a:cubicBezTo>
                  <a:lnTo>
                    <a:pt x="10800" y="0"/>
                  </a:lnTo>
                  <a:cubicBezTo>
                    <a:pt x="8209" y="0"/>
                    <a:pt x="6093" y="325"/>
                    <a:pt x="6093" y="723"/>
                  </a:cubicBezTo>
                  <a:lnTo>
                    <a:pt x="6093" y="18441"/>
                  </a:lnTo>
                  <a:cubicBezTo>
                    <a:pt x="6093" y="18441"/>
                    <a:pt x="6093" y="18446"/>
                    <a:pt x="6093" y="18446"/>
                  </a:cubicBezTo>
                  <a:cubicBezTo>
                    <a:pt x="2481" y="18715"/>
                    <a:pt x="0" y="19281"/>
                    <a:pt x="0" y="19942"/>
                  </a:cubicBezTo>
                  <a:cubicBezTo>
                    <a:pt x="0" y="20861"/>
                    <a:pt x="4853" y="21600"/>
                    <a:pt x="10800" y="21600"/>
                  </a:cubicBezTo>
                  <a:cubicBezTo>
                    <a:pt x="16747" y="21600"/>
                    <a:pt x="21600" y="20855"/>
                    <a:pt x="21600" y="19942"/>
                  </a:cubicBezTo>
                  <a:cubicBezTo>
                    <a:pt x="21600" y="19286"/>
                    <a:pt x="19119" y="18715"/>
                    <a:pt x="15507" y="18446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  <a:effectLst>
              <a:outerShdw blurRad="88900" dist="38100" dir="2700000" algn="tl" rotWithShape="0">
                <a:prstClr val="black">
                  <a:alpha val="28000"/>
                </a:prstClr>
              </a:outerShdw>
            </a:effectLst>
          </p:spPr>
          <p:txBody>
            <a:bodyPr lIns="38100" tIns="38100" rIns="38100" bIns="2160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000" dirty="0">
                  <a:solidFill>
                    <a:schemeClr val="bg2">
                      <a:lumMod val="75000"/>
                    </a:schemeClr>
                  </a:solidFill>
                </a:rPr>
                <a:t>2016</a:t>
              </a:r>
              <a:endParaRPr sz="2000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23" name="Circle">
              <a:extLst>
                <a:ext uri="{FF2B5EF4-FFF2-40B4-BE49-F238E27FC236}">
                  <a16:creationId xmlns:a16="http://schemas.microsoft.com/office/drawing/2014/main" id="{53F2993E-83B3-4BBF-8307-9FADF4F8FFEF}"/>
                </a:ext>
              </a:extLst>
            </p:cNvPr>
            <p:cNvSpPr/>
            <p:nvPr/>
          </p:nvSpPr>
          <p:spPr>
            <a:xfrm>
              <a:off x="3314554" y="2215856"/>
              <a:ext cx="213360" cy="213358"/>
            </a:xfrm>
            <a:prstGeom prst="ellipse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4" name="Rectangle">
              <a:extLst>
                <a:ext uri="{FF2B5EF4-FFF2-40B4-BE49-F238E27FC236}">
                  <a16:creationId xmlns:a16="http://schemas.microsoft.com/office/drawing/2014/main" id="{AB138B08-E4F4-4A5B-B072-BD3FB45E8951}"/>
                </a:ext>
              </a:extLst>
            </p:cNvPr>
            <p:cNvSpPr/>
            <p:nvPr/>
          </p:nvSpPr>
          <p:spPr>
            <a:xfrm>
              <a:off x="3397739" y="2330156"/>
              <a:ext cx="46991" cy="2763522"/>
            </a:xfrm>
            <a:prstGeom prst="rect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B108D9C8-22E5-476A-99CC-B2A4BBCA1C7F}"/>
              </a:ext>
            </a:extLst>
          </p:cNvPr>
          <p:cNvGrpSpPr/>
          <p:nvPr/>
        </p:nvGrpSpPr>
        <p:grpSpPr>
          <a:xfrm>
            <a:off x="3604862" y="1072856"/>
            <a:ext cx="751841" cy="4897122"/>
            <a:chOff x="3901655" y="1072856"/>
            <a:chExt cx="751841" cy="4897122"/>
          </a:xfrm>
        </p:grpSpPr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49084D3E-82EF-4EAA-8E0C-2EDE4263E93D}"/>
                </a:ext>
              </a:extLst>
            </p:cNvPr>
            <p:cNvSpPr/>
            <p:nvPr/>
          </p:nvSpPr>
          <p:spPr>
            <a:xfrm>
              <a:off x="3901655" y="1072856"/>
              <a:ext cx="751841" cy="4897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507" y="18446"/>
                  </a:moveTo>
                  <a:cubicBezTo>
                    <a:pt x="15507" y="18446"/>
                    <a:pt x="15507" y="18441"/>
                    <a:pt x="15507" y="18441"/>
                  </a:cubicBezTo>
                  <a:lnTo>
                    <a:pt x="15507" y="723"/>
                  </a:lnTo>
                  <a:cubicBezTo>
                    <a:pt x="15507" y="325"/>
                    <a:pt x="13391" y="0"/>
                    <a:pt x="10800" y="0"/>
                  </a:cubicBezTo>
                  <a:lnTo>
                    <a:pt x="10800" y="0"/>
                  </a:lnTo>
                  <a:cubicBezTo>
                    <a:pt x="8209" y="0"/>
                    <a:pt x="6093" y="325"/>
                    <a:pt x="6093" y="723"/>
                  </a:cubicBezTo>
                  <a:lnTo>
                    <a:pt x="6093" y="18441"/>
                  </a:lnTo>
                  <a:cubicBezTo>
                    <a:pt x="6093" y="18441"/>
                    <a:pt x="6093" y="18446"/>
                    <a:pt x="6093" y="18446"/>
                  </a:cubicBezTo>
                  <a:cubicBezTo>
                    <a:pt x="2481" y="18715"/>
                    <a:pt x="0" y="19281"/>
                    <a:pt x="0" y="19942"/>
                  </a:cubicBezTo>
                  <a:cubicBezTo>
                    <a:pt x="0" y="20861"/>
                    <a:pt x="4853" y="21600"/>
                    <a:pt x="10800" y="21600"/>
                  </a:cubicBezTo>
                  <a:cubicBezTo>
                    <a:pt x="16784" y="21600"/>
                    <a:pt x="21600" y="20855"/>
                    <a:pt x="21600" y="19942"/>
                  </a:cubicBezTo>
                  <a:cubicBezTo>
                    <a:pt x="21600" y="19286"/>
                    <a:pt x="19082" y="18715"/>
                    <a:pt x="15507" y="18446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  <a:effectLst>
              <a:outerShdw blurRad="88900" dist="38100" dir="2700000" algn="tl" rotWithShape="0">
                <a:prstClr val="black">
                  <a:alpha val="28000"/>
                </a:prstClr>
              </a:outerShdw>
            </a:effectLst>
          </p:spPr>
          <p:txBody>
            <a:bodyPr lIns="38100" tIns="38100" rIns="38100" bIns="2160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000" dirty="0">
                  <a:solidFill>
                    <a:schemeClr val="bg2">
                      <a:lumMod val="75000"/>
                    </a:schemeClr>
                  </a:solidFill>
                </a:rPr>
                <a:t>2017</a:t>
              </a:r>
              <a:endParaRPr sz="2000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25" name="Circle">
              <a:extLst>
                <a:ext uri="{FF2B5EF4-FFF2-40B4-BE49-F238E27FC236}">
                  <a16:creationId xmlns:a16="http://schemas.microsoft.com/office/drawing/2014/main" id="{30F2F45F-55C3-4732-886D-746E14B46EB8}"/>
                </a:ext>
              </a:extLst>
            </p:cNvPr>
            <p:cNvSpPr/>
            <p:nvPr/>
          </p:nvSpPr>
          <p:spPr>
            <a:xfrm>
              <a:off x="4170895" y="3879556"/>
              <a:ext cx="213360" cy="213358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6" name="Rectangle">
              <a:extLst>
                <a:ext uri="{FF2B5EF4-FFF2-40B4-BE49-F238E27FC236}">
                  <a16:creationId xmlns:a16="http://schemas.microsoft.com/office/drawing/2014/main" id="{A3E03E1A-4927-43AE-A0AD-B2CA45AA2737}"/>
                </a:ext>
              </a:extLst>
            </p:cNvPr>
            <p:cNvSpPr/>
            <p:nvPr/>
          </p:nvSpPr>
          <p:spPr>
            <a:xfrm>
              <a:off x="4254080" y="3981156"/>
              <a:ext cx="46991" cy="1108712"/>
            </a:xfrm>
            <a:prstGeom prst="rect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BEA7CDF1-E4F5-4235-989D-10DDF7EFB0A6}"/>
              </a:ext>
            </a:extLst>
          </p:cNvPr>
          <p:cNvGrpSpPr/>
          <p:nvPr/>
        </p:nvGrpSpPr>
        <p:grpSpPr>
          <a:xfrm>
            <a:off x="4596075" y="1071588"/>
            <a:ext cx="751841" cy="4898390"/>
            <a:chOff x="4757996" y="1071588"/>
            <a:chExt cx="751841" cy="4898390"/>
          </a:xfrm>
        </p:grpSpPr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4B203239-A239-4BAF-9DE1-1C6D6E5E507B}"/>
                </a:ext>
              </a:extLst>
            </p:cNvPr>
            <p:cNvSpPr/>
            <p:nvPr/>
          </p:nvSpPr>
          <p:spPr>
            <a:xfrm>
              <a:off x="4757996" y="1071588"/>
              <a:ext cx="751841" cy="4898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726" y="18464"/>
                  </a:moveTo>
                  <a:cubicBezTo>
                    <a:pt x="15726" y="18458"/>
                    <a:pt x="15726" y="18447"/>
                    <a:pt x="15726" y="18441"/>
                  </a:cubicBezTo>
                  <a:lnTo>
                    <a:pt x="15726" y="722"/>
                  </a:lnTo>
                  <a:cubicBezTo>
                    <a:pt x="15726" y="325"/>
                    <a:pt x="13609" y="0"/>
                    <a:pt x="11019" y="0"/>
                  </a:cubicBezTo>
                  <a:cubicBezTo>
                    <a:pt x="8428" y="0"/>
                    <a:pt x="6312" y="325"/>
                    <a:pt x="6312" y="722"/>
                  </a:cubicBezTo>
                  <a:lnTo>
                    <a:pt x="6312" y="18430"/>
                  </a:lnTo>
                  <a:cubicBezTo>
                    <a:pt x="2591" y="18693"/>
                    <a:pt x="0" y="19270"/>
                    <a:pt x="0" y="19942"/>
                  </a:cubicBezTo>
                  <a:cubicBezTo>
                    <a:pt x="0" y="20861"/>
                    <a:pt x="4853" y="21600"/>
                    <a:pt x="10800" y="21600"/>
                  </a:cubicBezTo>
                  <a:cubicBezTo>
                    <a:pt x="16784" y="21600"/>
                    <a:pt x="21600" y="20855"/>
                    <a:pt x="21600" y="19942"/>
                  </a:cubicBezTo>
                  <a:cubicBezTo>
                    <a:pt x="21600" y="19293"/>
                    <a:pt x="19192" y="18738"/>
                    <a:pt x="15726" y="18464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  <a:effectLst>
              <a:outerShdw blurRad="88900" dist="38100" dir="2700000" algn="tl" rotWithShape="0">
                <a:prstClr val="black">
                  <a:alpha val="28000"/>
                </a:prstClr>
              </a:outerShdw>
            </a:effectLst>
          </p:spPr>
          <p:txBody>
            <a:bodyPr lIns="38100" tIns="38100" rIns="38100" bIns="2160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000" dirty="0">
                  <a:solidFill>
                    <a:schemeClr val="bg2">
                      <a:lumMod val="75000"/>
                    </a:schemeClr>
                  </a:solidFill>
                </a:rPr>
                <a:t>2018</a:t>
              </a:r>
              <a:endParaRPr sz="2000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27" name="Circle">
              <a:extLst>
                <a:ext uri="{FF2B5EF4-FFF2-40B4-BE49-F238E27FC236}">
                  <a16:creationId xmlns:a16="http://schemas.microsoft.com/office/drawing/2014/main" id="{B5BF5E1F-9746-4D1B-943F-5B55D12C2533}"/>
                </a:ext>
              </a:extLst>
            </p:cNvPr>
            <p:cNvSpPr/>
            <p:nvPr/>
          </p:nvSpPr>
          <p:spPr>
            <a:xfrm>
              <a:off x="5027236" y="1782789"/>
              <a:ext cx="213360" cy="213358"/>
            </a:xfrm>
            <a:prstGeom prst="ellips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8" name="Rectangle">
              <a:extLst>
                <a:ext uri="{FF2B5EF4-FFF2-40B4-BE49-F238E27FC236}">
                  <a16:creationId xmlns:a16="http://schemas.microsoft.com/office/drawing/2014/main" id="{9C294819-7CBE-4371-9EFB-2F73771A0ECF}"/>
                </a:ext>
              </a:extLst>
            </p:cNvPr>
            <p:cNvSpPr/>
            <p:nvPr/>
          </p:nvSpPr>
          <p:spPr>
            <a:xfrm>
              <a:off x="5110421" y="1922489"/>
              <a:ext cx="46991" cy="3166112"/>
            </a:xfrm>
            <a:prstGeom prst="rect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6AA5B9B3-EF12-4C48-8BCC-DEA4CCC7FB99}"/>
              </a:ext>
            </a:extLst>
          </p:cNvPr>
          <p:cNvGrpSpPr/>
          <p:nvPr/>
        </p:nvGrpSpPr>
        <p:grpSpPr>
          <a:xfrm>
            <a:off x="5587288" y="1072856"/>
            <a:ext cx="751841" cy="4897122"/>
            <a:chOff x="5614337" y="1072856"/>
            <a:chExt cx="751841" cy="4897122"/>
          </a:xfrm>
        </p:grpSpPr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AC8DE4B5-850E-4AD9-ADCE-C507C57734F9}"/>
                </a:ext>
              </a:extLst>
            </p:cNvPr>
            <p:cNvSpPr/>
            <p:nvPr/>
          </p:nvSpPr>
          <p:spPr>
            <a:xfrm>
              <a:off x="5614337" y="1072856"/>
              <a:ext cx="751841" cy="4897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397" y="18441"/>
                  </a:moveTo>
                  <a:lnTo>
                    <a:pt x="15397" y="723"/>
                  </a:lnTo>
                  <a:cubicBezTo>
                    <a:pt x="15397" y="325"/>
                    <a:pt x="13281" y="0"/>
                    <a:pt x="10691" y="0"/>
                  </a:cubicBezTo>
                  <a:lnTo>
                    <a:pt x="10691" y="0"/>
                  </a:lnTo>
                  <a:cubicBezTo>
                    <a:pt x="8100" y="0"/>
                    <a:pt x="5984" y="325"/>
                    <a:pt x="5984" y="723"/>
                  </a:cubicBezTo>
                  <a:lnTo>
                    <a:pt x="5984" y="18441"/>
                  </a:lnTo>
                  <a:cubicBezTo>
                    <a:pt x="5984" y="18446"/>
                    <a:pt x="5984" y="18452"/>
                    <a:pt x="5984" y="18457"/>
                  </a:cubicBezTo>
                  <a:cubicBezTo>
                    <a:pt x="2445" y="18732"/>
                    <a:pt x="0" y="19292"/>
                    <a:pt x="0" y="19942"/>
                  </a:cubicBezTo>
                  <a:cubicBezTo>
                    <a:pt x="0" y="20861"/>
                    <a:pt x="4853" y="21600"/>
                    <a:pt x="10800" y="21600"/>
                  </a:cubicBezTo>
                  <a:cubicBezTo>
                    <a:pt x="16747" y="21600"/>
                    <a:pt x="21600" y="20855"/>
                    <a:pt x="21600" y="19942"/>
                  </a:cubicBezTo>
                  <a:cubicBezTo>
                    <a:pt x="21600" y="19281"/>
                    <a:pt x="19046" y="18704"/>
                    <a:pt x="15397" y="18441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  <a:effectLst>
              <a:outerShdw blurRad="88900" dist="38100" dir="2700000" algn="tl" rotWithShape="0">
                <a:prstClr val="black">
                  <a:alpha val="28000"/>
                </a:prstClr>
              </a:outerShdw>
            </a:effectLst>
          </p:spPr>
          <p:txBody>
            <a:bodyPr lIns="38100" tIns="38100" rIns="38100" bIns="2160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000" dirty="0">
                  <a:solidFill>
                    <a:schemeClr val="bg2">
                      <a:lumMod val="75000"/>
                    </a:schemeClr>
                  </a:solidFill>
                </a:rPr>
                <a:t>2019</a:t>
              </a:r>
              <a:endParaRPr sz="2000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29" name="Circle">
              <a:extLst>
                <a:ext uri="{FF2B5EF4-FFF2-40B4-BE49-F238E27FC236}">
                  <a16:creationId xmlns:a16="http://schemas.microsoft.com/office/drawing/2014/main" id="{960D0022-3E36-43C6-B49C-D42346A99D17}"/>
                </a:ext>
              </a:extLst>
            </p:cNvPr>
            <p:cNvSpPr/>
            <p:nvPr/>
          </p:nvSpPr>
          <p:spPr>
            <a:xfrm>
              <a:off x="5883577" y="2927056"/>
              <a:ext cx="213360" cy="213358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0" name="Rectangle">
              <a:extLst>
                <a:ext uri="{FF2B5EF4-FFF2-40B4-BE49-F238E27FC236}">
                  <a16:creationId xmlns:a16="http://schemas.microsoft.com/office/drawing/2014/main" id="{1BB423ED-5972-478A-BE38-EAD5CCDD8DCD}"/>
                </a:ext>
              </a:extLst>
            </p:cNvPr>
            <p:cNvSpPr/>
            <p:nvPr/>
          </p:nvSpPr>
          <p:spPr>
            <a:xfrm>
              <a:off x="5966762" y="3041356"/>
              <a:ext cx="46991" cy="2056129"/>
            </a:xfrm>
            <a:prstGeom prst="rect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F8BE99F0-4ACB-4FC5-A27C-27F6E788EF5B}"/>
              </a:ext>
            </a:extLst>
          </p:cNvPr>
          <p:cNvGrpSpPr/>
          <p:nvPr/>
        </p:nvGrpSpPr>
        <p:grpSpPr>
          <a:xfrm>
            <a:off x="6578501" y="1072856"/>
            <a:ext cx="751855" cy="4897122"/>
            <a:chOff x="6470678" y="1072856"/>
            <a:chExt cx="751855" cy="4897122"/>
          </a:xfrm>
        </p:grpSpPr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66E87383-E1E1-40C0-9C2B-5B54DCD485E7}"/>
                </a:ext>
              </a:extLst>
            </p:cNvPr>
            <p:cNvSpPr/>
            <p:nvPr/>
          </p:nvSpPr>
          <p:spPr>
            <a:xfrm>
              <a:off x="6470678" y="1072856"/>
              <a:ext cx="751855" cy="4897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600" extrusionOk="0">
                  <a:moveTo>
                    <a:pt x="15371" y="18441"/>
                  </a:moveTo>
                  <a:lnTo>
                    <a:pt x="15371" y="723"/>
                  </a:lnTo>
                  <a:cubicBezTo>
                    <a:pt x="15371" y="325"/>
                    <a:pt x="13259" y="0"/>
                    <a:pt x="10673" y="0"/>
                  </a:cubicBezTo>
                  <a:lnTo>
                    <a:pt x="10673" y="0"/>
                  </a:lnTo>
                  <a:cubicBezTo>
                    <a:pt x="8086" y="0"/>
                    <a:pt x="5974" y="325"/>
                    <a:pt x="5974" y="723"/>
                  </a:cubicBezTo>
                  <a:lnTo>
                    <a:pt x="5974" y="18441"/>
                  </a:lnTo>
                  <a:cubicBezTo>
                    <a:pt x="5974" y="18446"/>
                    <a:pt x="5974" y="18452"/>
                    <a:pt x="5974" y="18457"/>
                  </a:cubicBezTo>
                  <a:cubicBezTo>
                    <a:pt x="2440" y="18732"/>
                    <a:pt x="0" y="19292"/>
                    <a:pt x="0" y="19942"/>
                  </a:cubicBezTo>
                  <a:cubicBezTo>
                    <a:pt x="0" y="20861"/>
                    <a:pt x="4845" y="21600"/>
                    <a:pt x="10782" y="21600"/>
                  </a:cubicBezTo>
                  <a:cubicBezTo>
                    <a:pt x="16755" y="21600"/>
                    <a:pt x="21564" y="20855"/>
                    <a:pt x="21564" y="19942"/>
                  </a:cubicBezTo>
                  <a:cubicBezTo>
                    <a:pt x="21600" y="19281"/>
                    <a:pt x="19050" y="18704"/>
                    <a:pt x="15371" y="18441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  <a:effectLst>
              <a:outerShdw blurRad="88900" dist="38100" dir="2700000" algn="tl" rotWithShape="0">
                <a:prstClr val="black">
                  <a:alpha val="28000"/>
                </a:prstClr>
              </a:outerShdw>
            </a:effectLst>
          </p:spPr>
          <p:txBody>
            <a:bodyPr lIns="38100" tIns="38100" rIns="38100" bIns="2160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400" b="1" dirty="0">
                  <a:solidFill>
                    <a:schemeClr val="bg2">
                      <a:lumMod val="25000"/>
                    </a:schemeClr>
                  </a:solidFill>
                </a:rPr>
                <a:t>2020</a:t>
              </a:r>
              <a:endParaRPr sz="2400" b="1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31" name="Circle">
              <a:extLst>
                <a:ext uri="{FF2B5EF4-FFF2-40B4-BE49-F238E27FC236}">
                  <a16:creationId xmlns:a16="http://schemas.microsoft.com/office/drawing/2014/main" id="{4F7B1067-5098-45F2-89C1-CD3E353D8326}"/>
                </a:ext>
              </a:extLst>
            </p:cNvPr>
            <p:cNvSpPr/>
            <p:nvPr/>
          </p:nvSpPr>
          <p:spPr>
            <a:xfrm>
              <a:off x="6739925" y="1355435"/>
              <a:ext cx="213360" cy="213358"/>
            </a:xfrm>
            <a:prstGeom prst="ellipse">
              <a:avLst/>
            </a:pr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2" name="Rectangle">
              <a:extLst>
                <a:ext uri="{FF2B5EF4-FFF2-40B4-BE49-F238E27FC236}">
                  <a16:creationId xmlns:a16="http://schemas.microsoft.com/office/drawing/2014/main" id="{98D848FD-4CE9-492A-B268-101A5E556C19}"/>
                </a:ext>
              </a:extLst>
            </p:cNvPr>
            <p:cNvSpPr/>
            <p:nvPr/>
          </p:nvSpPr>
          <p:spPr>
            <a:xfrm>
              <a:off x="6823110" y="1531325"/>
              <a:ext cx="46991" cy="3566160"/>
            </a:xfrm>
            <a:prstGeom prst="rect">
              <a:avLst/>
            </a:pr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35A68F69-4BAD-421E-B7AF-F3217BCA1CF8}"/>
              </a:ext>
            </a:extLst>
          </p:cNvPr>
          <p:cNvGrpSpPr/>
          <p:nvPr/>
        </p:nvGrpSpPr>
        <p:grpSpPr>
          <a:xfrm>
            <a:off x="7569728" y="1072856"/>
            <a:ext cx="751841" cy="4897122"/>
            <a:chOff x="7327033" y="1072856"/>
            <a:chExt cx="751841" cy="4897122"/>
          </a:xfrm>
        </p:grpSpPr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0FC3187E-3DB7-4F72-B504-672A8F046B29}"/>
                </a:ext>
              </a:extLst>
            </p:cNvPr>
            <p:cNvSpPr/>
            <p:nvPr/>
          </p:nvSpPr>
          <p:spPr>
            <a:xfrm>
              <a:off x="7327033" y="1072856"/>
              <a:ext cx="751841" cy="4897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616" y="18457"/>
                  </a:moveTo>
                  <a:cubicBezTo>
                    <a:pt x="15616" y="18452"/>
                    <a:pt x="15616" y="18446"/>
                    <a:pt x="15616" y="18441"/>
                  </a:cubicBezTo>
                  <a:lnTo>
                    <a:pt x="15616" y="723"/>
                  </a:lnTo>
                  <a:cubicBezTo>
                    <a:pt x="15616" y="325"/>
                    <a:pt x="13500" y="0"/>
                    <a:pt x="10909" y="0"/>
                  </a:cubicBezTo>
                  <a:lnTo>
                    <a:pt x="10909" y="0"/>
                  </a:lnTo>
                  <a:cubicBezTo>
                    <a:pt x="8319" y="0"/>
                    <a:pt x="6203" y="325"/>
                    <a:pt x="6203" y="723"/>
                  </a:cubicBezTo>
                  <a:lnTo>
                    <a:pt x="6203" y="18441"/>
                  </a:lnTo>
                  <a:cubicBezTo>
                    <a:pt x="2518" y="18704"/>
                    <a:pt x="0" y="19281"/>
                    <a:pt x="0" y="19942"/>
                  </a:cubicBezTo>
                  <a:cubicBezTo>
                    <a:pt x="0" y="20861"/>
                    <a:pt x="4853" y="21600"/>
                    <a:pt x="10800" y="21600"/>
                  </a:cubicBezTo>
                  <a:cubicBezTo>
                    <a:pt x="16747" y="21600"/>
                    <a:pt x="21600" y="20855"/>
                    <a:pt x="21600" y="19942"/>
                  </a:cubicBezTo>
                  <a:cubicBezTo>
                    <a:pt x="21600" y="19292"/>
                    <a:pt x="19155" y="18732"/>
                    <a:pt x="15616" y="18457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  <a:effectLst>
              <a:outerShdw blurRad="88900" dist="38100" dir="2700000" algn="tl" rotWithShape="0">
                <a:prstClr val="black">
                  <a:alpha val="28000"/>
                </a:prstClr>
              </a:outerShdw>
            </a:effectLst>
          </p:spPr>
          <p:txBody>
            <a:bodyPr lIns="38100" tIns="38100" rIns="38100" bIns="2160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000" dirty="0">
                  <a:solidFill>
                    <a:schemeClr val="bg2">
                      <a:lumMod val="75000"/>
                    </a:schemeClr>
                  </a:solidFill>
                </a:rPr>
                <a:t>2021</a:t>
              </a:r>
              <a:endParaRPr sz="2000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33" name="Circle">
              <a:extLst>
                <a:ext uri="{FF2B5EF4-FFF2-40B4-BE49-F238E27FC236}">
                  <a16:creationId xmlns:a16="http://schemas.microsoft.com/office/drawing/2014/main" id="{47238033-DD4A-44B0-8ECB-809EECBB501D}"/>
                </a:ext>
              </a:extLst>
            </p:cNvPr>
            <p:cNvSpPr/>
            <p:nvPr/>
          </p:nvSpPr>
          <p:spPr>
            <a:xfrm>
              <a:off x="7596273" y="2431756"/>
              <a:ext cx="213360" cy="213358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4" name="Rectangle">
              <a:extLst>
                <a:ext uri="{FF2B5EF4-FFF2-40B4-BE49-F238E27FC236}">
                  <a16:creationId xmlns:a16="http://schemas.microsoft.com/office/drawing/2014/main" id="{C6F1A2DE-7B86-4632-B6B8-354C0ED26837}"/>
                </a:ext>
              </a:extLst>
            </p:cNvPr>
            <p:cNvSpPr/>
            <p:nvPr/>
          </p:nvSpPr>
          <p:spPr>
            <a:xfrm>
              <a:off x="7679458" y="2546056"/>
              <a:ext cx="46991" cy="2550161"/>
            </a:xfrm>
            <a:prstGeom prst="rect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619F7843-8E4B-4ACB-B50A-245D9E24366B}"/>
              </a:ext>
            </a:extLst>
          </p:cNvPr>
          <p:cNvGrpSpPr/>
          <p:nvPr/>
        </p:nvGrpSpPr>
        <p:grpSpPr>
          <a:xfrm>
            <a:off x="8560941" y="1072856"/>
            <a:ext cx="751841" cy="4897122"/>
            <a:chOff x="8183374" y="1072856"/>
            <a:chExt cx="751841" cy="4897122"/>
          </a:xfrm>
        </p:grpSpPr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57C1C1B4-F4CD-4365-961E-6BBFC53DF0DD}"/>
                </a:ext>
              </a:extLst>
            </p:cNvPr>
            <p:cNvSpPr/>
            <p:nvPr/>
          </p:nvSpPr>
          <p:spPr>
            <a:xfrm>
              <a:off x="8183374" y="1072856"/>
              <a:ext cx="751841" cy="4897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616" y="18457"/>
                  </a:moveTo>
                  <a:cubicBezTo>
                    <a:pt x="15616" y="18452"/>
                    <a:pt x="15616" y="18446"/>
                    <a:pt x="15616" y="18441"/>
                  </a:cubicBezTo>
                  <a:lnTo>
                    <a:pt x="15616" y="723"/>
                  </a:lnTo>
                  <a:cubicBezTo>
                    <a:pt x="15616" y="325"/>
                    <a:pt x="13500" y="0"/>
                    <a:pt x="10909" y="0"/>
                  </a:cubicBezTo>
                  <a:lnTo>
                    <a:pt x="10909" y="0"/>
                  </a:lnTo>
                  <a:cubicBezTo>
                    <a:pt x="8319" y="0"/>
                    <a:pt x="6203" y="325"/>
                    <a:pt x="6203" y="723"/>
                  </a:cubicBezTo>
                  <a:lnTo>
                    <a:pt x="6203" y="18441"/>
                  </a:lnTo>
                  <a:cubicBezTo>
                    <a:pt x="6203" y="18441"/>
                    <a:pt x="6203" y="18441"/>
                    <a:pt x="6203" y="18441"/>
                  </a:cubicBezTo>
                  <a:cubicBezTo>
                    <a:pt x="2554" y="18704"/>
                    <a:pt x="0" y="19281"/>
                    <a:pt x="0" y="19942"/>
                  </a:cubicBezTo>
                  <a:cubicBezTo>
                    <a:pt x="0" y="20861"/>
                    <a:pt x="4853" y="21600"/>
                    <a:pt x="10800" y="21600"/>
                  </a:cubicBezTo>
                  <a:cubicBezTo>
                    <a:pt x="16747" y="21600"/>
                    <a:pt x="21600" y="20855"/>
                    <a:pt x="21600" y="19942"/>
                  </a:cubicBezTo>
                  <a:cubicBezTo>
                    <a:pt x="21600" y="19292"/>
                    <a:pt x="19155" y="18726"/>
                    <a:pt x="15616" y="18457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  <a:effectLst>
              <a:outerShdw blurRad="88900" dist="38100" dir="2700000" algn="tl" rotWithShape="0">
                <a:prstClr val="black">
                  <a:alpha val="28000"/>
                </a:prstClr>
              </a:outerShdw>
            </a:effectLst>
          </p:spPr>
          <p:txBody>
            <a:bodyPr lIns="38100" tIns="38100" rIns="38100" bIns="2160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000" dirty="0">
                  <a:solidFill>
                    <a:schemeClr val="bg2">
                      <a:lumMod val="75000"/>
                    </a:schemeClr>
                  </a:solidFill>
                </a:rPr>
                <a:t>2022</a:t>
              </a:r>
              <a:endParaRPr sz="2000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35" name="Circle">
              <a:extLst>
                <a:ext uri="{FF2B5EF4-FFF2-40B4-BE49-F238E27FC236}">
                  <a16:creationId xmlns:a16="http://schemas.microsoft.com/office/drawing/2014/main" id="{CFC8F28C-5D6B-47AB-8790-9D33E1F29872}"/>
                </a:ext>
              </a:extLst>
            </p:cNvPr>
            <p:cNvSpPr/>
            <p:nvPr/>
          </p:nvSpPr>
          <p:spPr>
            <a:xfrm>
              <a:off x="8452614" y="1669756"/>
              <a:ext cx="213360" cy="213358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6" name="Rectangle">
              <a:extLst>
                <a:ext uri="{FF2B5EF4-FFF2-40B4-BE49-F238E27FC236}">
                  <a16:creationId xmlns:a16="http://schemas.microsoft.com/office/drawing/2014/main" id="{D6B788AC-1872-4C3C-A0C3-22C01ECF4A21}"/>
                </a:ext>
              </a:extLst>
            </p:cNvPr>
            <p:cNvSpPr/>
            <p:nvPr/>
          </p:nvSpPr>
          <p:spPr>
            <a:xfrm>
              <a:off x="8535799" y="1784056"/>
              <a:ext cx="46991" cy="3310889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7EC83B06-C005-4D92-8248-76915B0E6BA3}"/>
              </a:ext>
            </a:extLst>
          </p:cNvPr>
          <p:cNvGrpSpPr/>
          <p:nvPr/>
        </p:nvGrpSpPr>
        <p:grpSpPr>
          <a:xfrm>
            <a:off x="9552154" y="1072856"/>
            <a:ext cx="751841" cy="4897122"/>
            <a:chOff x="9039714" y="1072856"/>
            <a:chExt cx="751841" cy="4897122"/>
          </a:xfrm>
        </p:grpSpPr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5DC116E0-9307-4AFB-89A9-68BAA5E780CF}"/>
                </a:ext>
              </a:extLst>
            </p:cNvPr>
            <p:cNvSpPr/>
            <p:nvPr/>
          </p:nvSpPr>
          <p:spPr>
            <a:xfrm>
              <a:off x="9039714" y="1072856"/>
              <a:ext cx="751841" cy="4897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835" y="18474"/>
                  </a:moveTo>
                  <a:cubicBezTo>
                    <a:pt x="15835" y="18463"/>
                    <a:pt x="15835" y="18452"/>
                    <a:pt x="15835" y="18441"/>
                  </a:cubicBezTo>
                  <a:lnTo>
                    <a:pt x="15835" y="723"/>
                  </a:lnTo>
                  <a:cubicBezTo>
                    <a:pt x="15835" y="325"/>
                    <a:pt x="13719" y="0"/>
                    <a:pt x="11128" y="0"/>
                  </a:cubicBezTo>
                  <a:lnTo>
                    <a:pt x="11128" y="0"/>
                  </a:lnTo>
                  <a:cubicBezTo>
                    <a:pt x="8538" y="0"/>
                    <a:pt x="6422" y="325"/>
                    <a:pt x="6422" y="723"/>
                  </a:cubicBezTo>
                  <a:lnTo>
                    <a:pt x="6422" y="18424"/>
                  </a:lnTo>
                  <a:cubicBezTo>
                    <a:pt x="2627" y="18682"/>
                    <a:pt x="0" y="19264"/>
                    <a:pt x="0" y="19942"/>
                  </a:cubicBezTo>
                  <a:cubicBezTo>
                    <a:pt x="0" y="20861"/>
                    <a:pt x="4853" y="21600"/>
                    <a:pt x="10800" y="21600"/>
                  </a:cubicBezTo>
                  <a:cubicBezTo>
                    <a:pt x="16747" y="21600"/>
                    <a:pt x="21600" y="20855"/>
                    <a:pt x="21600" y="19942"/>
                  </a:cubicBezTo>
                  <a:cubicBezTo>
                    <a:pt x="21600" y="19303"/>
                    <a:pt x="19265" y="18754"/>
                    <a:pt x="15835" y="18474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  <a:effectLst>
              <a:outerShdw blurRad="88900" dist="38100" dir="2700000" algn="tl" rotWithShape="0">
                <a:prstClr val="black">
                  <a:alpha val="28000"/>
                </a:prstClr>
              </a:outerShdw>
            </a:effectLst>
          </p:spPr>
          <p:txBody>
            <a:bodyPr lIns="38100" tIns="38100" rIns="38100" bIns="2160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000" dirty="0">
                  <a:solidFill>
                    <a:schemeClr val="bg2">
                      <a:lumMod val="75000"/>
                    </a:schemeClr>
                  </a:solidFill>
                </a:rPr>
                <a:t>2023</a:t>
              </a:r>
              <a:endParaRPr sz="2000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37" name="Circle">
              <a:extLst>
                <a:ext uri="{FF2B5EF4-FFF2-40B4-BE49-F238E27FC236}">
                  <a16:creationId xmlns:a16="http://schemas.microsoft.com/office/drawing/2014/main" id="{A35F90AE-2772-4A07-A19C-CE665D6B4339}"/>
                </a:ext>
              </a:extLst>
            </p:cNvPr>
            <p:cNvSpPr/>
            <p:nvPr/>
          </p:nvSpPr>
          <p:spPr>
            <a:xfrm>
              <a:off x="9308954" y="2825456"/>
              <a:ext cx="213360" cy="213358"/>
            </a:xfrm>
            <a:prstGeom prst="ellipse">
              <a:avLst/>
            </a:pr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8" name="Rectangle">
              <a:extLst>
                <a:ext uri="{FF2B5EF4-FFF2-40B4-BE49-F238E27FC236}">
                  <a16:creationId xmlns:a16="http://schemas.microsoft.com/office/drawing/2014/main" id="{CEA97FC8-4F21-49F6-95EC-B33451E3489C}"/>
                </a:ext>
              </a:extLst>
            </p:cNvPr>
            <p:cNvSpPr/>
            <p:nvPr/>
          </p:nvSpPr>
          <p:spPr>
            <a:xfrm>
              <a:off x="9392139" y="2927056"/>
              <a:ext cx="46991" cy="2161540"/>
            </a:xfrm>
            <a:prstGeom prst="rect">
              <a:avLst/>
            </a:pr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5CE4CA4D-A47E-44D1-836C-444A7A681927}"/>
              </a:ext>
            </a:extLst>
          </p:cNvPr>
          <p:cNvGrpSpPr/>
          <p:nvPr/>
        </p:nvGrpSpPr>
        <p:grpSpPr>
          <a:xfrm>
            <a:off x="1747662" y="963179"/>
            <a:ext cx="532518" cy="4240570"/>
            <a:chOff x="2179327" y="963179"/>
            <a:chExt cx="532518" cy="4240570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343273BB-B4AA-4259-83F6-B184FFBDEBAE}"/>
                </a:ext>
              </a:extLst>
            </p:cNvPr>
            <p:cNvSpPr txBox="1"/>
            <p:nvPr/>
          </p:nvSpPr>
          <p:spPr>
            <a:xfrm>
              <a:off x="2293140" y="4537315"/>
              <a:ext cx="418705" cy="25391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r"/>
              <a:r>
                <a:rPr lang="en-US" sz="1050" dirty="0">
                  <a:solidFill>
                    <a:schemeClr val="bg1">
                      <a:lumMod val="50000"/>
                    </a:schemeClr>
                  </a:solidFill>
                </a:rPr>
                <a:t>10%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9AD42F26-84D9-487B-9240-143905F6475E}"/>
                </a:ext>
              </a:extLst>
            </p:cNvPr>
            <p:cNvSpPr txBox="1"/>
            <p:nvPr/>
          </p:nvSpPr>
          <p:spPr>
            <a:xfrm>
              <a:off x="2293140" y="4144036"/>
              <a:ext cx="418705" cy="25391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r"/>
              <a:r>
                <a:rPr lang="en-US" sz="1050" dirty="0">
                  <a:solidFill>
                    <a:schemeClr val="bg1">
                      <a:lumMod val="50000"/>
                    </a:schemeClr>
                  </a:solidFill>
                </a:rPr>
                <a:t>20%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1A0C1AC7-5610-4BBC-964C-495C85AEF7E4}"/>
                </a:ext>
              </a:extLst>
            </p:cNvPr>
            <p:cNvSpPr txBox="1"/>
            <p:nvPr/>
          </p:nvSpPr>
          <p:spPr>
            <a:xfrm>
              <a:off x="2293140" y="3750757"/>
              <a:ext cx="418705" cy="25391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r"/>
              <a:r>
                <a:rPr lang="en-US" sz="1050" dirty="0">
                  <a:solidFill>
                    <a:schemeClr val="bg1">
                      <a:lumMod val="50000"/>
                    </a:schemeClr>
                  </a:solidFill>
                </a:rPr>
                <a:t>30%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9C046964-AD19-4453-A79B-3293005C8F1D}"/>
                </a:ext>
              </a:extLst>
            </p:cNvPr>
            <p:cNvSpPr txBox="1"/>
            <p:nvPr/>
          </p:nvSpPr>
          <p:spPr>
            <a:xfrm>
              <a:off x="2293140" y="3357478"/>
              <a:ext cx="418705" cy="25391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r"/>
              <a:r>
                <a:rPr lang="en-US" sz="1050" dirty="0">
                  <a:solidFill>
                    <a:schemeClr val="bg1">
                      <a:lumMod val="50000"/>
                    </a:schemeClr>
                  </a:solidFill>
                </a:rPr>
                <a:t>40%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BD7AECF2-A7A5-49A5-B78D-E8CAE34CA78E}"/>
                </a:ext>
              </a:extLst>
            </p:cNvPr>
            <p:cNvSpPr txBox="1"/>
            <p:nvPr/>
          </p:nvSpPr>
          <p:spPr>
            <a:xfrm>
              <a:off x="2257875" y="2944963"/>
              <a:ext cx="453970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r"/>
              <a:r>
                <a:rPr lang="en-US" sz="1200" b="1" dirty="0">
                  <a:solidFill>
                    <a:schemeClr val="bg1"/>
                  </a:solidFill>
                </a:rPr>
                <a:t>50%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930FF761-0119-4735-BC5E-40BC06489DED}"/>
                </a:ext>
              </a:extLst>
            </p:cNvPr>
            <p:cNvSpPr txBox="1"/>
            <p:nvPr/>
          </p:nvSpPr>
          <p:spPr>
            <a:xfrm>
              <a:off x="2293140" y="2555531"/>
              <a:ext cx="418705" cy="25391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r"/>
              <a:r>
                <a:rPr lang="en-US" sz="1050" dirty="0">
                  <a:solidFill>
                    <a:schemeClr val="bg1">
                      <a:lumMod val="50000"/>
                    </a:schemeClr>
                  </a:solidFill>
                </a:rPr>
                <a:t>60%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C5D42C75-A508-44C3-87C1-B6FD4B455CA7}"/>
                </a:ext>
              </a:extLst>
            </p:cNvPr>
            <p:cNvSpPr txBox="1"/>
            <p:nvPr/>
          </p:nvSpPr>
          <p:spPr>
            <a:xfrm>
              <a:off x="2293140" y="2162252"/>
              <a:ext cx="418705" cy="25391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r"/>
              <a:r>
                <a:rPr lang="en-US" sz="1050" dirty="0">
                  <a:solidFill>
                    <a:schemeClr val="bg1">
                      <a:lumMod val="50000"/>
                    </a:schemeClr>
                  </a:solidFill>
                </a:rPr>
                <a:t>70%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0AA07AF3-F655-401C-AE11-FB9034CB3A38}"/>
                </a:ext>
              </a:extLst>
            </p:cNvPr>
            <p:cNvSpPr txBox="1"/>
            <p:nvPr/>
          </p:nvSpPr>
          <p:spPr>
            <a:xfrm>
              <a:off x="2293140" y="1768973"/>
              <a:ext cx="418705" cy="25391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r"/>
              <a:r>
                <a:rPr lang="en-US" sz="1050" dirty="0">
                  <a:solidFill>
                    <a:schemeClr val="bg1">
                      <a:lumMod val="50000"/>
                    </a:schemeClr>
                  </a:solidFill>
                </a:rPr>
                <a:t>80%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3A633960-2699-4931-A17C-D3CBFC409C5C}"/>
                </a:ext>
              </a:extLst>
            </p:cNvPr>
            <p:cNvSpPr txBox="1"/>
            <p:nvPr/>
          </p:nvSpPr>
          <p:spPr>
            <a:xfrm>
              <a:off x="2293140" y="1375694"/>
              <a:ext cx="418705" cy="25391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r"/>
              <a:r>
                <a:rPr lang="en-US" sz="1050" dirty="0">
                  <a:solidFill>
                    <a:schemeClr val="bg1">
                      <a:lumMod val="50000"/>
                    </a:schemeClr>
                  </a:solidFill>
                </a:rPr>
                <a:t>90%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CEC691DE-970B-403B-8740-632000E061B5}"/>
                </a:ext>
              </a:extLst>
            </p:cNvPr>
            <p:cNvSpPr txBox="1"/>
            <p:nvPr/>
          </p:nvSpPr>
          <p:spPr>
            <a:xfrm>
              <a:off x="2179327" y="963179"/>
              <a:ext cx="532518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r"/>
              <a:r>
                <a:rPr lang="en-US" sz="1200" b="1" dirty="0">
                  <a:solidFill>
                    <a:schemeClr val="bg1"/>
                  </a:solidFill>
                </a:rPr>
                <a:t>100%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97F62F2D-7EFF-43F2-A423-104469BE181C}"/>
                </a:ext>
              </a:extLst>
            </p:cNvPr>
            <p:cNvSpPr txBox="1"/>
            <p:nvPr/>
          </p:nvSpPr>
          <p:spPr>
            <a:xfrm>
              <a:off x="2336421" y="4926750"/>
              <a:ext cx="375424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r"/>
              <a:r>
                <a:rPr lang="en-US" sz="1200" b="1" dirty="0">
                  <a:solidFill>
                    <a:schemeClr val="bg1"/>
                  </a:solidFill>
                </a:rPr>
                <a:t>0%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06933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8532</TotalTime>
  <Words>115</Words>
  <PresentationFormat>Widescreen</PresentationFormat>
  <Paragraphs>46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Thermometer Scales – Slide Template</vt:lpstr>
      <vt:lpstr>Thermometer Scales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Thermometer Scales</dc:title>
  <dc:creator>PresentationGO.com</dc:creator>
  <dc:description>© Copyright PresentationGO.com</dc:description>
  <dcterms:created xsi:type="dcterms:W3CDTF">2014-11-26T05:14:11Z</dcterms:created>
  <dcterms:modified xsi:type="dcterms:W3CDTF">2020-06-16T22:58:54Z</dcterms:modified>
  <cp:category>Charts &amp; Diagrams</cp:category>
</cp:coreProperties>
</file>