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25" d="100"/>
          <a:sy n="125" d="100"/>
        </p:scale>
        <p:origin x="1398" y="72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9/7/2020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501759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9/7/2020</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Think Outside The Box – Slide Template</a:t>
            </a:r>
          </a:p>
        </p:txBody>
      </p:sp>
      <p:sp>
        <p:nvSpPr>
          <p:cNvPr id="4" name="Shape">
            <a:extLst>
              <a:ext uri="{FF2B5EF4-FFF2-40B4-BE49-F238E27FC236}">
                <a16:creationId xmlns:a16="http://schemas.microsoft.com/office/drawing/2014/main" id="{413D8E05-5544-479C-8D23-B38BF3E37ABD}"/>
              </a:ext>
            </a:extLst>
          </p:cNvPr>
          <p:cNvSpPr/>
          <p:nvPr/>
        </p:nvSpPr>
        <p:spPr>
          <a:xfrm>
            <a:off x="4072226" y="2920260"/>
            <a:ext cx="1883245" cy="661780"/>
          </a:xfrm>
          <a:custGeom>
            <a:avLst/>
            <a:gdLst/>
            <a:ahLst/>
            <a:cxnLst>
              <a:cxn ang="0">
                <a:pos x="wd2" y="hd2"/>
              </a:cxn>
              <a:cxn ang="5400000">
                <a:pos x="wd2" y="hd2"/>
              </a:cxn>
              <a:cxn ang="10800000">
                <a:pos x="wd2" y="hd2"/>
              </a:cxn>
              <a:cxn ang="16200000">
                <a:pos x="wd2" y="hd2"/>
              </a:cxn>
            </a:cxnLst>
            <a:rect l="0" t="0" r="r" b="b"/>
            <a:pathLst>
              <a:path w="21600" h="21600" extrusionOk="0">
                <a:moveTo>
                  <a:pt x="0" y="4522"/>
                </a:moveTo>
                <a:lnTo>
                  <a:pt x="17585" y="0"/>
                </a:lnTo>
                <a:lnTo>
                  <a:pt x="21600" y="11544"/>
                </a:lnTo>
                <a:lnTo>
                  <a:pt x="4015" y="21600"/>
                </a:lnTo>
                <a:lnTo>
                  <a:pt x="0" y="4522"/>
                </a:lnTo>
                <a:lnTo>
                  <a:pt x="0" y="4522"/>
                </a:ln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sp>
        <p:nvSpPr>
          <p:cNvPr id="5" name="Shape">
            <a:extLst>
              <a:ext uri="{FF2B5EF4-FFF2-40B4-BE49-F238E27FC236}">
                <a16:creationId xmlns:a16="http://schemas.microsoft.com/office/drawing/2014/main" id="{2896C1C0-0C3D-4996-BD3E-8F7DDC7D1002}"/>
              </a:ext>
            </a:extLst>
          </p:cNvPr>
          <p:cNvSpPr/>
          <p:nvPr/>
        </p:nvSpPr>
        <p:spPr>
          <a:xfrm>
            <a:off x="5950001" y="3284876"/>
            <a:ext cx="1742867" cy="248851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674"/>
                </a:lnTo>
                <a:lnTo>
                  <a:pt x="21600" y="21600"/>
                </a:lnTo>
                <a:lnTo>
                  <a:pt x="0" y="18926"/>
                </a:lnTo>
                <a:close/>
              </a:path>
            </a:pathLst>
          </a:custGeom>
          <a:solidFill>
            <a:schemeClr val="accent2">
              <a:lumMod val="50000"/>
            </a:schemeClr>
          </a:solidFill>
          <a:ln w="12700">
            <a:miter lim="400000"/>
          </a:ln>
        </p:spPr>
        <p:txBody>
          <a:bodyPr lIns="38100" tIns="38100" rIns="38100" bIns="38100" anchor="ctr"/>
          <a:lstStyle/>
          <a:p>
            <a:pPr>
              <a:defRPr sz="3000">
                <a:solidFill>
                  <a:srgbClr val="FFFFFF"/>
                </a:solidFill>
              </a:defRPr>
            </a:pPr>
            <a:endParaRPr/>
          </a:p>
        </p:txBody>
      </p:sp>
      <p:sp>
        <p:nvSpPr>
          <p:cNvPr id="6" name="Shape">
            <a:extLst>
              <a:ext uri="{FF2B5EF4-FFF2-40B4-BE49-F238E27FC236}">
                <a16:creationId xmlns:a16="http://schemas.microsoft.com/office/drawing/2014/main" id="{55F68C15-1704-47D1-AEE8-F7743C4FD08F}"/>
              </a:ext>
            </a:extLst>
          </p:cNvPr>
          <p:cNvSpPr/>
          <p:nvPr/>
        </p:nvSpPr>
        <p:spPr>
          <a:xfrm>
            <a:off x="5940130" y="2903537"/>
            <a:ext cx="2047326" cy="698241"/>
          </a:xfrm>
          <a:custGeom>
            <a:avLst/>
            <a:gdLst/>
            <a:ahLst/>
            <a:cxnLst>
              <a:cxn ang="0">
                <a:pos x="wd2" y="hd2"/>
              </a:cxn>
              <a:cxn ang="5400000">
                <a:pos x="wd2" y="hd2"/>
              </a:cxn>
              <a:cxn ang="10800000">
                <a:pos x="wd2" y="hd2"/>
              </a:cxn>
              <a:cxn ang="16200000">
                <a:pos x="wd2" y="hd2"/>
              </a:cxn>
            </a:cxnLst>
            <a:rect l="0" t="0" r="r" b="b"/>
            <a:pathLst>
              <a:path w="21600" h="21600" extrusionOk="0">
                <a:moveTo>
                  <a:pt x="2770" y="0"/>
                </a:moveTo>
                <a:lnTo>
                  <a:pt x="21600" y="5471"/>
                </a:lnTo>
                <a:lnTo>
                  <a:pt x="18369" y="21600"/>
                </a:lnTo>
                <a:lnTo>
                  <a:pt x="0" y="12125"/>
                </a:lnTo>
                <a:lnTo>
                  <a:pt x="2770" y="0"/>
                </a:lnTo>
                <a:lnTo>
                  <a:pt x="2770" y="0"/>
                </a:lnTo>
                <a:close/>
              </a:path>
            </a:pathLst>
          </a:custGeom>
          <a:solidFill>
            <a:schemeClr val="accent2">
              <a:lumMod val="75000"/>
            </a:schemeClr>
          </a:solidFill>
          <a:ln w="12700">
            <a:miter lim="400000"/>
          </a:ln>
        </p:spPr>
        <p:txBody>
          <a:bodyPr lIns="38100" tIns="38100" rIns="38100" bIns="38100" anchor="ctr"/>
          <a:lstStyle/>
          <a:p>
            <a:pPr>
              <a:defRPr sz="3000">
                <a:solidFill>
                  <a:srgbClr val="FFFFFF"/>
                </a:solidFill>
              </a:defRPr>
            </a:pPr>
            <a:endParaRPr/>
          </a:p>
        </p:txBody>
      </p:sp>
      <p:sp>
        <p:nvSpPr>
          <p:cNvPr id="7" name="Shape">
            <a:extLst>
              <a:ext uri="{FF2B5EF4-FFF2-40B4-BE49-F238E27FC236}">
                <a16:creationId xmlns:a16="http://schemas.microsoft.com/office/drawing/2014/main" id="{646AE90E-1E09-444F-8DA8-2B86B1B1BD8E}"/>
              </a:ext>
            </a:extLst>
          </p:cNvPr>
          <p:cNvSpPr/>
          <p:nvPr/>
        </p:nvSpPr>
        <p:spPr>
          <a:xfrm>
            <a:off x="5439538" y="3303107"/>
            <a:ext cx="1290744" cy="176839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16749" y="0"/>
                  <a:pt x="21600" y="356"/>
                  <a:pt x="21600" y="757"/>
                </a:cubicBezTo>
                <a:lnTo>
                  <a:pt x="21600" y="891"/>
                </a:lnTo>
                <a:lnTo>
                  <a:pt x="21600" y="15053"/>
                </a:lnTo>
                <a:cubicBezTo>
                  <a:pt x="21417" y="19240"/>
                  <a:pt x="17634" y="21578"/>
                  <a:pt x="10800" y="21600"/>
                </a:cubicBezTo>
                <a:cubicBezTo>
                  <a:pt x="3997" y="21555"/>
                  <a:pt x="183" y="19240"/>
                  <a:pt x="0" y="15053"/>
                </a:cubicBezTo>
                <a:lnTo>
                  <a:pt x="0" y="891"/>
                </a:lnTo>
                <a:lnTo>
                  <a:pt x="0" y="757"/>
                </a:lnTo>
                <a:cubicBezTo>
                  <a:pt x="0" y="334"/>
                  <a:pt x="4820" y="0"/>
                  <a:pt x="10800" y="0"/>
                </a:cubicBezTo>
                <a:close/>
              </a:path>
            </a:pathLst>
          </a:custGeom>
          <a:solidFill>
            <a:schemeClr val="tx1">
              <a:lumMod val="75000"/>
              <a:lumOff val="25000"/>
            </a:schemeClr>
          </a:solidFill>
          <a:ln w="12700">
            <a:miter lim="400000"/>
          </a:ln>
        </p:spPr>
        <p:txBody>
          <a:bodyPr lIns="38100" tIns="38100" rIns="38100" bIns="38100" anchor="ctr"/>
          <a:lstStyle/>
          <a:p>
            <a:pPr>
              <a:defRPr sz="3000">
                <a:solidFill>
                  <a:srgbClr val="FFFFFF"/>
                </a:solidFill>
              </a:defRPr>
            </a:pPr>
            <a:endParaRPr/>
          </a:p>
        </p:txBody>
      </p:sp>
      <p:sp>
        <p:nvSpPr>
          <p:cNvPr id="8" name="Shape">
            <a:extLst>
              <a:ext uri="{FF2B5EF4-FFF2-40B4-BE49-F238E27FC236}">
                <a16:creationId xmlns:a16="http://schemas.microsoft.com/office/drawing/2014/main" id="{148B4D96-377E-47C8-8AFB-B84506EA5FA4}"/>
              </a:ext>
            </a:extLst>
          </p:cNvPr>
          <p:cNvSpPr/>
          <p:nvPr/>
        </p:nvSpPr>
        <p:spPr>
          <a:xfrm>
            <a:off x="5166074" y="1115408"/>
            <a:ext cx="1859852" cy="2313592"/>
          </a:xfrm>
          <a:custGeom>
            <a:avLst/>
            <a:gdLst/>
            <a:ahLst/>
            <a:cxnLst>
              <a:cxn ang="0">
                <a:pos x="wd2" y="hd2"/>
              </a:cxn>
              <a:cxn ang="5400000">
                <a:pos x="wd2" y="hd2"/>
              </a:cxn>
              <a:cxn ang="10800000">
                <a:pos x="wd2" y="hd2"/>
              </a:cxn>
              <a:cxn ang="16200000">
                <a:pos x="wd2" y="hd2"/>
              </a:cxn>
            </a:cxnLst>
            <a:rect l="0" t="0" r="r" b="b"/>
            <a:pathLst>
              <a:path w="21561" h="21533" extrusionOk="0">
                <a:moveTo>
                  <a:pt x="10610" y="1"/>
                </a:moveTo>
                <a:cubicBezTo>
                  <a:pt x="16506" y="-67"/>
                  <a:pt x="21431" y="3717"/>
                  <a:pt x="21558" y="8451"/>
                </a:cubicBezTo>
                <a:cubicBezTo>
                  <a:pt x="21600" y="9791"/>
                  <a:pt x="21262" y="11081"/>
                  <a:pt x="20607" y="12218"/>
                </a:cubicBezTo>
                <a:cubicBezTo>
                  <a:pt x="20290" y="12778"/>
                  <a:pt x="19909" y="13287"/>
                  <a:pt x="19465" y="13779"/>
                </a:cubicBezTo>
                <a:cubicBezTo>
                  <a:pt x="17859" y="16171"/>
                  <a:pt x="17162" y="18224"/>
                  <a:pt x="17352" y="19921"/>
                </a:cubicBezTo>
                <a:cubicBezTo>
                  <a:pt x="17373" y="20176"/>
                  <a:pt x="17288" y="20413"/>
                  <a:pt x="17077" y="20617"/>
                </a:cubicBezTo>
                <a:cubicBezTo>
                  <a:pt x="17077" y="20617"/>
                  <a:pt x="17056" y="20634"/>
                  <a:pt x="17056" y="20634"/>
                </a:cubicBezTo>
                <a:cubicBezTo>
                  <a:pt x="16950" y="20719"/>
                  <a:pt x="16866" y="20803"/>
                  <a:pt x="16760" y="20888"/>
                </a:cubicBezTo>
                <a:cubicBezTo>
                  <a:pt x="16570" y="21041"/>
                  <a:pt x="16401" y="21194"/>
                  <a:pt x="16232" y="21346"/>
                </a:cubicBezTo>
                <a:cubicBezTo>
                  <a:pt x="15027" y="21448"/>
                  <a:pt x="13083" y="21533"/>
                  <a:pt x="10906" y="21533"/>
                </a:cubicBezTo>
                <a:lnTo>
                  <a:pt x="10779" y="21533"/>
                </a:lnTo>
                <a:cubicBezTo>
                  <a:pt x="8496" y="21533"/>
                  <a:pt x="6488" y="21414"/>
                  <a:pt x="5263" y="21295"/>
                </a:cubicBezTo>
                <a:cubicBezTo>
                  <a:pt x="5115" y="21160"/>
                  <a:pt x="4946" y="21024"/>
                  <a:pt x="4798" y="20888"/>
                </a:cubicBezTo>
                <a:cubicBezTo>
                  <a:pt x="4692" y="20803"/>
                  <a:pt x="4607" y="20719"/>
                  <a:pt x="4502" y="20634"/>
                </a:cubicBezTo>
                <a:cubicBezTo>
                  <a:pt x="4396" y="20532"/>
                  <a:pt x="4269" y="20430"/>
                  <a:pt x="4142" y="20311"/>
                </a:cubicBezTo>
                <a:cubicBezTo>
                  <a:pt x="4502" y="18530"/>
                  <a:pt x="3804" y="16358"/>
                  <a:pt x="2092" y="13779"/>
                </a:cubicBezTo>
                <a:cubicBezTo>
                  <a:pt x="1649" y="13287"/>
                  <a:pt x="1268" y="12778"/>
                  <a:pt x="951" y="12218"/>
                </a:cubicBezTo>
                <a:cubicBezTo>
                  <a:pt x="338" y="11132"/>
                  <a:pt x="0" y="9927"/>
                  <a:pt x="0" y="8654"/>
                </a:cubicBezTo>
                <a:cubicBezTo>
                  <a:pt x="21" y="3920"/>
                  <a:pt x="4734" y="69"/>
                  <a:pt x="10610" y="1"/>
                </a:cubicBezTo>
                <a:close/>
              </a:path>
            </a:pathLst>
          </a:custGeom>
          <a:solidFill>
            <a:schemeClr val="accent4"/>
          </a:solidFill>
          <a:ln w="12700">
            <a:miter lim="400000"/>
          </a:ln>
        </p:spPr>
        <p:txBody>
          <a:bodyPr lIns="38100" tIns="38100" rIns="38100" bIns="38100" anchor="ctr"/>
          <a:lstStyle/>
          <a:p>
            <a:pPr>
              <a:defRPr sz="3000">
                <a:solidFill>
                  <a:srgbClr val="FFFFFF"/>
                </a:solidFill>
              </a:defRPr>
            </a:pPr>
            <a:endParaRPr/>
          </a:p>
        </p:txBody>
      </p:sp>
      <p:sp>
        <p:nvSpPr>
          <p:cNvPr id="9" name="Shape">
            <a:extLst>
              <a:ext uri="{FF2B5EF4-FFF2-40B4-BE49-F238E27FC236}">
                <a16:creationId xmlns:a16="http://schemas.microsoft.com/office/drawing/2014/main" id="{0AE7B5B9-0262-4069-85F4-410FC9B2B0C5}"/>
              </a:ext>
            </a:extLst>
          </p:cNvPr>
          <p:cNvSpPr/>
          <p:nvPr/>
        </p:nvSpPr>
        <p:spPr>
          <a:xfrm>
            <a:off x="5658306" y="1735257"/>
            <a:ext cx="862174" cy="1836253"/>
          </a:xfrm>
          <a:custGeom>
            <a:avLst/>
            <a:gdLst/>
            <a:ahLst/>
            <a:cxnLst>
              <a:cxn ang="0">
                <a:pos x="wd2" y="hd2"/>
              </a:cxn>
              <a:cxn ang="5400000">
                <a:pos x="wd2" y="hd2"/>
              </a:cxn>
              <a:cxn ang="10800000">
                <a:pos x="wd2" y="hd2"/>
              </a:cxn>
              <a:cxn ang="16200000">
                <a:pos x="wd2" y="hd2"/>
              </a:cxn>
            </a:cxnLst>
            <a:rect l="0" t="0" r="r" b="b"/>
            <a:pathLst>
              <a:path w="21326" h="21413" extrusionOk="0">
                <a:moveTo>
                  <a:pt x="17554" y="20753"/>
                </a:moveTo>
                <a:cubicBezTo>
                  <a:pt x="16336" y="18839"/>
                  <a:pt x="15389" y="16905"/>
                  <a:pt x="14713" y="14949"/>
                </a:cubicBezTo>
                <a:cubicBezTo>
                  <a:pt x="14037" y="12929"/>
                  <a:pt x="13631" y="10909"/>
                  <a:pt x="13676" y="8868"/>
                </a:cubicBezTo>
                <a:cubicBezTo>
                  <a:pt x="13721" y="6912"/>
                  <a:pt x="14217" y="4935"/>
                  <a:pt x="15299" y="3043"/>
                </a:cubicBezTo>
                <a:cubicBezTo>
                  <a:pt x="15750" y="2257"/>
                  <a:pt x="16336" y="1342"/>
                  <a:pt x="17554" y="747"/>
                </a:cubicBezTo>
                <a:cubicBezTo>
                  <a:pt x="17824" y="620"/>
                  <a:pt x="18140" y="513"/>
                  <a:pt x="18411" y="450"/>
                </a:cubicBezTo>
                <a:cubicBezTo>
                  <a:pt x="18456" y="428"/>
                  <a:pt x="18546" y="428"/>
                  <a:pt x="18636" y="428"/>
                </a:cubicBezTo>
                <a:cubicBezTo>
                  <a:pt x="18546" y="428"/>
                  <a:pt x="18726" y="428"/>
                  <a:pt x="18681" y="428"/>
                </a:cubicBezTo>
                <a:cubicBezTo>
                  <a:pt x="18771" y="428"/>
                  <a:pt x="18862" y="450"/>
                  <a:pt x="18952" y="450"/>
                </a:cubicBezTo>
                <a:cubicBezTo>
                  <a:pt x="19809" y="598"/>
                  <a:pt x="19854" y="1109"/>
                  <a:pt x="19583" y="1449"/>
                </a:cubicBezTo>
                <a:cubicBezTo>
                  <a:pt x="18997" y="2257"/>
                  <a:pt x="17193" y="2661"/>
                  <a:pt x="15615" y="2809"/>
                </a:cubicBezTo>
                <a:cubicBezTo>
                  <a:pt x="14668" y="2894"/>
                  <a:pt x="13676" y="2937"/>
                  <a:pt x="12684" y="2958"/>
                </a:cubicBezTo>
                <a:cubicBezTo>
                  <a:pt x="11511" y="3001"/>
                  <a:pt x="10294" y="3022"/>
                  <a:pt x="9121" y="3022"/>
                </a:cubicBezTo>
                <a:cubicBezTo>
                  <a:pt x="7949" y="3022"/>
                  <a:pt x="6776" y="3022"/>
                  <a:pt x="5649" y="3001"/>
                </a:cubicBezTo>
                <a:cubicBezTo>
                  <a:pt x="4702" y="2979"/>
                  <a:pt x="3665" y="2916"/>
                  <a:pt x="2898" y="2618"/>
                </a:cubicBezTo>
                <a:cubicBezTo>
                  <a:pt x="2177" y="2342"/>
                  <a:pt x="1681" y="1938"/>
                  <a:pt x="1636" y="1491"/>
                </a:cubicBezTo>
                <a:cubicBezTo>
                  <a:pt x="1591" y="1300"/>
                  <a:pt x="1681" y="1087"/>
                  <a:pt x="1861" y="917"/>
                </a:cubicBezTo>
                <a:cubicBezTo>
                  <a:pt x="1996" y="790"/>
                  <a:pt x="2177" y="683"/>
                  <a:pt x="2312" y="641"/>
                </a:cubicBezTo>
                <a:cubicBezTo>
                  <a:pt x="2267" y="641"/>
                  <a:pt x="2402" y="620"/>
                  <a:pt x="2447" y="598"/>
                </a:cubicBezTo>
                <a:cubicBezTo>
                  <a:pt x="2538" y="577"/>
                  <a:pt x="2447" y="598"/>
                  <a:pt x="2402" y="598"/>
                </a:cubicBezTo>
                <a:cubicBezTo>
                  <a:pt x="2447" y="598"/>
                  <a:pt x="2492" y="577"/>
                  <a:pt x="2538" y="577"/>
                </a:cubicBezTo>
                <a:cubicBezTo>
                  <a:pt x="2673" y="556"/>
                  <a:pt x="2447" y="577"/>
                  <a:pt x="2583" y="577"/>
                </a:cubicBezTo>
                <a:cubicBezTo>
                  <a:pt x="2718" y="556"/>
                  <a:pt x="2492" y="577"/>
                  <a:pt x="2673" y="577"/>
                </a:cubicBezTo>
                <a:cubicBezTo>
                  <a:pt x="2853" y="556"/>
                  <a:pt x="2673" y="577"/>
                  <a:pt x="2763" y="577"/>
                </a:cubicBezTo>
                <a:cubicBezTo>
                  <a:pt x="2853" y="577"/>
                  <a:pt x="2898" y="577"/>
                  <a:pt x="2989" y="577"/>
                </a:cubicBezTo>
                <a:cubicBezTo>
                  <a:pt x="2898" y="577"/>
                  <a:pt x="3079" y="577"/>
                  <a:pt x="3124" y="577"/>
                </a:cubicBezTo>
                <a:cubicBezTo>
                  <a:pt x="3214" y="577"/>
                  <a:pt x="3304" y="598"/>
                  <a:pt x="3349" y="598"/>
                </a:cubicBezTo>
                <a:cubicBezTo>
                  <a:pt x="3981" y="683"/>
                  <a:pt x="4477" y="896"/>
                  <a:pt x="4837" y="1151"/>
                </a:cubicBezTo>
                <a:cubicBezTo>
                  <a:pt x="5875" y="1916"/>
                  <a:pt x="5875" y="2937"/>
                  <a:pt x="5920" y="3809"/>
                </a:cubicBezTo>
                <a:cubicBezTo>
                  <a:pt x="6055" y="5679"/>
                  <a:pt x="6325" y="7529"/>
                  <a:pt x="6416" y="9400"/>
                </a:cubicBezTo>
                <a:cubicBezTo>
                  <a:pt x="6506" y="11292"/>
                  <a:pt x="6461" y="13184"/>
                  <a:pt x="6055" y="15055"/>
                </a:cubicBezTo>
                <a:cubicBezTo>
                  <a:pt x="5649" y="16798"/>
                  <a:pt x="4928" y="18542"/>
                  <a:pt x="3485" y="20157"/>
                </a:cubicBezTo>
                <a:cubicBezTo>
                  <a:pt x="3169" y="20519"/>
                  <a:pt x="2808" y="20880"/>
                  <a:pt x="2402" y="21220"/>
                </a:cubicBezTo>
                <a:cubicBezTo>
                  <a:pt x="2042" y="21518"/>
                  <a:pt x="3620" y="21433"/>
                  <a:pt x="3890" y="21220"/>
                </a:cubicBezTo>
                <a:cubicBezTo>
                  <a:pt x="5784" y="19605"/>
                  <a:pt x="6821" y="17819"/>
                  <a:pt x="7408" y="15990"/>
                </a:cubicBezTo>
                <a:cubicBezTo>
                  <a:pt x="8039" y="14013"/>
                  <a:pt x="8129" y="12015"/>
                  <a:pt x="8084" y="10016"/>
                </a:cubicBezTo>
                <a:cubicBezTo>
                  <a:pt x="8039" y="8018"/>
                  <a:pt x="7768" y="6020"/>
                  <a:pt x="7588" y="4021"/>
                </a:cubicBezTo>
                <a:cubicBezTo>
                  <a:pt x="7498" y="3064"/>
                  <a:pt x="7633" y="2001"/>
                  <a:pt x="6686" y="1109"/>
                </a:cubicBezTo>
                <a:cubicBezTo>
                  <a:pt x="6325" y="768"/>
                  <a:pt x="5784" y="471"/>
                  <a:pt x="5018" y="301"/>
                </a:cubicBezTo>
                <a:cubicBezTo>
                  <a:pt x="4296" y="152"/>
                  <a:pt x="3485" y="109"/>
                  <a:pt x="2718" y="173"/>
                </a:cubicBezTo>
                <a:cubicBezTo>
                  <a:pt x="1861" y="258"/>
                  <a:pt x="1004" y="428"/>
                  <a:pt x="508" y="768"/>
                </a:cubicBezTo>
                <a:cubicBezTo>
                  <a:pt x="-33" y="1109"/>
                  <a:pt x="-123" y="1576"/>
                  <a:pt x="148" y="1980"/>
                </a:cubicBezTo>
                <a:cubicBezTo>
                  <a:pt x="418" y="2448"/>
                  <a:pt x="1095" y="2831"/>
                  <a:pt x="1951" y="3064"/>
                </a:cubicBezTo>
                <a:cubicBezTo>
                  <a:pt x="2943" y="3320"/>
                  <a:pt x="4071" y="3383"/>
                  <a:pt x="5153" y="3405"/>
                </a:cubicBezTo>
                <a:cubicBezTo>
                  <a:pt x="7723" y="3447"/>
                  <a:pt x="10339" y="3426"/>
                  <a:pt x="12909" y="3341"/>
                </a:cubicBezTo>
                <a:cubicBezTo>
                  <a:pt x="14983" y="3256"/>
                  <a:pt x="17193" y="3128"/>
                  <a:pt x="18997" y="2554"/>
                </a:cubicBezTo>
                <a:cubicBezTo>
                  <a:pt x="19854" y="2278"/>
                  <a:pt x="20620" y="1938"/>
                  <a:pt x="21071" y="1470"/>
                </a:cubicBezTo>
                <a:cubicBezTo>
                  <a:pt x="21432" y="1087"/>
                  <a:pt x="21477" y="556"/>
                  <a:pt x="20756" y="237"/>
                </a:cubicBezTo>
                <a:cubicBezTo>
                  <a:pt x="19989" y="-82"/>
                  <a:pt x="18771" y="-39"/>
                  <a:pt x="17869" y="131"/>
                </a:cubicBezTo>
                <a:cubicBezTo>
                  <a:pt x="16968" y="279"/>
                  <a:pt x="16246" y="598"/>
                  <a:pt x="15660" y="960"/>
                </a:cubicBezTo>
                <a:cubicBezTo>
                  <a:pt x="14442" y="1725"/>
                  <a:pt x="13901" y="2703"/>
                  <a:pt x="13405" y="3617"/>
                </a:cubicBezTo>
                <a:cubicBezTo>
                  <a:pt x="12864" y="4638"/>
                  <a:pt x="12503" y="5658"/>
                  <a:pt x="12278" y="6700"/>
                </a:cubicBezTo>
                <a:cubicBezTo>
                  <a:pt x="11827" y="8847"/>
                  <a:pt x="11962" y="11037"/>
                  <a:pt x="12458" y="13184"/>
                </a:cubicBezTo>
                <a:cubicBezTo>
                  <a:pt x="12954" y="15310"/>
                  <a:pt x="13856" y="17436"/>
                  <a:pt x="15029" y="19520"/>
                </a:cubicBezTo>
                <a:cubicBezTo>
                  <a:pt x="15299" y="20009"/>
                  <a:pt x="15615" y="20498"/>
                  <a:pt x="15885" y="20986"/>
                </a:cubicBezTo>
                <a:cubicBezTo>
                  <a:pt x="16111" y="21199"/>
                  <a:pt x="17689" y="20987"/>
                  <a:pt x="17554" y="20753"/>
                </a:cubicBezTo>
                <a:lnTo>
                  <a:pt x="17554" y="20753"/>
                </a:lnTo>
                <a:close/>
              </a:path>
            </a:pathLst>
          </a:custGeom>
          <a:solidFill>
            <a:schemeClr val="tx1">
              <a:lumMod val="75000"/>
              <a:lumOff val="25000"/>
            </a:schemeClr>
          </a:solidFill>
          <a:ln w="12700">
            <a:miter lim="400000"/>
          </a:ln>
        </p:spPr>
        <p:txBody>
          <a:bodyPr lIns="38100" tIns="38100" rIns="38100" bIns="38100" anchor="ctr"/>
          <a:lstStyle/>
          <a:p>
            <a:pPr>
              <a:defRPr sz="3000">
                <a:solidFill>
                  <a:srgbClr val="FFFFFF"/>
                </a:solidFill>
              </a:defRPr>
            </a:pPr>
            <a:endParaRPr/>
          </a:p>
        </p:txBody>
      </p:sp>
      <p:sp>
        <p:nvSpPr>
          <p:cNvPr id="10" name="Shape">
            <a:extLst>
              <a:ext uri="{FF2B5EF4-FFF2-40B4-BE49-F238E27FC236}">
                <a16:creationId xmlns:a16="http://schemas.microsoft.com/office/drawing/2014/main" id="{66E28C3B-2DA7-4D2D-AD0A-27BD9449CC78}"/>
              </a:ext>
            </a:extLst>
          </p:cNvPr>
          <p:cNvSpPr/>
          <p:nvPr/>
        </p:nvSpPr>
        <p:spPr>
          <a:xfrm>
            <a:off x="4418612" y="3594800"/>
            <a:ext cx="1742867" cy="248851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674"/>
                </a:lnTo>
                <a:lnTo>
                  <a:pt x="21600" y="21600"/>
                </a:lnTo>
                <a:lnTo>
                  <a:pt x="0" y="18926"/>
                </a:ln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sp>
        <p:nvSpPr>
          <p:cNvPr id="11" name="Shape">
            <a:extLst>
              <a:ext uri="{FF2B5EF4-FFF2-40B4-BE49-F238E27FC236}">
                <a16:creationId xmlns:a16="http://schemas.microsoft.com/office/drawing/2014/main" id="{8BE02893-E6D9-479E-9B18-B6AEB935C1DD}"/>
              </a:ext>
            </a:extLst>
          </p:cNvPr>
          <p:cNvSpPr/>
          <p:nvPr/>
        </p:nvSpPr>
        <p:spPr>
          <a:xfrm>
            <a:off x="4290996" y="2903536"/>
            <a:ext cx="1872307" cy="100452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0086" y="3803"/>
                </a:lnTo>
                <a:lnTo>
                  <a:pt x="21600" y="21600"/>
                </a:lnTo>
                <a:lnTo>
                  <a:pt x="1514" y="15014"/>
                </a:lnTo>
                <a:lnTo>
                  <a:pt x="0" y="0"/>
                </a:lnTo>
                <a:lnTo>
                  <a:pt x="0" y="0"/>
                </a:lnTo>
                <a:close/>
              </a:path>
            </a:pathLst>
          </a:custGeom>
          <a:solidFill>
            <a:schemeClr val="accent2">
              <a:lumMod val="60000"/>
              <a:lumOff val="40000"/>
            </a:schemeClr>
          </a:solidFill>
          <a:ln w="12700">
            <a:miter lim="400000"/>
          </a:ln>
        </p:spPr>
        <p:txBody>
          <a:bodyPr lIns="38100" tIns="38100" rIns="38100" bIns="38100" anchor="ctr"/>
          <a:lstStyle/>
          <a:p>
            <a:pPr>
              <a:defRPr sz="3000">
                <a:solidFill>
                  <a:srgbClr val="FFFFFF"/>
                </a:solidFill>
              </a:defRPr>
            </a:pPr>
            <a:endParaRPr/>
          </a:p>
        </p:txBody>
      </p:sp>
      <p:sp>
        <p:nvSpPr>
          <p:cNvPr id="12" name="Shape">
            <a:extLst>
              <a:ext uri="{FF2B5EF4-FFF2-40B4-BE49-F238E27FC236}">
                <a16:creationId xmlns:a16="http://schemas.microsoft.com/office/drawing/2014/main" id="{3BCAB2D2-B732-4024-9CBE-869CE4DA727D}"/>
              </a:ext>
            </a:extLst>
          </p:cNvPr>
          <p:cNvSpPr/>
          <p:nvPr/>
        </p:nvSpPr>
        <p:spPr>
          <a:xfrm>
            <a:off x="6158902" y="3594800"/>
            <a:ext cx="1531389" cy="249215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2670"/>
                </a:lnTo>
                <a:lnTo>
                  <a:pt x="0" y="21600"/>
                </a:lnTo>
                <a:lnTo>
                  <a:pt x="21600" y="18930"/>
                </a:lnTo>
                <a:close/>
              </a:path>
            </a:pathLst>
          </a:custGeom>
          <a:solidFill>
            <a:schemeClr val="accent2">
              <a:lumMod val="75000"/>
            </a:schemeClr>
          </a:solidFill>
          <a:ln w="12700">
            <a:miter lim="400000"/>
          </a:ln>
        </p:spPr>
        <p:txBody>
          <a:bodyPr lIns="38100" tIns="38100" rIns="38100" bIns="38100" anchor="ctr"/>
          <a:lstStyle/>
          <a:p>
            <a:pPr>
              <a:defRPr sz="3000">
                <a:solidFill>
                  <a:srgbClr val="FFFFFF"/>
                </a:solidFill>
              </a:defRPr>
            </a:pPr>
            <a:endParaRPr/>
          </a:p>
        </p:txBody>
      </p:sp>
      <p:sp>
        <p:nvSpPr>
          <p:cNvPr id="13" name="Shape">
            <a:extLst>
              <a:ext uri="{FF2B5EF4-FFF2-40B4-BE49-F238E27FC236}">
                <a16:creationId xmlns:a16="http://schemas.microsoft.com/office/drawing/2014/main" id="{F1716BC3-11AD-40F4-B46F-320F03A702F9}"/>
              </a:ext>
            </a:extLst>
          </p:cNvPr>
          <p:cNvSpPr/>
          <p:nvPr/>
        </p:nvSpPr>
        <p:spPr>
          <a:xfrm>
            <a:off x="6168771" y="3594801"/>
            <a:ext cx="1742867" cy="1008166"/>
          </a:xfrm>
          <a:custGeom>
            <a:avLst/>
            <a:gdLst/>
            <a:ahLst/>
            <a:cxnLst>
              <a:cxn ang="0">
                <a:pos x="wd2" y="hd2"/>
              </a:cxn>
              <a:cxn ang="5400000">
                <a:pos x="wd2" y="hd2"/>
              </a:cxn>
              <a:cxn ang="10800000">
                <a:pos x="wd2" y="hd2"/>
              </a:cxn>
              <a:cxn ang="16200000">
                <a:pos x="wd2" y="hd2"/>
              </a:cxn>
            </a:cxnLst>
            <a:rect l="0" t="0" r="r" b="b"/>
            <a:pathLst>
              <a:path w="21600" h="21600" extrusionOk="0">
                <a:moveTo>
                  <a:pt x="3254" y="21600"/>
                </a:moveTo>
                <a:lnTo>
                  <a:pt x="21600" y="12421"/>
                </a:lnTo>
                <a:lnTo>
                  <a:pt x="19002" y="0"/>
                </a:lnTo>
                <a:lnTo>
                  <a:pt x="0" y="6601"/>
                </a:lnTo>
                <a:lnTo>
                  <a:pt x="3254" y="21600"/>
                </a:lnTo>
                <a:lnTo>
                  <a:pt x="3254" y="21600"/>
                </a:lnTo>
                <a:close/>
              </a:path>
            </a:pathLst>
          </a:custGeom>
          <a:solidFill>
            <a:schemeClr val="accent2">
              <a:lumMod val="60000"/>
              <a:lumOff val="40000"/>
            </a:schemeClr>
          </a:solidFill>
          <a:ln w="12700">
            <a:miter lim="400000"/>
          </a:ln>
        </p:spPr>
        <p:txBody>
          <a:bodyPr lIns="38100" tIns="38100" rIns="38100" bIns="38100" anchor="ctr"/>
          <a:lstStyle/>
          <a:p>
            <a:pPr>
              <a:defRPr sz="3000">
                <a:solidFill>
                  <a:srgbClr val="FFFFFF"/>
                </a:solidFill>
              </a:defRPr>
            </a:pPr>
            <a:endParaRPr/>
          </a:p>
        </p:txBody>
      </p:sp>
      <p:sp>
        <p:nvSpPr>
          <p:cNvPr id="14" name="Shape">
            <a:extLst>
              <a:ext uri="{FF2B5EF4-FFF2-40B4-BE49-F238E27FC236}">
                <a16:creationId xmlns:a16="http://schemas.microsoft.com/office/drawing/2014/main" id="{7876C0C2-41B1-4361-9F5F-16F4BABD8C0A}"/>
              </a:ext>
            </a:extLst>
          </p:cNvPr>
          <p:cNvSpPr/>
          <p:nvPr/>
        </p:nvSpPr>
        <p:spPr>
          <a:xfrm>
            <a:off x="1135526" y="3562726"/>
            <a:ext cx="556040" cy="704088"/>
          </a:xfrm>
          <a:custGeom>
            <a:avLst/>
            <a:gdLst/>
            <a:ahLst/>
            <a:cxnLst>
              <a:cxn ang="0">
                <a:pos x="wd2" y="hd2"/>
              </a:cxn>
              <a:cxn ang="5400000">
                <a:pos x="wd2" y="hd2"/>
              </a:cxn>
              <a:cxn ang="10800000">
                <a:pos x="wd2" y="hd2"/>
              </a:cxn>
              <a:cxn ang="16200000">
                <a:pos x="wd2" y="hd2"/>
              </a:cxn>
            </a:cxnLst>
            <a:rect l="0" t="0" r="r" b="b"/>
            <a:pathLst>
              <a:path w="21600" h="21600" extrusionOk="0">
                <a:moveTo>
                  <a:pt x="19405" y="3405"/>
                </a:moveTo>
                <a:lnTo>
                  <a:pt x="12960" y="3405"/>
                </a:lnTo>
                <a:lnTo>
                  <a:pt x="12960" y="19926"/>
                </a:lnTo>
                <a:cubicBezTo>
                  <a:pt x="12960" y="20874"/>
                  <a:pt x="11968" y="21600"/>
                  <a:pt x="10765" y="21600"/>
                </a:cubicBezTo>
                <a:cubicBezTo>
                  <a:pt x="9561" y="21600"/>
                  <a:pt x="8569" y="20874"/>
                  <a:pt x="8569" y="19926"/>
                </a:cubicBezTo>
                <a:lnTo>
                  <a:pt x="8569" y="3405"/>
                </a:lnTo>
                <a:lnTo>
                  <a:pt x="2195" y="3405"/>
                </a:lnTo>
                <a:cubicBezTo>
                  <a:pt x="921" y="3405"/>
                  <a:pt x="0" y="2623"/>
                  <a:pt x="0" y="1674"/>
                </a:cubicBezTo>
                <a:cubicBezTo>
                  <a:pt x="0" y="726"/>
                  <a:pt x="991" y="0"/>
                  <a:pt x="2195" y="0"/>
                </a:cubicBezTo>
                <a:lnTo>
                  <a:pt x="19405" y="0"/>
                </a:lnTo>
                <a:cubicBezTo>
                  <a:pt x="20609" y="0"/>
                  <a:pt x="21600" y="726"/>
                  <a:pt x="21600" y="1674"/>
                </a:cubicBezTo>
                <a:cubicBezTo>
                  <a:pt x="21600" y="2623"/>
                  <a:pt x="20609" y="3405"/>
                  <a:pt x="19405" y="3405"/>
                </a:cubicBezTo>
                <a:close/>
              </a:path>
            </a:pathLst>
          </a:custGeom>
          <a:solidFill>
            <a:schemeClr val="tx1">
              <a:lumMod val="95000"/>
              <a:lumOff val="5000"/>
            </a:schemeClr>
          </a:solidFill>
          <a:ln w="12700">
            <a:miter lim="400000"/>
          </a:ln>
        </p:spPr>
        <p:txBody>
          <a:bodyPr lIns="38100" tIns="38100" rIns="38100" bIns="38100" anchor="ctr"/>
          <a:lstStyle/>
          <a:p>
            <a:pPr>
              <a:defRPr sz="3000">
                <a:solidFill>
                  <a:srgbClr val="FFFFFF"/>
                </a:solidFill>
              </a:defRPr>
            </a:pPr>
            <a:endParaRPr/>
          </a:p>
        </p:txBody>
      </p:sp>
      <p:sp>
        <p:nvSpPr>
          <p:cNvPr id="15" name="Shape">
            <a:extLst>
              <a:ext uri="{FF2B5EF4-FFF2-40B4-BE49-F238E27FC236}">
                <a16:creationId xmlns:a16="http://schemas.microsoft.com/office/drawing/2014/main" id="{E73492CC-F6AA-466D-925D-D23FF81B0296}"/>
              </a:ext>
            </a:extLst>
          </p:cNvPr>
          <p:cNvSpPr/>
          <p:nvPr/>
        </p:nvSpPr>
        <p:spPr>
          <a:xfrm>
            <a:off x="1908839" y="3562726"/>
            <a:ext cx="499525" cy="704088"/>
          </a:xfrm>
          <a:custGeom>
            <a:avLst/>
            <a:gdLst/>
            <a:ahLst/>
            <a:cxnLst>
              <a:cxn ang="0">
                <a:pos x="wd2" y="hd2"/>
              </a:cxn>
              <a:cxn ang="5400000">
                <a:pos x="wd2" y="hd2"/>
              </a:cxn>
              <a:cxn ang="10800000">
                <a:pos x="wd2" y="hd2"/>
              </a:cxn>
              <a:cxn ang="16200000">
                <a:pos x="wd2" y="hd2"/>
              </a:cxn>
            </a:cxnLst>
            <a:rect l="0" t="0" r="r" b="b"/>
            <a:pathLst>
              <a:path w="21600" h="21547" extrusionOk="0">
                <a:moveTo>
                  <a:pt x="0" y="19874"/>
                </a:moveTo>
                <a:lnTo>
                  <a:pt x="0" y="1670"/>
                </a:lnTo>
                <a:cubicBezTo>
                  <a:pt x="0" y="724"/>
                  <a:pt x="1104" y="0"/>
                  <a:pt x="2444" y="0"/>
                </a:cubicBezTo>
                <a:cubicBezTo>
                  <a:pt x="3863" y="0"/>
                  <a:pt x="4966" y="724"/>
                  <a:pt x="4966" y="1670"/>
                </a:cubicBezTo>
                <a:lnTo>
                  <a:pt x="4966" y="9074"/>
                </a:lnTo>
                <a:lnTo>
                  <a:pt x="16634" y="9074"/>
                </a:lnTo>
                <a:lnTo>
                  <a:pt x="16634" y="1670"/>
                </a:lnTo>
                <a:cubicBezTo>
                  <a:pt x="16634" y="724"/>
                  <a:pt x="17737" y="0"/>
                  <a:pt x="19077" y="0"/>
                </a:cubicBezTo>
                <a:cubicBezTo>
                  <a:pt x="20496" y="0"/>
                  <a:pt x="21600" y="724"/>
                  <a:pt x="21600" y="1670"/>
                </a:cubicBezTo>
                <a:lnTo>
                  <a:pt x="21600" y="19874"/>
                </a:lnTo>
                <a:cubicBezTo>
                  <a:pt x="21600" y="20821"/>
                  <a:pt x="20496" y="21544"/>
                  <a:pt x="19077" y="21544"/>
                </a:cubicBezTo>
                <a:cubicBezTo>
                  <a:pt x="17658" y="21544"/>
                  <a:pt x="16634" y="20821"/>
                  <a:pt x="16634" y="19874"/>
                </a:cubicBezTo>
                <a:lnTo>
                  <a:pt x="16634" y="12470"/>
                </a:lnTo>
                <a:lnTo>
                  <a:pt x="4966" y="12470"/>
                </a:lnTo>
                <a:lnTo>
                  <a:pt x="4966" y="19874"/>
                </a:lnTo>
                <a:cubicBezTo>
                  <a:pt x="4966" y="20821"/>
                  <a:pt x="3863" y="21544"/>
                  <a:pt x="2444" y="21544"/>
                </a:cubicBezTo>
                <a:cubicBezTo>
                  <a:pt x="1104" y="21600"/>
                  <a:pt x="0" y="20821"/>
                  <a:pt x="0" y="19874"/>
                </a:cubicBezTo>
                <a:close/>
              </a:path>
            </a:pathLst>
          </a:custGeom>
          <a:solidFill>
            <a:schemeClr val="tx1">
              <a:lumMod val="95000"/>
              <a:lumOff val="5000"/>
            </a:schemeClr>
          </a:solidFill>
          <a:ln w="12700">
            <a:miter lim="400000"/>
          </a:ln>
        </p:spPr>
        <p:txBody>
          <a:bodyPr lIns="38100" tIns="38100" rIns="38100" bIns="38100" anchor="ctr"/>
          <a:lstStyle/>
          <a:p>
            <a:pPr>
              <a:defRPr sz="3000">
                <a:solidFill>
                  <a:srgbClr val="FFFFFF"/>
                </a:solidFill>
              </a:defRPr>
            </a:pPr>
            <a:endParaRPr/>
          </a:p>
        </p:txBody>
      </p:sp>
      <p:sp>
        <p:nvSpPr>
          <p:cNvPr id="16" name="Shape">
            <a:extLst>
              <a:ext uri="{FF2B5EF4-FFF2-40B4-BE49-F238E27FC236}">
                <a16:creationId xmlns:a16="http://schemas.microsoft.com/office/drawing/2014/main" id="{FA76131F-5DCC-46AA-8760-C8259907ECB2}"/>
              </a:ext>
            </a:extLst>
          </p:cNvPr>
          <p:cNvSpPr/>
          <p:nvPr/>
        </p:nvSpPr>
        <p:spPr>
          <a:xfrm>
            <a:off x="2625637" y="3562726"/>
            <a:ext cx="114856" cy="704088"/>
          </a:xfrm>
          <a:custGeom>
            <a:avLst/>
            <a:gdLst/>
            <a:ahLst/>
            <a:cxnLst>
              <a:cxn ang="0">
                <a:pos x="wd2" y="hd2"/>
              </a:cxn>
              <a:cxn ang="5400000">
                <a:pos x="wd2" y="hd2"/>
              </a:cxn>
              <a:cxn ang="10800000">
                <a:pos x="wd2" y="hd2"/>
              </a:cxn>
              <a:cxn ang="16200000">
                <a:pos x="wd2" y="hd2"/>
              </a:cxn>
            </a:cxnLst>
            <a:rect l="0" t="0" r="r" b="b"/>
            <a:pathLst>
              <a:path w="21600" h="21600" extrusionOk="0">
                <a:moveTo>
                  <a:pt x="0" y="1674"/>
                </a:moveTo>
                <a:cubicBezTo>
                  <a:pt x="0" y="726"/>
                  <a:pt x="4800" y="0"/>
                  <a:pt x="10629" y="0"/>
                </a:cubicBezTo>
                <a:cubicBezTo>
                  <a:pt x="16457" y="0"/>
                  <a:pt x="21600" y="726"/>
                  <a:pt x="21600" y="1674"/>
                </a:cubicBezTo>
                <a:lnTo>
                  <a:pt x="21600" y="19926"/>
                </a:lnTo>
                <a:cubicBezTo>
                  <a:pt x="21600" y="20874"/>
                  <a:pt x="16457" y="21600"/>
                  <a:pt x="10629" y="21600"/>
                </a:cubicBezTo>
                <a:cubicBezTo>
                  <a:pt x="4457" y="21600"/>
                  <a:pt x="0" y="20874"/>
                  <a:pt x="0" y="19926"/>
                </a:cubicBezTo>
                <a:lnTo>
                  <a:pt x="0" y="1674"/>
                </a:lnTo>
                <a:close/>
              </a:path>
            </a:pathLst>
          </a:custGeom>
          <a:solidFill>
            <a:schemeClr val="tx1">
              <a:lumMod val="95000"/>
              <a:lumOff val="5000"/>
            </a:schemeClr>
          </a:solidFill>
          <a:ln w="12700">
            <a:miter lim="400000"/>
          </a:ln>
        </p:spPr>
        <p:txBody>
          <a:bodyPr lIns="38100" tIns="38100" rIns="38100" bIns="38100" anchor="ctr"/>
          <a:lstStyle/>
          <a:p>
            <a:pPr>
              <a:defRPr sz="3000">
                <a:solidFill>
                  <a:srgbClr val="FFFFFF"/>
                </a:solidFill>
              </a:defRPr>
            </a:pPr>
            <a:endParaRPr/>
          </a:p>
        </p:txBody>
      </p:sp>
      <p:sp>
        <p:nvSpPr>
          <p:cNvPr id="17" name="Shape">
            <a:extLst>
              <a:ext uri="{FF2B5EF4-FFF2-40B4-BE49-F238E27FC236}">
                <a16:creationId xmlns:a16="http://schemas.microsoft.com/office/drawing/2014/main" id="{DFDD038F-E0CC-4A9B-BEFD-7B7A763E1908}"/>
              </a:ext>
            </a:extLst>
          </p:cNvPr>
          <p:cNvSpPr/>
          <p:nvPr/>
        </p:nvSpPr>
        <p:spPr>
          <a:xfrm>
            <a:off x="2957766" y="3562726"/>
            <a:ext cx="550803" cy="704088"/>
          </a:xfrm>
          <a:custGeom>
            <a:avLst/>
            <a:gdLst/>
            <a:ahLst/>
            <a:cxnLst>
              <a:cxn ang="0">
                <a:pos x="wd2" y="hd2"/>
              </a:cxn>
              <a:cxn ang="5400000">
                <a:pos x="wd2" y="hd2"/>
              </a:cxn>
              <a:cxn ang="10800000">
                <a:pos x="wd2" y="hd2"/>
              </a:cxn>
              <a:cxn ang="16200000">
                <a:pos x="wd2" y="hd2"/>
              </a:cxn>
            </a:cxnLst>
            <a:rect l="0" t="0" r="r" b="b"/>
            <a:pathLst>
              <a:path w="21538" h="21403" extrusionOk="0">
                <a:moveTo>
                  <a:pt x="4429" y="19733"/>
                </a:moveTo>
                <a:cubicBezTo>
                  <a:pt x="4429" y="20679"/>
                  <a:pt x="3431" y="21403"/>
                  <a:pt x="2219" y="21403"/>
                </a:cubicBezTo>
                <a:cubicBezTo>
                  <a:pt x="936" y="21403"/>
                  <a:pt x="9" y="20624"/>
                  <a:pt x="9" y="19733"/>
                </a:cubicBezTo>
                <a:lnTo>
                  <a:pt x="9" y="1807"/>
                </a:lnTo>
                <a:cubicBezTo>
                  <a:pt x="9" y="1807"/>
                  <a:pt x="9" y="1807"/>
                  <a:pt x="9" y="1751"/>
                </a:cubicBezTo>
                <a:cubicBezTo>
                  <a:pt x="-62" y="1250"/>
                  <a:pt x="294" y="694"/>
                  <a:pt x="936" y="304"/>
                </a:cubicBezTo>
                <a:cubicBezTo>
                  <a:pt x="1934" y="-197"/>
                  <a:pt x="3360" y="-86"/>
                  <a:pt x="4001" y="694"/>
                </a:cubicBezTo>
                <a:lnTo>
                  <a:pt x="17118" y="14500"/>
                </a:lnTo>
                <a:lnTo>
                  <a:pt x="17118" y="1807"/>
                </a:lnTo>
                <a:cubicBezTo>
                  <a:pt x="17118" y="916"/>
                  <a:pt x="18116" y="137"/>
                  <a:pt x="19328" y="137"/>
                </a:cubicBezTo>
                <a:cubicBezTo>
                  <a:pt x="20540" y="137"/>
                  <a:pt x="21538" y="916"/>
                  <a:pt x="21538" y="1807"/>
                </a:cubicBezTo>
                <a:lnTo>
                  <a:pt x="21538" y="19733"/>
                </a:lnTo>
                <a:cubicBezTo>
                  <a:pt x="21538" y="20679"/>
                  <a:pt x="20540" y="21403"/>
                  <a:pt x="19328" y="21403"/>
                </a:cubicBezTo>
                <a:cubicBezTo>
                  <a:pt x="18687" y="21403"/>
                  <a:pt x="18045" y="21180"/>
                  <a:pt x="17689" y="20791"/>
                </a:cubicBezTo>
                <a:cubicBezTo>
                  <a:pt x="17617" y="20735"/>
                  <a:pt x="17546" y="20679"/>
                  <a:pt x="17475" y="20624"/>
                </a:cubicBezTo>
                <a:lnTo>
                  <a:pt x="4500" y="6929"/>
                </a:lnTo>
                <a:lnTo>
                  <a:pt x="4500" y="19733"/>
                </a:lnTo>
                <a:close/>
              </a:path>
            </a:pathLst>
          </a:custGeom>
          <a:solidFill>
            <a:schemeClr val="tx1">
              <a:lumMod val="95000"/>
              <a:lumOff val="5000"/>
            </a:schemeClr>
          </a:solidFill>
          <a:ln w="12700">
            <a:miter lim="400000"/>
          </a:ln>
        </p:spPr>
        <p:txBody>
          <a:bodyPr lIns="38100" tIns="38100" rIns="38100" bIns="38100" anchor="ctr"/>
          <a:lstStyle/>
          <a:p>
            <a:pPr>
              <a:defRPr sz="3000">
                <a:solidFill>
                  <a:srgbClr val="FFFFFF"/>
                </a:solidFill>
              </a:defRPr>
            </a:pPr>
            <a:endParaRPr/>
          </a:p>
        </p:txBody>
      </p:sp>
      <p:sp>
        <p:nvSpPr>
          <p:cNvPr id="18" name="Shape">
            <a:extLst>
              <a:ext uri="{FF2B5EF4-FFF2-40B4-BE49-F238E27FC236}">
                <a16:creationId xmlns:a16="http://schemas.microsoft.com/office/drawing/2014/main" id="{1F1E91A5-30DA-4DC9-A713-FF803F3E72FD}"/>
              </a:ext>
            </a:extLst>
          </p:cNvPr>
          <p:cNvSpPr/>
          <p:nvPr/>
        </p:nvSpPr>
        <p:spPr>
          <a:xfrm>
            <a:off x="3725841" y="3562726"/>
            <a:ext cx="547032" cy="704088"/>
          </a:xfrm>
          <a:custGeom>
            <a:avLst/>
            <a:gdLst/>
            <a:ahLst/>
            <a:cxnLst>
              <a:cxn ang="0">
                <a:pos x="wd2" y="hd2"/>
              </a:cxn>
              <a:cxn ang="5400000">
                <a:pos x="wd2" y="hd2"/>
              </a:cxn>
              <a:cxn ang="10800000">
                <a:pos x="wd2" y="hd2"/>
              </a:cxn>
              <a:cxn ang="16200000">
                <a:pos x="wd2" y="hd2"/>
              </a:cxn>
            </a:cxnLst>
            <a:rect l="0" t="0" r="r" b="b"/>
            <a:pathLst>
              <a:path w="21320" h="21433" extrusionOk="0">
                <a:moveTo>
                  <a:pt x="0" y="19759"/>
                </a:moveTo>
                <a:lnTo>
                  <a:pt x="0" y="1675"/>
                </a:lnTo>
                <a:cubicBezTo>
                  <a:pt x="0" y="782"/>
                  <a:pt x="995" y="0"/>
                  <a:pt x="2203" y="0"/>
                </a:cubicBezTo>
                <a:cubicBezTo>
                  <a:pt x="3410" y="0"/>
                  <a:pt x="4405" y="782"/>
                  <a:pt x="4405" y="1675"/>
                </a:cubicBezTo>
                <a:lnTo>
                  <a:pt x="4405" y="10549"/>
                </a:lnTo>
                <a:lnTo>
                  <a:pt x="17550" y="503"/>
                </a:lnTo>
                <a:cubicBezTo>
                  <a:pt x="18474" y="-167"/>
                  <a:pt x="19824" y="-167"/>
                  <a:pt x="20676" y="503"/>
                </a:cubicBezTo>
                <a:cubicBezTo>
                  <a:pt x="21529" y="1173"/>
                  <a:pt x="21529" y="2233"/>
                  <a:pt x="20676" y="2903"/>
                </a:cubicBezTo>
                <a:lnTo>
                  <a:pt x="11795" y="9656"/>
                </a:lnTo>
                <a:lnTo>
                  <a:pt x="20818" y="18642"/>
                </a:lnTo>
                <a:cubicBezTo>
                  <a:pt x="21600" y="19368"/>
                  <a:pt x="21458" y="20428"/>
                  <a:pt x="20463" y="21042"/>
                </a:cubicBezTo>
                <a:cubicBezTo>
                  <a:pt x="20037" y="21321"/>
                  <a:pt x="19539" y="21433"/>
                  <a:pt x="19042" y="21433"/>
                </a:cubicBezTo>
                <a:cubicBezTo>
                  <a:pt x="18403" y="21433"/>
                  <a:pt x="17834" y="21210"/>
                  <a:pt x="17408" y="20819"/>
                </a:cubicBezTo>
                <a:lnTo>
                  <a:pt x="8668" y="12056"/>
                </a:lnTo>
                <a:lnTo>
                  <a:pt x="4476" y="15349"/>
                </a:lnTo>
                <a:lnTo>
                  <a:pt x="4476" y="19759"/>
                </a:lnTo>
                <a:cubicBezTo>
                  <a:pt x="4476" y="20707"/>
                  <a:pt x="3482" y="21433"/>
                  <a:pt x="2274" y="21433"/>
                </a:cubicBezTo>
                <a:cubicBezTo>
                  <a:pt x="1066" y="21433"/>
                  <a:pt x="0" y="20707"/>
                  <a:pt x="0" y="19759"/>
                </a:cubicBezTo>
                <a:close/>
              </a:path>
            </a:pathLst>
          </a:custGeom>
          <a:solidFill>
            <a:schemeClr val="tx1">
              <a:lumMod val="95000"/>
              <a:lumOff val="5000"/>
            </a:schemeClr>
          </a:solidFill>
          <a:ln w="12700">
            <a:miter lim="400000"/>
          </a:ln>
        </p:spPr>
        <p:txBody>
          <a:bodyPr lIns="38100" tIns="38100" rIns="38100" bIns="38100" anchor="ctr"/>
          <a:lstStyle/>
          <a:p>
            <a:pPr>
              <a:defRPr sz="3000">
                <a:solidFill>
                  <a:srgbClr val="FFFFFF"/>
                </a:solidFill>
              </a:defRPr>
            </a:pPr>
            <a:endParaRPr/>
          </a:p>
        </p:txBody>
      </p:sp>
      <p:sp>
        <p:nvSpPr>
          <p:cNvPr id="19" name="Shape">
            <a:extLst>
              <a:ext uri="{FF2B5EF4-FFF2-40B4-BE49-F238E27FC236}">
                <a16:creationId xmlns:a16="http://schemas.microsoft.com/office/drawing/2014/main" id="{5F5793BD-3D5F-4802-95EE-BC28C7018F0D}"/>
              </a:ext>
            </a:extLst>
          </p:cNvPr>
          <p:cNvSpPr/>
          <p:nvPr/>
        </p:nvSpPr>
        <p:spPr>
          <a:xfrm>
            <a:off x="1170163" y="4381220"/>
            <a:ext cx="486766" cy="512064"/>
          </a:xfrm>
          <a:custGeom>
            <a:avLst/>
            <a:gdLst/>
            <a:ahLst/>
            <a:cxnLst>
              <a:cxn ang="0">
                <a:pos x="wd2" y="hd2"/>
              </a:cxn>
              <a:cxn ang="5400000">
                <a:pos x="wd2" y="hd2"/>
              </a:cxn>
              <a:cxn ang="10800000">
                <a:pos x="wd2" y="hd2"/>
              </a:cxn>
              <a:cxn ang="16200000">
                <a:pos x="wd2" y="hd2"/>
              </a:cxn>
            </a:cxnLst>
            <a:rect l="0" t="0" r="r" b="b"/>
            <a:pathLst>
              <a:path w="21600" h="21600" extrusionOk="0">
                <a:moveTo>
                  <a:pt x="18445" y="3217"/>
                </a:moveTo>
                <a:cubicBezTo>
                  <a:pt x="20387" y="5209"/>
                  <a:pt x="21600" y="7813"/>
                  <a:pt x="21600" y="10800"/>
                </a:cubicBezTo>
                <a:cubicBezTo>
                  <a:pt x="21600" y="13787"/>
                  <a:pt x="20387" y="16391"/>
                  <a:pt x="18445" y="18383"/>
                </a:cubicBezTo>
                <a:cubicBezTo>
                  <a:pt x="16584" y="20298"/>
                  <a:pt x="13834" y="21600"/>
                  <a:pt x="10921" y="21600"/>
                </a:cubicBezTo>
                <a:cubicBezTo>
                  <a:pt x="7928" y="21600"/>
                  <a:pt x="5097" y="20374"/>
                  <a:pt x="3155" y="18383"/>
                </a:cubicBezTo>
                <a:cubicBezTo>
                  <a:pt x="1213" y="16468"/>
                  <a:pt x="0" y="13787"/>
                  <a:pt x="0" y="10800"/>
                </a:cubicBezTo>
                <a:cubicBezTo>
                  <a:pt x="0" y="7813"/>
                  <a:pt x="1133" y="5209"/>
                  <a:pt x="3155" y="3217"/>
                </a:cubicBezTo>
                <a:cubicBezTo>
                  <a:pt x="5097" y="1226"/>
                  <a:pt x="7847" y="0"/>
                  <a:pt x="10921" y="0"/>
                </a:cubicBezTo>
                <a:cubicBezTo>
                  <a:pt x="13753" y="0"/>
                  <a:pt x="16584" y="1226"/>
                  <a:pt x="18445" y="3217"/>
                </a:cubicBezTo>
                <a:close/>
                <a:moveTo>
                  <a:pt x="18040" y="10800"/>
                </a:moveTo>
                <a:cubicBezTo>
                  <a:pt x="18040" y="8732"/>
                  <a:pt x="17151" y="6894"/>
                  <a:pt x="15856" y="5592"/>
                </a:cubicBezTo>
                <a:cubicBezTo>
                  <a:pt x="14562" y="4213"/>
                  <a:pt x="12782" y="3447"/>
                  <a:pt x="10840" y="3447"/>
                </a:cubicBezTo>
                <a:cubicBezTo>
                  <a:pt x="8818" y="3447"/>
                  <a:pt x="7038" y="4213"/>
                  <a:pt x="5744" y="5592"/>
                </a:cubicBezTo>
                <a:cubicBezTo>
                  <a:pt x="4449" y="6894"/>
                  <a:pt x="3560" y="8809"/>
                  <a:pt x="3560" y="10800"/>
                </a:cubicBezTo>
                <a:cubicBezTo>
                  <a:pt x="3560" y="12868"/>
                  <a:pt x="4369" y="14706"/>
                  <a:pt x="5744" y="16008"/>
                </a:cubicBezTo>
                <a:cubicBezTo>
                  <a:pt x="7038" y="17387"/>
                  <a:pt x="8818" y="18153"/>
                  <a:pt x="10840" y="18153"/>
                </a:cubicBezTo>
                <a:cubicBezTo>
                  <a:pt x="12701" y="18153"/>
                  <a:pt x="14481" y="17311"/>
                  <a:pt x="15856" y="16008"/>
                </a:cubicBezTo>
                <a:cubicBezTo>
                  <a:pt x="17151" y="14706"/>
                  <a:pt x="18040" y="12791"/>
                  <a:pt x="18040" y="10800"/>
                </a:cubicBezTo>
                <a:close/>
              </a:path>
            </a:pathLst>
          </a:custGeom>
          <a:solidFill>
            <a:schemeClr val="tx1">
              <a:lumMod val="95000"/>
              <a:lumOff val="5000"/>
            </a:schemeClr>
          </a:solidFill>
          <a:ln w="12700">
            <a:miter lim="400000"/>
          </a:ln>
        </p:spPr>
        <p:txBody>
          <a:bodyPr lIns="38100" tIns="38100" rIns="38100" bIns="38100" anchor="ctr"/>
          <a:lstStyle/>
          <a:p>
            <a:pPr>
              <a:defRPr sz="3000">
                <a:solidFill>
                  <a:srgbClr val="FFFFFF"/>
                </a:solidFill>
              </a:defRPr>
            </a:pPr>
            <a:endParaRPr/>
          </a:p>
        </p:txBody>
      </p:sp>
      <p:sp>
        <p:nvSpPr>
          <p:cNvPr id="20" name="Shape">
            <a:extLst>
              <a:ext uri="{FF2B5EF4-FFF2-40B4-BE49-F238E27FC236}">
                <a16:creationId xmlns:a16="http://schemas.microsoft.com/office/drawing/2014/main" id="{DC9C4DC0-B3E4-4237-B517-E0B973CD02E5}"/>
              </a:ext>
            </a:extLst>
          </p:cNvPr>
          <p:cNvSpPr/>
          <p:nvPr/>
        </p:nvSpPr>
        <p:spPr>
          <a:xfrm>
            <a:off x="1750652" y="4378726"/>
            <a:ext cx="408477" cy="512064"/>
          </a:xfrm>
          <a:custGeom>
            <a:avLst/>
            <a:gdLst/>
            <a:ahLst/>
            <a:cxnLst>
              <a:cxn ang="0">
                <a:pos x="wd2" y="hd2"/>
              </a:cxn>
              <a:cxn ang="5400000">
                <a:pos x="wd2" y="hd2"/>
              </a:cxn>
              <a:cxn ang="10800000">
                <a:pos x="wd2" y="hd2"/>
              </a:cxn>
              <a:cxn ang="16200000">
                <a:pos x="wd2" y="hd2"/>
              </a:cxn>
            </a:cxnLst>
            <a:rect l="0" t="0" r="r" b="b"/>
            <a:pathLst>
              <a:path w="21414" h="21600" extrusionOk="0">
                <a:moveTo>
                  <a:pt x="10800" y="21600"/>
                </a:moveTo>
                <a:cubicBezTo>
                  <a:pt x="4779" y="21600"/>
                  <a:pt x="0" y="17565"/>
                  <a:pt x="0" y="12659"/>
                </a:cubicBezTo>
                <a:lnTo>
                  <a:pt x="0" y="1662"/>
                </a:lnTo>
                <a:cubicBezTo>
                  <a:pt x="0" y="712"/>
                  <a:pt x="860" y="0"/>
                  <a:pt x="2007" y="0"/>
                </a:cubicBezTo>
                <a:cubicBezTo>
                  <a:pt x="3154" y="0"/>
                  <a:pt x="4110" y="712"/>
                  <a:pt x="4110" y="1662"/>
                </a:cubicBezTo>
                <a:lnTo>
                  <a:pt x="4110" y="12659"/>
                </a:lnTo>
                <a:cubicBezTo>
                  <a:pt x="4110" y="15666"/>
                  <a:pt x="7073" y="18119"/>
                  <a:pt x="10704" y="18119"/>
                </a:cubicBezTo>
                <a:cubicBezTo>
                  <a:pt x="14432" y="18119"/>
                  <a:pt x="17299" y="15666"/>
                  <a:pt x="17299" y="12659"/>
                </a:cubicBezTo>
                <a:lnTo>
                  <a:pt x="17299" y="1662"/>
                </a:lnTo>
                <a:cubicBezTo>
                  <a:pt x="17299" y="712"/>
                  <a:pt x="18255" y="0"/>
                  <a:pt x="19402" y="0"/>
                </a:cubicBezTo>
                <a:cubicBezTo>
                  <a:pt x="20549" y="0"/>
                  <a:pt x="21409" y="712"/>
                  <a:pt x="21409" y="1662"/>
                </a:cubicBezTo>
                <a:lnTo>
                  <a:pt x="21409" y="12659"/>
                </a:lnTo>
                <a:cubicBezTo>
                  <a:pt x="21600" y="17565"/>
                  <a:pt x="16821" y="21600"/>
                  <a:pt x="10800" y="21600"/>
                </a:cubicBezTo>
                <a:close/>
              </a:path>
            </a:pathLst>
          </a:custGeom>
          <a:solidFill>
            <a:schemeClr val="tx1">
              <a:lumMod val="95000"/>
              <a:lumOff val="5000"/>
            </a:schemeClr>
          </a:solidFill>
          <a:ln w="12700">
            <a:miter lim="400000"/>
          </a:ln>
        </p:spPr>
        <p:txBody>
          <a:bodyPr lIns="38100" tIns="38100" rIns="38100" bIns="38100" anchor="ctr"/>
          <a:lstStyle/>
          <a:p>
            <a:pPr>
              <a:defRPr sz="3000">
                <a:solidFill>
                  <a:srgbClr val="FFFFFF"/>
                </a:solidFill>
              </a:defRPr>
            </a:pPr>
            <a:endParaRPr/>
          </a:p>
        </p:txBody>
      </p:sp>
      <p:sp>
        <p:nvSpPr>
          <p:cNvPr id="21" name="Shape">
            <a:extLst>
              <a:ext uri="{FF2B5EF4-FFF2-40B4-BE49-F238E27FC236}">
                <a16:creationId xmlns:a16="http://schemas.microsoft.com/office/drawing/2014/main" id="{C30F3F09-80C6-4BD2-894C-BB8BAED12B3E}"/>
              </a:ext>
            </a:extLst>
          </p:cNvPr>
          <p:cNvSpPr/>
          <p:nvPr/>
        </p:nvSpPr>
        <p:spPr>
          <a:xfrm>
            <a:off x="2252852" y="4378726"/>
            <a:ext cx="381027" cy="512064"/>
          </a:xfrm>
          <a:custGeom>
            <a:avLst/>
            <a:gdLst/>
            <a:ahLst/>
            <a:cxnLst>
              <a:cxn ang="0">
                <a:pos x="wd2" y="hd2"/>
              </a:cxn>
              <a:cxn ang="5400000">
                <a:pos x="wd2" y="hd2"/>
              </a:cxn>
              <a:cxn ang="10800000">
                <a:pos x="wd2" y="hd2"/>
              </a:cxn>
              <a:cxn ang="16200000">
                <a:pos x="wd2" y="hd2"/>
              </a:cxn>
            </a:cxnLst>
            <a:rect l="0" t="0" r="r" b="b"/>
            <a:pathLst>
              <a:path w="21600" h="21600" extrusionOk="0">
                <a:moveTo>
                  <a:pt x="19326" y="3335"/>
                </a:moveTo>
                <a:lnTo>
                  <a:pt x="12919" y="3335"/>
                </a:lnTo>
                <a:lnTo>
                  <a:pt x="12919" y="19932"/>
                </a:lnTo>
                <a:cubicBezTo>
                  <a:pt x="12919" y="20885"/>
                  <a:pt x="11988" y="21600"/>
                  <a:pt x="10748" y="21600"/>
                </a:cubicBezTo>
                <a:cubicBezTo>
                  <a:pt x="9508" y="21600"/>
                  <a:pt x="8578" y="20885"/>
                  <a:pt x="8578" y="19932"/>
                </a:cubicBezTo>
                <a:lnTo>
                  <a:pt x="8578" y="3415"/>
                </a:lnTo>
                <a:lnTo>
                  <a:pt x="2170" y="3415"/>
                </a:lnTo>
                <a:cubicBezTo>
                  <a:pt x="930" y="3415"/>
                  <a:pt x="0" y="2621"/>
                  <a:pt x="0" y="1668"/>
                </a:cubicBezTo>
                <a:cubicBezTo>
                  <a:pt x="0" y="715"/>
                  <a:pt x="930" y="0"/>
                  <a:pt x="2170" y="0"/>
                </a:cubicBezTo>
                <a:lnTo>
                  <a:pt x="19430" y="0"/>
                </a:lnTo>
                <a:cubicBezTo>
                  <a:pt x="20670" y="0"/>
                  <a:pt x="21600" y="715"/>
                  <a:pt x="21600" y="1668"/>
                </a:cubicBezTo>
                <a:cubicBezTo>
                  <a:pt x="21600" y="2541"/>
                  <a:pt x="20566" y="3335"/>
                  <a:pt x="19326" y="3335"/>
                </a:cubicBezTo>
                <a:close/>
              </a:path>
            </a:pathLst>
          </a:custGeom>
          <a:solidFill>
            <a:schemeClr val="tx1">
              <a:lumMod val="95000"/>
              <a:lumOff val="5000"/>
            </a:schemeClr>
          </a:solidFill>
          <a:ln w="12700">
            <a:miter lim="400000"/>
          </a:ln>
        </p:spPr>
        <p:txBody>
          <a:bodyPr lIns="38100" tIns="38100" rIns="38100" bIns="38100" anchor="ctr"/>
          <a:lstStyle/>
          <a:p>
            <a:pPr>
              <a:defRPr sz="3000">
                <a:solidFill>
                  <a:srgbClr val="FFFFFF"/>
                </a:solidFill>
              </a:defRPr>
            </a:pPr>
            <a:endParaRPr/>
          </a:p>
        </p:txBody>
      </p:sp>
      <p:sp>
        <p:nvSpPr>
          <p:cNvPr id="22" name="Shape">
            <a:extLst>
              <a:ext uri="{FF2B5EF4-FFF2-40B4-BE49-F238E27FC236}">
                <a16:creationId xmlns:a16="http://schemas.microsoft.com/office/drawing/2014/main" id="{01D8E841-36AF-4684-9803-8516B5538488}"/>
              </a:ext>
            </a:extLst>
          </p:cNvPr>
          <p:cNvSpPr/>
          <p:nvPr/>
        </p:nvSpPr>
        <p:spPr>
          <a:xfrm>
            <a:off x="2727602" y="4378726"/>
            <a:ext cx="388058" cy="512064"/>
          </a:xfrm>
          <a:custGeom>
            <a:avLst/>
            <a:gdLst/>
            <a:ahLst/>
            <a:cxnLst>
              <a:cxn ang="0">
                <a:pos x="wd2" y="hd2"/>
              </a:cxn>
              <a:cxn ang="5400000">
                <a:pos x="wd2" y="hd2"/>
              </a:cxn>
              <a:cxn ang="10800000">
                <a:pos x="wd2" y="hd2"/>
              </a:cxn>
              <a:cxn ang="16200000">
                <a:pos x="wd2" y="hd2"/>
              </a:cxn>
            </a:cxnLst>
            <a:rect l="0" t="0" r="r" b="b"/>
            <a:pathLst>
              <a:path w="21385" h="21600" extrusionOk="0">
                <a:moveTo>
                  <a:pt x="388" y="16413"/>
                </a:moveTo>
                <a:cubicBezTo>
                  <a:pt x="1091" y="15716"/>
                  <a:pt x="2397" y="15639"/>
                  <a:pt x="3201" y="16181"/>
                </a:cubicBezTo>
                <a:cubicBezTo>
                  <a:pt x="4909" y="17265"/>
                  <a:pt x="7923" y="18503"/>
                  <a:pt x="10736" y="18503"/>
                </a:cubicBezTo>
                <a:cubicBezTo>
                  <a:pt x="12745" y="18503"/>
                  <a:pt x="14453" y="18039"/>
                  <a:pt x="15658" y="17419"/>
                </a:cubicBezTo>
                <a:cubicBezTo>
                  <a:pt x="16864" y="16723"/>
                  <a:pt x="17366" y="16026"/>
                  <a:pt x="17366" y="15252"/>
                </a:cubicBezTo>
                <a:cubicBezTo>
                  <a:pt x="17366" y="14865"/>
                  <a:pt x="17266" y="14555"/>
                  <a:pt x="16965" y="14323"/>
                </a:cubicBezTo>
                <a:cubicBezTo>
                  <a:pt x="16764" y="14013"/>
                  <a:pt x="16362" y="13703"/>
                  <a:pt x="15759" y="13394"/>
                </a:cubicBezTo>
                <a:cubicBezTo>
                  <a:pt x="14654" y="12852"/>
                  <a:pt x="12745" y="12310"/>
                  <a:pt x="10434" y="12000"/>
                </a:cubicBezTo>
                <a:lnTo>
                  <a:pt x="10434" y="12000"/>
                </a:lnTo>
                <a:cubicBezTo>
                  <a:pt x="8626" y="11690"/>
                  <a:pt x="6918" y="11381"/>
                  <a:pt x="5411" y="10839"/>
                </a:cubicBezTo>
                <a:cubicBezTo>
                  <a:pt x="3904" y="10297"/>
                  <a:pt x="2598" y="9523"/>
                  <a:pt x="1794" y="8516"/>
                </a:cubicBezTo>
                <a:cubicBezTo>
                  <a:pt x="1192" y="7819"/>
                  <a:pt x="890" y="6968"/>
                  <a:pt x="890" y="6039"/>
                </a:cubicBezTo>
                <a:cubicBezTo>
                  <a:pt x="890" y="4258"/>
                  <a:pt x="2196" y="2632"/>
                  <a:pt x="4004" y="1626"/>
                </a:cubicBezTo>
                <a:cubicBezTo>
                  <a:pt x="5813" y="619"/>
                  <a:pt x="8224" y="0"/>
                  <a:pt x="10736" y="0"/>
                </a:cubicBezTo>
                <a:cubicBezTo>
                  <a:pt x="14453" y="0"/>
                  <a:pt x="17266" y="1394"/>
                  <a:pt x="19275" y="2400"/>
                </a:cubicBezTo>
                <a:cubicBezTo>
                  <a:pt x="20179" y="2865"/>
                  <a:pt x="20481" y="3871"/>
                  <a:pt x="19778" y="4568"/>
                </a:cubicBezTo>
                <a:cubicBezTo>
                  <a:pt x="19175" y="5265"/>
                  <a:pt x="17969" y="5497"/>
                  <a:pt x="16965" y="5032"/>
                </a:cubicBezTo>
                <a:cubicBezTo>
                  <a:pt x="14955" y="4026"/>
                  <a:pt x="13046" y="3097"/>
                  <a:pt x="10635" y="3097"/>
                </a:cubicBezTo>
                <a:cubicBezTo>
                  <a:pt x="8827" y="3097"/>
                  <a:pt x="7320" y="3484"/>
                  <a:pt x="6215" y="4103"/>
                </a:cubicBezTo>
                <a:cubicBezTo>
                  <a:pt x="5110" y="4723"/>
                  <a:pt x="4708" y="5342"/>
                  <a:pt x="4708" y="6039"/>
                </a:cubicBezTo>
                <a:cubicBezTo>
                  <a:pt x="4708" y="6426"/>
                  <a:pt x="4808" y="6658"/>
                  <a:pt x="5009" y="6890"/>
                </a:cubicBezTo>
                <a:cubicBezTo>
                  <a:pt x="5210" y="7123"/>
                  <a:pt x="5511" y="7432"/>
                  <a:pt x="6114" y="7665"/>
                </a:cubicBezTo>
                <a:cubicBezTo>
                  <a:pt x="7119" y="8206"/>
                  <a:pt x="8927" y="8671"/>
                  <a:pt x="11037" y="8981"/>
                </a:cubicBezTo>
                <a:lnTo>
                  <a:pt x="11137" y="8981"/>
                </a:lnTo>
                <a:cubicBezTo>
                  <a:pt x="13147" y="9290"/>
                  <a:pt x="14955" y="9677"/>
                  <a:pt x="16563" y="10219"/>
                </a:cubicBezTo>
                <a:cubicBezTo>
                  <a:pt x="18170" y="10839"/>
                  <a:pt x="19577" y="11613"/>
                  <a:pt x="20481" y="12697"/>
                </a:cubicBezTo>
                <a:cubicBezTo>
                  <a:pt x="21084" y="13394"/>
                  <a:pt x="21385" y="14323"/>
                  <a:pt x="21385" y="15252"/>
                </a:cubicBezTo>
                <a:cubicBezTo>
                  <a:pt x="21385" y="17187"/>
                  <a:pt x="19978" y="18813"/>
                  <a:pt x="17969" y="19897"/>
                </a:cubicBezTo>
                <a:cubicBezTo>
                  <a:pt x="16060" y="20981"/>
                  <a:pt x="13549" y="21600"/>
                  <a:pt x="10736" y="21600"/>
                </a:cubicBezTo>
                <a:cubicBezTo>
                  <a:pt x="6516" y="21600"/>
                  <a:pt x="2899" y="19974"/>
                  <a:pt x="689" y="18581"/>
                </a:cubicBezTo>
                <a:cubicBezTo>
                  <a:pt x="-115" y="18116"/>
                  <a:pt x="-215" y="17110"/>
                  <a:pt x="388" y="16413"/>
                </a:cubicBezTo>
                <a:close/>
              </a:path>
            </a:pathLst>
          </a:custGeom>
          <a:solidFill>
            <a:schemeClr val="tx1">
              <a:lumMod val="95000"/>
              <a:lumOff val="5000"/>
            </a:schemeClr>
          </a:solidFill>
          <a:ln w="12700">
            <a:miter lim="400000"/>
          </a:ln>
        </p:spPr>
        <p:txBody>
          <a:bodyPr lIns="38100" tIns="38100" rIns="38100" bIns="38100" anchor="ctr"/>
          <a:lstStyle/>
          <a:p>
            <a:pPr>
              <a:defRPr sz="3000">
                <a:solidFill>
                  <a:srgbClr val="FFFFFF"/>
                </a:solidFill>
              </a:defRPr>
            </a:pPr>
            <a:endParaRPr/>
          </a:p>
        </p:txBody>
      </p:sp>
      <p:sp>
        <p:nvSpPr>
          <p:cNvPr id="23" name="Shape">
            <a:extLst>
              <a:ext uri="{FF2B5EF4-FFF2-40B4-BE49-F238E27FC236}">
                <a16:creationId xmlns:a16="http://schemas.microsoft.com/office/drawing/2014/main" id="{FE81BEF8-2316-4EC5-AB5C-3A2EFD69A667}"/>
              </a:ext>
            </a:extLst>
          </p:cNvPr>
          <p:cNvSpPr/>
          <p:nvPr/>
        </p:nvSpPr>
        <p:spPr>
          <a:xfrm>
            <a:off x="3209383" y="4378726"/>
            <a:ext cx="78394" cy="512064"/>
          </a:xfrm>
          <a:custGeom>
            <a:avLst/>
            <a:gdLst/>
            <a:ahLst/>
            <a:cxnLst>
              <a:cxn ang="0">
                <a:pos x="wd2" y="hd2"/>
              </a:cxn>
              <a:cxn ang="5400000">
                <a:pos x="wd2" y="hd2"/>
              </a:cxn>
              <a:cxn ang="10800000">
                <a:pos x="wd2" y="hd2"/>
              </a:cxn>
              <a:cxn ang="16200000">
                <a:pos x="wd2" y="hd2"/>
              </a:cxn>
            </a:cxnLst>
            <a:rect l="0" t="0" r="r" b="b"/>
            <a:pathLst>
              <a:path w="21600" h="21600" extrusionOk="0">
                <a:moveTo>
                  <a:pt x="0" y="1668"/>
                </a:moveTo>
                <a:cubicBezTo>
                  <a:pt x="0" y="715"/>
                  <a:pt x="4521" y="0"/>
                  <a:pt x="10549" y="0"/>
                </a:cubicBezTo>
                <a:cubicBezTo>
                  <a:pt x="16577" y="0"/>
                  <a:pt x="21600" y="715"/>
                  <a:pt x="21600" y="1668"/>
                </a:cubicBezTo>
                <a:lnTo>
                  <a:pt x="21600" y="19932"/>
                </a:lnTo>
                <a:cubicBezTo>
                  <a:pt x="21600" y="20885"/>
                  <a:pt x="16577" y="21600"/>
                  <a:pt x="10549" y="21600"/>
                </a:cubicBezTo>
                <a:cubicBezTo>
                  <a:pt x="4521" y="21600"/>
                  <a:pt x="0" y="20885"/>
                  <a:pt x="0" y="19932"/>
                </a:cubicBezTo>
                <a:lnTo>
                  <a:pt x="0" y="1668"/>
                </a:lnTo>
                <a:close/>
              </a:path>
            </a:pathLst>
          </a:custGeom>
          <a:solidFill>
            <a:schemeClr val="tx1">
              <a:lumMod val="95000"/>
              <a:lumOff val="5000"/>
            </a:schemeClr>
          </a:solidFill>
          <a:ln w="12700">
            <a:miter lim="400000"/>
          </a:ln>
        </p:spPr>
        <p:txBody>
          <a:bodyPr lIns="38100" tIns="38100" rIns="38100" bIns="38100" anchor="ctr"/>
          <a:lstStyle/>
          <a:p>
            <a:pPr>
              <a:defRPr sz="3000">
                <a:solidFill>
                  <a:srgbClr val="FFFFFF"/>
                </a:solidFill>
              </a:defRPr>
            </a:pPr>
            <a:endParaRPr/>
          </a:p>
        </p:txBody>
      </p:sp>
      <p:sp>
        <p:nvSpPr>
          <p:cNvPr id="24" name="Shape">
            <a:extLst>
              <a:ext uri="{FF2B5EF4-FFF2-40B4-BE49-F238E27FC236}">
                <a16:creationId xmlns:a16="http://schemas.microsoft.com/office/drawing/2014/main" id="{ACA863F1-F436-42E1-A31A-FCF65E8B636F}"/>
              </a:ext>
            </a:extLst>
          </p:cNvPr>
          <p:cNvSpPr/>
          <p:nvPr/>
        </p:nvSpPr>
        <p:spPr>
          <a:xfrm>
            <a:off x="3381500" y="4378726"/>
            <a:ext cx="370084" cy="512064"/>
          </a:xfrm>
          <a:custGeom>
            <a:avLst/>
            <a:gdLst/>
            <a:ahLst/>
            <a:cxnLst>
              <a:cxn ang="0">
                <a:pos x="wd2" y="hd2"/>
              </a:cxn>
              <a:cxn ang="5400000">
                <a:pos x="wd2" y="hd2"/>
              </a:cxn>
              <a:cxn ang="10800000">
                <a:pos x="wd2" y="hd2"/>
              </a:cxn>
              <a:cxn ang="16200000">
                <a:pos x="wd2" y="hd2"/>
              </a:cxn>
            </a:cxnLst>
            <a:rect l="0" t="0" r="r" b="b"/>
            <a:pathLst>
              <a:path w="21600" h="21600" extrusionOk="0">
                <a:moveTo>
                  <a:pt x="0" y="19859"/>
                </a:moveTo>
                <a:lnTo>
                  <a:pt x="0" y="1662"/>
                </a:lnTo>
                <a:cubicBezTo>
                  <a:pt x="0" y="712"/>
                  <a:pt x="958" y="0"/>
                  <a:pt x="2234" y="0"/>
                </a:cubicBezTo>
                <a:lnTo>
                  <a:pt x="7129" y="0"/>
                </a:lnTo>
                <a:cubicBezTo>
                  <a:pt x="15109" y="0"/>
                  <a:pt x="21600" y="4826"/>
                  <a:pt x="21600" y="10760"/>
                </a:cubicBezTo>
                <a:cubicBezTo>
                  <a:pt x="21600" y="16774"/>
                  <a:pt x="15109" y="21600"/>
                  <a:pt x="7129" y="21600"/>
                </a:cubicBezTo>
                <a:lnTo>
                  <a:pt x="2341" y="21600"/>
                </a:lnTo>
                <a:cubicBezTo>
                  <a:pt x="1064" y="21521"/>
                  <a:pt x="0" y="20730"/>
                  <a:pt x="0" y="19859"/>
                </a:cubicBezTo>
                <a:close/>
                <a:moveTo>
                  <a:pt x="4682" y="18119"/>
                </a:moveTo>
                <a:lnTo>
                  <a:pt x="7236" y="18119"/>
                </a:lnTo>
                <a:cubicBezTo>
                  <a:pt x="12662" y="18119"/>
                  <a:pt x="17131" y="14796"/>
                  <a:pt x="17131" y="10681"/>
                </a:cubicBezTo>
                <a:cubicBezTo>
                  <a:pt x="17131" y="6646"/>
                  <a:pt x="12769" y="3323"/>
                  <a:pt x="7236" y="3323"/>
                </a:cubicBezTo>
                <a:lnTo>
                  <a:pt x="4682" y="3323"/>
                </a:lnTo>
                <a:lnTo>
                  <a:pt x="4682" y="18119"/>
                </a:lnTo>
                <a:close/>
              </a:path>
            </a:pathLst>
          </a:custGeom>
          <a:solidFill>
            <a:schemeClr val="tx1">
              <a:lumMod val="95000"/>
              <a:lumOff val="5000"/>
            </a:schemeClr>
          </a:solidFill>
          <a:ln w="12700">
            <a:miter lim="400000"/>
          </a:ln>
        </p:spPr>
        <p:txBody>
          <a:bodyPr lIns="38100" tIns="38100" rIns="38100" bIns="38100" anchor="ctr"/>
          <a:lstStyle/>
          <a:p>
            <a:pPr>
              <a:defRPr sz="3000">
                <a:solidFill>
                  <a:srgbClr val="FFFFFF"/>
                </a:solidFill>
              </a:defRPr>
            </a:pPr>
            <a:endParaRPr/>
          </a:p>
        </p:txBody>
      </p:sp>
      <p:sp>
        <p:nvSpPr>
          <p:cNvPr id="25" name="Shape">
            <a:extLst>
              <a:ext uri="{FF2B5EF4-FFF2-40B4-BE49-F238E27FC236}">
                <a16:creationId xmlns:a16="http://schemas.microsoft.com/office/drawing/2014/main" id="{65226533-5C90-4948-AC90-7B7F98BD1340}"/>
              </a:ext>
            </a:extLst>
          </p:cNvPr>
          <p:cNvSpPr/>
          <p:nvPr/>
        </p:nvSpPr>
        <p:spPr>
          <a:xfrm>
            <a:off x="3845307" y="4378726"/>
            <a:ext cx="308101" cy="512064"/>
          </a:xfrm>
          <a:custGeom>
            <a:avLst/>
            <a:gdLst/>
            <a:ahLst/>
            <a:cxnLst>
              <a:cxn ang="0">
                <a:pos x="wd2" y="hd2"/>
              </a:cxn>
              <a:cxn ang="5400000">
                <a:pos x="wd2" y="hd2"/>
              </a:cxn>
              <a:cxn ang="10800000">
                <a:pos x="wd2" y="hd2"/>
              </a:cxn>
              <a:cxn ang="16200000">
                <a:pos x="wd2" y="hd2"/>
              </a:cxn>
            </a:cxnLst>
            <a:rect l="0" t="0" r="r" b="b"/>
            <a:pathLst>
              <a:path w="21600" h="21600" extrusionOk="0">
                <a:moveTo>
                  <a:pt x="0" y="19932"/>
                </a:moveTo>
                <a:lnTo>
                  <a:pt x="0" y="1668"/>
                </a:lnTo>
                <a:cubicBezTo>
                  <a:pt x="0" y="715"/>
                  <a:pt x="1150" y="0"/>
                  <a:pt x="2684" y="0"/>
                </a:cubicBezTo>
                <a:lnTo>
                  <a:pt x="2684" y="0"/>
                </a:lnTo>
                <a:cubicBezTo>
                  <a:pt x="2684" y="0"/>
                  <a:pt x="2684" y="0"/>
                  <a:pt x="2812" y="0"/>
                </a:cubicBezTo>
                <a:lnTo>
                  <a:pt x="18916" y="0"/>
                </a:lnTo>
                <a:cubicBezTo>
                  <a:pt x="20322" y="0"/>
                  <a:pt x="21600" y="715"/>
                  <a:pt x="21600" y="1668"/>
                </a:cubicBezTo>
                <a:cubicBezTo>
                  <a:pt x="21600" y="2621"/>
                  <a:pt x="20322" y="3415"/>
                  <a:pt x="18916" y="3415"/>
                </a:cubicBezTo>
                <a:lnTo>
                  <a:pt x="5368" y="3415"/>
                </a:lnTo>
                <a:lnTo>
                  <a:pt x="5368" y="9053"/>
                </a:lnTo>
                <a:lnTo>
                  <a:pt x="16999" y="9053"/>
                </a:lnTo>
                <a:cubicBezTo>
                  <a:pt x="18533" y="9053"/>
                  <a:pt x="19683" y="9847"/>
                  <a:pt x="19683" y="10721"/>
                </a:cubicBezTo>
                <a:cubicBezTo>
                  <a:pt x="19683" y="11674"/>
                  <a:pt x="18405" y="12468"/>
                  <a:pt x="16999" y="12468"/>
                </a:cubicBezTo>
                <a:lnTo>
                  <a:pt x="5368" y="12468"/>
                </a:lnTo>
                <a:lnTo>
                  <a:pt x="5368" y="18185"/>
                </a:lnTo>
                <a:lnTo>
                  <a:pt x="18916" y="18185"/>
                </a:lnTo>
                <a:cubicBezTo>
                  <a:pt x="20322" y="18185"/>
                  <a:pt x="21600" y="18979"/>
                  <a:pt x="21600" y="19932"/>
                </a:cubicBezTo>
                <a:cubicBezTo>
                  <a:pt x="21600" y="20885"/>
                  <a:pt x="20322" y="21600"/>
                  <a:pt x="18916" y="21600"/>
                </a:cubicBezTo>
                <a:lnTo>
                  <a:pt x="2812" y="21600"/>
                </a:lnTo>
                <a:cubicBezTo>
                  <a:pt x="2684" y="21600"/>
                  <a:pt x="2684" y="21600"/>
                  <a:pt x="2684" y="21600"/>
                </a:cubicBezTo>
                <a:lnTo>
                  <a:pt x="2684" y="21600"/>
                </a:lnTo>
                <a:cubicBezTo>
                  <a:pt x="1278" y="21600"/>
                  <a:pt x="0" y="20806"/>
                  <a:pt x="0" y="19932"/>
                </a:cubicBezTo>
                <a:close/>
              </a:path>
            </a:pathLst>
          </a:custGeom>
          <a:solidFill>
            <a:schemeClr val="tx1">
              <a:lumMod val="95000"/>
              <a:lumOff val="5000"/>
            </a:schemeClr>
          </a:solidFill>
          <a:ln w="12700">
            <a:miter lim="400000"/>
          </a:ln>
        </p:spPr>
        <p:txBody>
          <a:bodyPr lIns="38100" tIns="38100" rIns="38100" bIns="38100" anchor="ctr"/>
          <a:lstStyle/>
          <a:p>
            <a:pPr>
              <a:defRPr sz="3000">
                <a:solidFill>
                  <a:srgbClr val="FFFFFF"/>
                </a:solidFill>
              </a:defRPr>
            </a:pPr>
            <a:endParaRPr/>
          </a:p>
        </p:txBody>
      </p:sp>
      <p:sp>
        <p:nvSpPr>
          <p:cNvPr id="26" name="Shape">
            <a:extLst>
              <a:ext uri="{FF2B5EF4-FFF2-40B4-BE49-F238E27FC236}">
                <a16:creationId xmlns:a16="http://schemas.microsoft.com/office/drawing/2014/main" id="{66376EA0-102D-4560-95E4-3DB9274468E7}"/>
              </a:ext>
            </a:extLst>
          </p:cNvPr>
          <p:cNvSpPr/>
          <p:nvPr/>
        </p:nvSpPr>
        <p:spPr>
          <a:xfrm>
            <a:off x="1217563" y="5007689"/>
            <a:ext cx="391966" cy="512064"/>
          </a:xfrm>
          <a:custGeom>
            <a:avLst/>
            <a:gdLst/>
            <a:ahLst/>
            <a:cxnLst>
              <a:cxn ang="0">
                <a:pos x="wd2" y="hd2"/>
              </a:cxn>
              <a:cxn ang="5400000">
                <a:pos x="wd2" y="hd2"/>
              </a:cxn>
              <a:cxn ang="10800000">
                <a:pos x="wd2" y="hd2"/>
              </a:cxn>
              <a:cxn ang="16200000">
                <a:pos x="wd2" y="hd2"/>
              </a:cxn>
            </a:cxnLst>
            <a:rect l="0" t="0" r="r" b="b"/>
            <a:pathLst>
              <a:path w="21600" h="21600" extrusionOk="0">
                <a:moveTo>
                  <a:pt x="19390" y="3447"/>
                </a:moveTo>
                <a:lnTo>
                  <a:pt x="12960" y="3447"/>
                </a:lnTo>
                <a:lnTo>
                  <a:pt x="12960" y="19915"/>
                </a:lnTo>
                <a:cubicBezTo>
                  <a:pt x="12960" y="20911"/>
                  <a:pt x="11955" y="21600"/>
                  <a:pt x="10750" y="21600"/>
                </a:cubicBezTo>
                <a:cubicBezTo>
                  <a:pt x="9544" y="21600"/>
                  <a:pt x="8540" y="20834"/>
                  <a:pt x="8540" y="19915"/>
                </a:cubicBezTo>
                <a:lnTo>
                  <a:pt x="8540" y="3447"/>
                </a:lnTo>
                <a:lnTo>
                  <a:pt x="2210" y="3447"/>
                </a:lnTo>
                <a:cubicBezTo>
                  <a:pt x="1005" y="3447"/>
                  <a:pt x="0" y="2681"/>
                  <a:pt x="0" y="1685"/>
                </a:cubicBezTo>
                <a:cubicBezTo>
                  <a:pt x="0" y="689"/>
                  <a:pt x="1005" y="0"/>
                  <a:pt x="2210" y="0"/>
                </a:cubicBezTo>
                <a:lnTo>
                  <a:pt x="19390" y="0"/>
                </a:lnTo>
                <a:cubicBezTo>
                  <a:pt x="20595" y="0"/>
                  <a:pt x="21600" y="766"/>
                  <a:pt x="21600" y="1685"/>
                </a:cubicBezTo>
                <a:cubicBezTo>
                  <a:pt x="21600" y="2604"/>
                  <a:pt x="20595" y="3447"/>
                  <a:pt x="19390" y="3447"/>
                </a:cubicBezTo>
                <a:close/>
              </a:path>
            </a:pathLst>
          </a:custGeom>
          <a:solidFill>
            <a:schemeClr val="tx1">
              <a:lumMod val="95000"/>
              <a:lumOff val="5000"/>
            </a:schemeClr>
          </a:solidFill>
          <a:ln w="12700">
            <a:miter lim="400000"/>
          </a:ln>
        </p:spPr>
        <p:txBody>
          <a:bodyPr lIns="38100" tIns="38100" rIns="38100" bIns="38100" anchor="ctr"/>
          <a:lstStyle/>
          <a:p>
            <a:pPr>
              <a:defRPr sz="3000">
                <a:solidFill>
                  <a:srgbClr val="FFFFFF"/>
                </a:solidFill>
              </a:defRPr>
            </a:pPr>
            <a:endParaRPr/>
          </a:p>
        </p:txBody>
      </p:sp>
      <p:sp>
        <p:nvSpPr>
          <p:cNvPr id="27" name="Shape">
            <a:extLst>
              <a:ext uri="{FF2B5EF4-FFF2-40B4-BE49-F238E27FC236}">
                <a16:creationId xmlns:a16="http://schemas.microsoft.com/office/drawing/2014/main" id="{32989B95-CEBC-470F-BD16-68A0562A5E8F}"/>
              </a:ext>
            </a:extLst>
          </p:cNvPr>
          <p:cNvSpPr/>
          <p:nvPr/>
        </p:nvSpPr>
        <p:spPr>
          <a:xfrm>
            <a:off x="1715426" y="5007689"/>
            <a:ext cx="351858" cy="512064"/>
          </a:xfrm>
          <a:custGeom>
            <a:avLst/>
            <a:gdLst/>
            <a:ahLst/>
            <a:cxnLst>
              <a:cxn ang="0">
                <a:pos x="wd2" y="hd2"/>
              </a:cxn>
              <a:cxn ang="5400000">
                <a:pos x="wd2" y="hd2"/>
              </a:cxn>
              <a:cxn ang="10800000">
                <a:pos x="wd2" y="hd2"/>
              </a:cxn>
              <a:cxn ang="16200000">
                <a:pos x="wd2" y="hd2"/>
              </a:cxn>
            </a:cxnLst>
            <a:rect l="0" t="0" r="r" b="b"/>
            <a:pathLst>
              <a:path w="21600" h="21600" extrusionOk="0">
                <a:moveTo>
                  <a:pt x="0" y="19915"/>
                </a:moveTo>
                <a:lnTo>
                  <a:pt x="0" y="1685"/>
                </a:lnTo>
                <a:cubicBezTo>
                  <a:pt x="0" y="689"/>
                  <a:pt x="1119" y="0"/>
                  <a:pt x="2462" y="0"/>
                </a:cubicBezTo>
                <a:cubicBezTo>
                  <a:pt x="3805" y="0"/>
                  <a:pt x="4924" y="766"/>
                  <a:pt x="4924" y="1685"/>
                </a:cubicBezTo>
                <a:lnTo>
                  <a:pt x="4924" y="9115"/>
                </a:lnTo>
                <a:lnTo>
                  <a:pt x="16676" y="9115"/>
                </a:lnTo>
                <a:lnTo>
                  <a:pt x="16676" y="1685"/>
                </a:lnTo>
                <a:cubicBezTo>
                  <a:pt x="16676" y="689"/>
                  <a:pt x="17795" y="0"/>
                  <a:pt x="19138" y="0"/>
                </a:cubicBezTo>
                <a:cubicBezTo>
                  <a:pt x="20481" y="0"/>
                  <a:pt x="21600" y="766"/>
                  <a:pt x="21600" y="1685"/>
                </a:cubicBezTo>
                <a:lnTo>
                  <a:pt x="21600" y="19915"/>
                </a:lnTo>
                <a:cubicBezTo>
                  <a:pt x="21600" y="20911"/>
                  <a:pt x="20481" y="21600"/>
                  <a:pt x="19138" y="21600"/>
                </a:cubicBezTo>
                <a:cubicBezTo>
                  <a:pt x="17795" y="21600"/>
                  <a:pt x="16676" y="20834"/>
                  <a:pt x="16676" y="19915"/>
                </a:cubicBezTo>
                <a:lnTo>
                  <a:pt x="16676" y="12485"/>
                </a:lnTo>
                <a:lnTo>
                  <a:pt x="5036" y="12485"/>
                </a:lnTo>
                <a:lnTo>
                  <a:pt x="5036" y="19915"/>
                </a:lnTo>
                <a:cubicBezTo>
                  <a:pt x="5036" y="20911"/>
                  <a:pt x="3917" y="21600"/>
                  <a:pt x="2574" y="21600"/>
                </a:cubicBezTo>
                <a:cubicBezTo>
                  <a:pt x="1231" y="21600"/>
                  <a:pt x="0" y="20911"/>
                  <a:pt x="0" y="19915"/>
                </a:cubicBezTo>
                <a:close/>
              </a:path>
            </a:pathLst>
          </a:custGeom>
          <a:solidFill>
            <a:schemeClr val="tx1">
              <a:lumMod val="95000"/>
              <a:lumOff val="5000"/>
            </a:schemeClr>
          </a:solidFill>
          <a:ln w="12700">
            <a:miter lim="400000"/>
          </a:ln>
        </p:spPr>
        <p:txBody>
          <a:bodyPr lIns="38100" tIns="38100" rIns="38100" bIns="38100" anchor="ctr"/>
          <a:lstStyle/>
          <a:p>
            <a:pPr>
              <a:defRPr sz="3000">
                <a:solidFill>
                  <a:srgbClr val="FFFFFF"/>
                </a:solidFill>
              </a:defRPr>
            </a:pPr>
            <a:endParaRPr/>
          </a:p>
        </p:txBody>
      </p:sp>
      <p:sp>
        <p:nvSpPr>
          <p:cNvPr id="28" name="Shape">
            <a:extLst>
              <a:ext uri="{FF2B5EF4-FFF2-40B4-BE49-F238E27FC236}">
                <a16:creationId xmlns:a16="http://schemas.microsoft.com/office/drawing/2014/main" id="{86A1809C-1099-4AAE-8C8F-A47B49A079DC}"/>
              </a:ext>
            </a:extLst>
          </p:cNvPr>
          <p:cNvSpPr/>
          <p:nvPr/>
        </p:nvSpPr>
        <p:spPr>
          <a:xfrm>
            <a:off x="2173181" y="5007689"/>
            <a:ext cx="319039" cy="512064"/>
          </a:xfrm>
          <a:custGeom>
            <a:avLst/>
            <a:gdLst/>
            <a:ahLst/>
            <a:cxnLst>
              <a:cxn ang="0">
                <a:pos x="wd2" y="hd2"/>
              </a:cxn>
              <a:cxn ang="5400000">
                <a:pos x="wd2" y="hd2"/>
              </a:cxn>
              <a:cxn ang="10800000">
                <a:pos x="wd2" y="hd2"/>
              </a:cxn>
              <a:cxn ang="16200000">
                <a:pos x="wd2" y="hd2"/>
              </a:cxn>
            </a:cxnLst>
            <a:rect l="0" t="0" r="r" b="b"/>
            <a:pathLst>
              <a:path w="21600" h="21600" extrusionOk="0">
                <a:moveTo>
                  <a:pt x="0" y="19845"/>
                </a:moveTo>
                <a:lnTo>
                  <a:pt x="0" y="1679"/>
                </a:lnTo>
                <a:cubicBezTo>
                  <a:pt x="0" y="687"/>
                  <a:pt x="1234" y="0"/>
                  <a:pt x="2715" y="0"/>
                </a:cubicBezTo>
                <a:lnTo>
                  <a:pt x="2715" y="0"/>
                </a:lnTo>
                <a:cubicBezTo>
                  <a:pt x="2715" y="0"/>
                  <a:pt x="2715" y="0"/>
                  <a:pt x="2839" y="0"/>
                </a:cubicBezTo>
                <a:lnTo>
                  <a:pt x="18885" y="0"/>
                </a:lnTo>
                <a:cubicBezTo>
                  <a:pt x="20366" y="0"/>
                  <a:pt x="21600" y="763"/>
                  <a:pt x="21600" y="1679"/>
                </a:cubicBezTo>
                <a:cubicBezTo>
                  <a:pt x="21600" y="2671"/>
                  <a:pt x="20366" y="3435"/>
                  <a:pt x="18885" y="3435"/>
                </a:cubicBezTo>
                <a:lnTo>
                  <a:pt x="5431" y="3435"/>
                </a:lnTo>
                <a:lnTo>
                  <a:pt x="5431" y="9083"/>
                </a:lnTo>
                <a:lnTo>
                  <a:pt x="17033" y="9083"/>
                </a:lnTo>
                <a:cubicBezTo>
                  <a:pt x="18514" y="9083"/>
                  <a:pt x="19749" y="9846"/>
                  <a:pt x="19749" y="10762"/>
                </a:cubicBezTo>
                <a:cubicBezTo>
                  <a:pt x="19749" y="11754"/>
                  <a:pt x="18514" y="12517"/>
                  <a:pt x="17033" y="12517"/>
                </a:cubicBezTo>
                <a:lnTo>
                  <a:pt x="5431" y="12517"/>
                </a:lnTo>
                <a:lnTo>
                  <a:pt x="5431" y="18165"/>
                </a:lnTo>
                <a:lnTo>
                  <a:pt x="18885" y="18165"/>
                </a:lnTo>
                <a:cubicBezTo>
                  <a:pt x="20366" y="18165"/>
                  <a:pt x="21600" y="18929"/>
                  <a:pt x="21600" y="19921"/>
                </a:cubicBezTo>
                <a:cubicBezTo>
                  <a:pt x="21600" y="20837"/>
                  <a:pt x="20366" y="21600"/>
                  <a:pt x="18885" y="21600"/>
                </a:cubicBezTo>
                <a:lnTo>
                  <a:pt x="2839" y="21600"/>
                </a:lnTo>
                <a:cubicBezTo>
                  <a:pt x="2715" y="21600"/>
                  <a:pt x="2715" y="21600"/>
                  <a:pt x="2715" y="21600"/>
                </a:cubicBezTo>
                <a:lnTo>
                  <a:pt x="2715" y="21600"/>
                </a:lnTo>
                <a:cubicBezTo>
                  <a:pt x="1234" y="21524"/>
                  <a:pt x="0" y="20760"/>
                  <a:pt x="0" y="19845"/>
                </a:cubicBezTo>
                <a:close/>
              </a:path>
            </a:pathLst>
          </a:custGeom>
          <a:solidFill>
            <a:schemeClr val="tx1">
              <a:lumMod val="95000"/>
              <a:lumOff val="5000"/>
            </a:schemeClr>
          </a:solidFill>
          <a:ln w="12700">
            <a:miter lim="400000"/>
          </a:ln>
        </p:spPr>
        <p:txBody>
          <a:bodyPr lIns="38100" tIns="38100" rIns="38100" bIns="38100" anchor="ctr"/>
          <a:lstStyle/>
          <a:p>
            <a:pPr>
              <a:defRPr sz="3000">
                <a:solidFill>
                  <a:srgbClr val="FFFFFF"/>
                </a:solidFill>
              </a:defRPr>
            </a:pPr>
            <a:endParaRPr/>
          </a:p>
        </p:txBody>
      </p:sp>
      <p:sp>
        <p:nvSpPr>
          <p:cNvPr id="29" name="Shape">
            <a:extLst>
              <a:ext uri="{FF2B5EF4-FFF2-40B4-BE49-F238E27FC236}">
                <a16:creationId xmlns:a16="http://schemas.microsoft.com/office/drawing/2014/main" id="{979738F9-D04A-4A0F-B9F2-F6D45FCF8A58}"/>
              </a:ext>
            </a:extLst>
          </p:cNvPr>
          <p:cNvSpPr/>
          <p:nvPr/>
        </p:nvSpPr>
        <p:spPr>
          <a:xfrm>
            <a:off x="2868991" y="5007689"/>
            <a:ext cx="328155" cy="512064"/>
          </a:xfrm>
          <a:custGeom>
            <a:avLst/>
            <a:gdLst/>
            <a:ahLst/>
            <a:cxnLst>
              <a:cxn ang="0">
                <a:pos x="wd2" y="hd2"/>
              </a:cxn>
              <a:cxn ang="5400000">
                <a:pos x="wd2" y="hd2"/>
              </a:cxn>
              <a:cxn ang="10800000">
                <a:pos x="wd2" y="hd2"/>
              </a:cxn>
              <a:cxn ang="16200000">
                <a:pos x="wd2" y="hd2"/>
              </a:cxn>
            </a:cxnLst>
            <a:rect l="0" t="0" r="r" b="b"/>
            <a:pathLst>
              <a:path w="21600" h="21600" extrusionOk="0">
                <a:moveTo>
                  <a:pt x="0" y="19845"/>
                </a:moveTo>
                <a:lnTo>
                  <a:pt x="0" y="1679"/>
                </a:lnTo>
                <a:cubicBezTo>
                  <a:pt x="0" y="687"/>
                  <a:pt x="1200" y="0"/>
                  <a:pt x="2640" y="0"/>
                </a:cubicBezTo>
                <a:cubicBezTo>
                  <a:pt x="2640" y="0"/>
                  <a:pt x="2640" y="0"/>
                  <a:pt x="2760" y="0"/>
                </a:cubicBezTo>
                <a:cubicBezTo>
                  <a:pt x="2760" y="0"/>
                  <a:pt x="2760" y="0"/>
                  <a:pt x="2760" y="0"/>
                </a:cubicBezTo>
                <a:lnTo>
                  <a:pt x="9360" y="0"/>
                </a:lnTo>
                <a:cubicBezTo>
                  <a:pt x="14400" y="0"/>
                  <a:pt x="18480" y="2595"/>
                  <a:pt x="18480" y="5877"/>
                </a:cubicBezTo>
                <a:cubicBezTo>
                  <a:pt x="18480" y="7175"/>
                  <a:pt x="17760" y="8396"/>
                  <a:pt x="16680" y="9388"/>
                </a:cubicBezTo>
                <a:cubicBezTo>
                  <a:pt x="19560" y="10533"/>
                  <a:pt x="21600" y="12594"/>
                  <a:pt x="21600" y="14960"/>
                </a:cubicBezTo>
                <a:cubicBezTo>
                  <a:pt x="21600" y="18623"/>
                  <a:pt x="16920" y="21600"/>
                  <a:pt x="11280" y="21600"/>
                </a:cubicBezTo>
                <a:lnTo>
                  <a:pt x="2760" y="21600"/>
                </a:lnTo>
                <a:cubicBezTo>
                  <a:pt x="2760" y="21600"/>
                  <a:pt x="2760" y="21600"/>
                  <a:pt x="2760" y="21600"/>
                </a:cubicBezTo>
                <a:cubicBezTo>
                  <a:pt x="2640" y="21600"/>
                  <a:pt x="2640" y="21600"/>
                  <a:pt x="2640" y="21600"/>
                </a:cubicBezTo>
                <a:cubicBezTo>
                  <a:pt x="1200" y="21524"/>
                  <a:pt x="0" y="20760"/>
                  <a:pt x="0" y="19845"/>
                </a:cubicBezTo>
                <a:close/>
                <a:moveTo>
                  <a:pt x="5280" y="8319"/>
                </a:moveTo>
                <a:lnTo>
                  <a:pt x="9480" y="8319"/>
                </a:lnTo>
                <a:cubicBezTo>
                  <a:pt x="11640" y="8319"/>
                  <a:pt x="13320" y="7175"/>
                  <a:pt x="13320" y="5801"/>
                </a:cubicBezTo>
                <a:cubicBezTo>
                  <a:pt x="13320" y="4427"/>
                  <a:pt x="11640" y="3358"/>
                  <a:pt x="9480" y="3358"/>
                </a:cubicBezTo>
                <a:lnTo>
                  <a:pt x="5280" y="3358"/>
                </a:lnTo>
                <a:lnTo>
                  <a:pt x="5280" y="8319"/>
                </a:lnTo>
                <a:close/>
                <a:moveTo>
                  <a:pt x="5280" y="18165"/>
                </a:moveTo>
                <a:lnTo>
                  <a:pt x="11280" y="18165"/>
                </a:lnTo>
                <a:cubicBezTo>
                  <a:pt x="14040" y="18165"/>
                  <a:pt x="16200" y="16715"/>
                  <a:pt x="16200" y="14960"/>
                </a:cubicBezTo>
                <a:cubicBezTo>
                  <a:pt x="16200" y="13204"/>
                  <a:pt x="14040" y="11830"/>
                  <a:pt x="11280" y="11754"/>
                </a:cubicBezTo>
                <a:lnTo>
                  <a:pt x="5280" y="11754"/>
                </a:lnTo>
                <a:lnTo>
                  <a:pt x="5280" y="18165"/>
                </a:lnTo>
                <a:close/>
              </a:path>
            </a:pathLst>
          </a:custGeom>
          <a:solidFill>
            <a:schemeClr val="tx1">
              <a:lumMod val="95000"/>
              <a:lumOff val="5000"/>
            </a:schemeClr>
          </a:solidFill>
          <a:ln w="12700">
            <a:miter lim="400000"/>
          </a:ln>
        </p:spPr>
        <p:txBody>
          <a:bodyPr lIns="38100" tIns="38100" rIns="38100" bIns="38100" anchor="ctr"/>
          <a:lstStyle/>
          <a:p>
            <a:pPr>
              <a:defRPr sz="3000">
                <a:solidFill>
                  <a:srgbClr val="FFFFFF"/>
                </a:solidFill>
              </a:defRPr>
            </a:pPr>
            <a:endParaRPr/>
          </a:p>
        </p:txBody>
      </p:sp>
      <p:sp>
        <p:nvSpPr>
          <p:cNvPr id="30" name="Shape">
            <a:extLst>
              <a:ext uri="{FF2B5EF4-FFF2-40B4-BE49-F238E27FC236}">
                <a16:creationId xmlns:a16="http://schemas.microsoft.com/office/drawing/2014/main" id="{5795B015-7515-4008-AA0E-F3AD94C14D97}"/>
              </a:ext>
            </a:extLst>
          </p:cNvPr>
          <p:cNvSpPr/>
          <p:nvPr/>
        </p:nvSpPr>
        <p:spPr>
          <a:xfrm>
            <a:off x="3288299" y="5007689"/>
            <a:ext cx="501348" cy="512064"/>
          </a:xfrm>
          <a:custGeom>
            <a:avLst/>
            <a:gdLst/>
            <a:ahLst/>
            <a:cxnLst>
              <a:cxn ang="0">
                <a:pos x="wd2" y="hd2"/>
              </a:cxn>
              <a:cxn ang="5400000">
                <a:pos x="wd2" y="hd2"/>
              </a:cxn>
              <a:cxn ang="10800000">
                <a:pos x="wd2" y="hd2"/>
              </a:cxn>
              <a:cxn ang="16200000">
                <a:pos x="wd2" y="hd2"/>
              </a:cxn>
            </a:cxnLst>
            <a:rect l="0" t="0" r="r" b="b"/>
            <a:pathLst>
              <a:path w="21600" h="21600" extrusionOk="0">
                <a:moveTo>
                  <a:pt x="18380" y="3203"/>
                </a:moveTo>
                <a:cubicBezTo>
                  <a:pt x="20343" y="5214"/>
                  <a:pt x="21600" y="7821"/>
                  <a:pt x="21600" y="10800"/>
                </a:cubicBezTo>
                <a:cubicBezTo>
                  <a:pt x="21600" y="13779"/>
                  <a:pt x="20343" y="16461"/>
                  <a:pt x="18380" y="18397"/>
                </a:cubicBezTo>
                <a:cubicBezTo>
                  <a:pt x="16495" y="20334"/>
                  <a:pt x="13745" y="21600"/>
                  <a:pt x="10839" y="21600"/>
                </a:cubicBezTo>
                <a:cubicBezTo>
                  <a:pt x="7776" y="21600"/>
                  <a:pt x="5027" y="20334"/>
                  <a:pt x="3142" y="18397"/>
                </a:cubicBezTo>
                <a:cubicBezTo>
                  <a:pt x="1178" y="16461"/>
                  <a:pt x="0" y="13779"/>
                  <a:pt x="0" y="10800"/>
                </a:cubicBezTo>
                <a:cubicBezTo>
                  <a:pt x="0" y="7821"/>
                  <a:pt x="1178" y="5214"/>
                  <a:pt x="3142" y="3203"/>
                </a:cubicBezTo>
                <a:cubicBezTo>
                  <a:pt x="5027" y="1192"/>
                  <a:pt x="7855" y="0"/>
                  <a:pt x="10839" y="0"/>
                </a:cubicBezTo>
                <a:cubicBezTo>
                  <a:pt x="13745" y="0"/>
                  <a:pt x="16495" y="1192"/>
                  <a:pt x="18380" y="3203"/>
                </a:cubicBezTo>
                <a:close/>
                <a:moveTo>
                  <a:pt x="17987" y="10800"/>
                </a:moveTo>
                <a:cubicBezTo>
                  <a:pt x="17987" y="8789"/>
                  <a:pt x="17123" y="6852"/>
                  <a:pt x="15866" y="5512"/>
                </a:cubicBezTo>
                <a:cubicBezTo>
                  <a:pt x="14531" y="4171"/>
                  <a:pt x="12803" y="3352"/>
                  <a:pt x="10918" y="3352"/>
                </a:cubicBezTo>
                <a:cubicBezTo>
                  <a:pt x="8876" y="3352"/>
                  <a:pt x="7148" y="4097"/>
                  <a:pt x="5812" y="5512"/>
                </a:cubicBezTo>
                <a:cubicBezTo>
                  <a:pt x="4477" y="6852"/>
                  <a:pt x="3692" y="8714"/>
                  <a:pt x="3692" y="10800"/>
                </a:cubicBezTo>
                <a:cubicBezTo>
                  <a:pt x="3692" y="12811"/>
                  <a:pt x="4477" y="14748"/>
                  <a:pt x="5812" y="16014"/>
                </a:cubicBezTo>
                <a:cubicBezTo>
                  <a:pt x="7148" y="17354"/>
                  <a:pt x="8876" y="18174"/>
                  <a:pt x="10918" y="18174"/>
                </a:cubicBezTo>
                <a:cubicBezTo>
                  <a:pt x="12803" y="18174"/>
                  <a:pt x="14609" y="17354"/>
                  <a:pt x="15866" y="16014"/>
                </a:cubicBezTo>
                <a:cubicBezTo>
                  <a:pt x="17123" y="14748"/>
                  <a:pt x="17987" y="12886"/>
                  <a:pt x="17987" y="10800"/>
                </a:cubicBezTo>
                <a:close/>
              </a:path>
            </a:pathLst>
          </a:custGeom>
          <a:solidFill>
            <a:schemeClr val="tx1">
              <a:lumMod val="95000"/>
              <a:lumOff val="5000"/>
            </a:schemeClr>
          </a:solidFill>
          <a:ln w="12700">
            <a:miter lim="400000"/>
          </a:ln>
        </p:spPr>
        <p:txBody>
          <a:bodyPr lIns="38100" tIns="38100" rIns="38100" bIns="38100" anchor="ctr"/>
          <a:lstStyle/>
          <a:p>
            <a:pPr>
              <a:defRPr sz="3000">
                <a:solidFill>
                  <a:srgbClr val="FFFFFF"/>
                </a:solidFill>
              </a:defRPr>
            </a:pPr>
            <a:endParaRPr/>
          </a:p>
        </p:txBody>
      </p:sp>
      <p:sp>
        <p:nvSpPr>
          <p:cNvPr id="32" name="Shape">
            <a:extLst>
              <a:ext uri="{FF2B5EF4-FFF2-40B4-BE49-F238E27FC236}">
                <a16:creationId xmlns:a16="http://schemas.microsoft.com/office/drawing/2014/main" id="{8259CC08-6482-42AC-90BF-CB141375EA9F}"/>
              </a:ext>
            </a:extLst>
          </p:cNvPr>
          <p:cNvSpPr/>
          <p:nvPr/>
        </p:nvSpPr>
        <p:spPr>
          <a:xfrm>
            <a:off x="5093151" y="3904725"/>
            <a:ext cx="360972" cy="467860"/>
          </a:xfrm>
          <a:custGeom>
            <a:avLst/>
            <a:gdLst/>
            <a:ahLst/>
            <a:cxnLst>
              <a:cxn ang="0">
                <a:pos x="wd2" y="hd2"/>
              </a:cxn>
              <a:cxn ang="5400000">
                <a:pos x="wd2" y="hd2"/>
              </a:cxn>
              <a:cxn ang="10800000">
                <a:pos x="wd2" y="hd2"/>
              </a:cxn>
              <a:cxn ang="16200000">
                <a:pos x="wd2" y="hd2"/>
              </a:cxn>
            </a:cxnLst>
            <a:rect l="0" t="0" r="r" b="b"/>
            <a:pathLst>
              <a:path w="21600" h="20997" extrusionOk="0">
                <a:moveTo>
                  <a:pt x="18436" y="4366"/>
                </a:moveTo>
                <a:cubicBezTo>
                  <a:pt x="20400" y="6575"/>
                  <a:pt x="21600" y="9275"/>
                  <a:pt x="21600" y="12057"/>
                </a:cubicBezTo>
                <a:cubicBezTo>
                  <a:pt x="21600" y="14920"/>
                  <a:pt x="20400" y="17293"/>
                  <a:pt x="18436" y="18847"/>
                </a:cubicBezTo>
                <a:cubicBezTo>
                  <a:pt x="16582" y="20484"/>
                  <a:pt x="13855" y="21302"/>
                  <a:pt x="10909" y="20893"/>
                </a:cubicBezTo>
                <a:cubicBezTo>
                  <a:pt x="7855" y="20484"/>
                  <a:pt x="5127" y="18847"/>
                  <a:pt x="3164" y="16720"/>
                </a:cubicBezTo>
                <a:cubicBezTo>
                  <a:pt x="1200" y="14593"/>
                  <a:pt x="0" y="11811"/>
                  <a:pt x="0" y="8947"/>
                </a:cubicBezTo>
                <a:cubicBezTo>
                  <a:pt x="0" y="6084"/>
                  <a:pt x="1200" y="3711"/>
                  <a:pt x="3055" y="2075"/>
                </a:cubicBezTo>
                <a:cubicBezTo>
                  <a:pt x="5018" y="438"/>
                  <a:pt x="7745" y="-298"/>
                  <a:pt x="10800" y="111"/>
                </a:cubicBezTo>
                <a:cubicBezTo>
                  <a:pt x="13855" y="602"/>
                  <a:pt x="16582" y="2157"/>
                  <a:pt x="18436" y="4366"/>
                </a:cubicBezTo>
                <a:close/>
                <a:moveTo>
                  <a:pt x="18109" y="11566"/>
                </a:moveTo>
                <a:cubicBezTo>
                  <a:pt x="18109" y="9602"/>
                  <a:pt x="17236" y="7720"/>
                  <a:pt x="15927" y="6247"/>
                </a:cubicBezTo>
                <a:cubicBezTo>
                  <a:pt x="14618" y="4775"/>
                  <a:pt x="12873" y="3793"/>
                  <a:pt x="10909" y="3466"/>
                </a:cubicBezTo>
                <a:cubicBezTo>
                  <a:pt x="8946" y="3138"/>
                  <a:pt x="7091" y="3629"/>
                  <a:pt x="5782" y="4775"/>
                </a:cubicBezTo>
                <a:cubicBezTo>
                  <a:pt x="4473" y="5838"/>
                  <a:pt x="3600" y="7557"/>
                  <a:pt x="3600" y="9520"/>
                </a:cubicBezTo>
                <a:cubicBezTo>
                  <a:pt x="3600" y="11484"/>
                  <a:pt x="4473" y="13447"/>
                  <a:pt x="5782" y="14838"/>
                </a:cubicBezTo>
                <a:cubicBezTo>
                  <a:pt x="7091" y="16311"/>
                  <a:pt x="8836" y="17375"/>
                  <a:pt x="10909" y="17620"/>
                </a:cubicBezTo>
                <a:cubicBezTo>
                  <a:pt x="12764" y="17866"/>
                  <a:pt x="14509" y="17375"/>
                  <a:pt x="15927" y="16229"/>
                </a:cubicBezTo>
                <a:cubicBezTo>
                  <a:pt x="17236" y="15247"/>
                  <a:pt x="18109" y="13529"/>
                  <a:pt x="18109" y="11566"/>
                </a:cubicBezTo>
                <a:close/>
              </a:path>
            </a:pathLst>
          </a:custGeom>
          <a:solidFill>
            <a:schemeClr val="tx1"/>
          </a:solidFill>
          <a:ln w="12700">
            <a:miter lim="400000"/>
          </a:ln>
        </p:spPr>
        <p:txBody>
          <a:bodyPr lIns="38100" tIns="38100" rIns="38100" bIns="38100" anchor="ctr"/>
          <a:lstStyle/>
          <a:p>
            <a:pPr>
              <a:defRPr sz="3000">
                <a:solidFill>
                  <a:srgbClr val="FFFFFF"/>
                </a:solidFill>
              </a:defRPr>
            </a:pPr>
            <a:endParaRPr/>
          </a:p>
        </p:txBody>
      </p:sp>
      <p:sp>
        <p:nvSpPr>
          <p:cNvPr id="33" name="Shape">
            <a:extLst>
              <a:ext uri="{FF2B5EF4-FFF2-40B4-BE49-F238E27FC236}">
                <a16:creationId xmlns:a16="http://schemas.microsoft.com/office/drawing/2014/main" id="{FCF6255B-71FB-407C-95D6-F77720CA0BEB}"/>
              </a:ext>
            </a:extLst>
          </p:cNvPr>
          <p:cNvSpPr/>
          <p:nvPr/>
        </p:nvSpPr>
        <p:spPr>
          <a:xfrm>
            <a:off x="4527995" y="3777108"/>
            <a:ext cx="341549" cy="504122"/>
          </a:xfrm>
          <a:custGeom>
            <a:avLst/>
            <a:gdLst/>
            <a:ahLst/>
            <a:cxnLst>
              <a:cxn ang="0">
                <a:pos x="wd2" y="hd2"/>
              </a:cxn>
              <a:cxn ang="5400000">
                <a:pos x="wd2" y="hd2"/>
              </a:cxn>
              <a:cxn ang="10800000">
                <a:pos x="wd2" y="hd2"/>
              </a:cxn>
              <a:cxn ang="16200000">
                <a:pos x="wd2" y="hd2"/>
              </a:cxn>
            </a:cxnLst>
            <a:rect l="0" t="0" r="r" b="b"/>
            <a:pathLst>
              <a:path w="21076" h="21332" extrusionOk="0">
                <a:moveTo>
                  <a:pt x="20642" y="4947"/>
                </a:moveTo>
                <a:lnTo>
                  <a:pt x="13104" y="11041"/>
                </a:lnTo>
                <a:lnTo>
                  <a:pt x="20642" y="19141"/>
                </a:lnTo>
                <a:cubicBezTo>
                  <a:pt x="21317" y="19912"/>
                  <a:pt x="21204" y="20838"/>
                  <a:pt x="20192" y="21147"/>
                </a:cubicBezTo>
                <a:cubicBezTo>
                  <a:pt x="19742" y="21301"/>
                  <a:pt x="19404" y="21378"/>
                  <a:pt x="18954" y="21301"/>
                </a:cubicBezTo>
                <a:cubicBezTo>
                  <a:pt x="18279" y="21224"/>
                  <a:pt x="17604" y="20915"/>
                  <a:pt x="17154" y="20452"/>
                </a:cubicBezTo>
                <a:lnTo>
                  <a:pt x="10517" y="13201"/>
                </a:lnTo>
                <a:lnTo>
                  <a:pt x="3879" y="18755"/>
                </a:lnTo>
                <a:cubicBezTo>
                  <a:pt x="3429" y="19064"/>
                  <a:pt x="2867" y="19218"/>
                  <a:pt x="2192" y="19141"/>
                </a:cubicBezTo>
                <a:cubicBezTo>
                  <a:pt x="1742" y="19064"/>
                  <a:pt x="1292" y="18909"/>
                  <a:pt x="954" y="18678"/>
                </a:cubicBezTo>
                <a:cubicBezTo>
                  <a:pt x="-58" y="18061"/>
                  <a:pt x="-283" y="17058"/>
                  <a:pt x="392" y="16518"/>
                </a:cubicBezTo>
                <a:lnTo>
                  <a:pt x="7929" y="10269"/>
                </a:lnTo>
                <a:lnTo>
                  <a:pt x="392" y="2169"/>
                </a:lnTo>
                <a:cubicBezTo>
                  <a:pt x="-283" y="1398"/>
                  <a:pt x="-58" y="472"/>
                  <a:pt x="842" y="164"/>
                </a:cubicBezTo>
                <a:cubicBezTo>
                  <a:pt x="1742" y="-222"/>
                  <a:pt x="3204" y="87"/>
                  <a:pt x="3880" y="935"/>
                </a:cubicBezTo>
                <a:lnTo>
                  <a:pt x="10630" y="8187"/>
                </a:lnTo>
                <a:lnTo>
                  <a:pt x="17267" y="2709"/>
                </a:lnTo>
                <a:cubicBezTo>
                  <a:pt x="18055" y="2092"/>
                  <a:pt x="19292" y="2169"/>
                  <a:pt x="20305" y="2787"/>
                </a:cubicBezTo>
                <a:cubicBezTo>
                  <a:pt x="21204" y="3404"/>
                  <a:pt x="21317" y="4407"/>
                  <a:pt x="20642" y="4947"/>
                </a:cubicBezTo>
                <a:close/>
              </a:path>
            </a:pathLst>
          </a:custGeom>
          <a:solidFill>
            <a:schemeClr val="tx1"/>
          </a:solidFill>
          <a:ln w="12700">
            <a:miter lim="400000"/>
          </a:ln>
        </p:spPr>
        <p:txBody>
          <a:bodyPr lIns="38100" tIns="38100" rIns="38100" bIns="38100" anchor="ctr"/>
          <a:lstStyle/>
          <a:p>
            <a:pPr>
              <a:defRPr sz="3000">
                <a:solidFill>
                  <a:srgbClr val="FFFFFF"/>
                </a:solidFill>
              </a:defRPr>
            </a:pPr>
            <a:endParaRPr/>
          </a:p>
        </p:txBody>
      </p:sp>
      <p:sp>
        <p:nvSpPr>
          <p:cNvPr id="34" name="Shape">
            <a:extLst>
              <a:ext uri="{FF2B5EF4-FFF2-40B4-BE49-F238E27FC236}">
                <a16:creationId xmlns:a16="http://schemas.microsoft.com/office/drawing/2014/main" id="{F2D8A16B-195B-403A-9B63-99D00639C038}"/>
              </a:ext>
            </a:extLst>
          </p:cNvPr>
          <p:cNvSpPr/>
          <p:nvPr/>
        </p:nvSpPr>
        <p:spPr>
          <a:xfrm>
            <a:off x="5658306" y="3995880"/>
            <a:ext cx="341442" cy="492511"/>
          </a:xfrm>
          <a:custGeom>
            <a:avLst/>
            <a:gdLst/>
            <a:ahLst/>
            <a:cxnLst>
              <a:cxn ang="0">
                <a:pos x="wd2" y="hd2"/>
              </a:cxn>
              <a:cxn ang="5400000">
                <a:pos x="wd2" y="hd2"/>
              </a:cxn>
              <a:cxn ang="10800000">
                <a:pos x="wd2" y="hd2"/>
              </a:cxn>
              <a:cxn ang="16200000">
                <a:pos x="wd2" y="hd2"/>
              </a:cxn>
            </a:cxnLst>
            <a:rect l="0" t="0" r="r" b="b"/>
            <a:pathLst>
              <a:path w="21070" h="21375" extrusionOk="0">
                <a:moveTo>
                  <a:pt x="20636" y="5155"/>
                </a:moveTo>
                <a:lnTo>
                  <a:pt x="13098" y="11168"/>
                </a:lnTo>
                <a:lnTo>
                  <a:pt x="20636" y="19239"/>
                </a:lnTo>
                <a:cubicBezTo>
                  <a:pt x="21311" y="19951"/>
                  <a:pt x="21199" y="20900"/>
                  <a:pt x="20186" y="21217"/>
                </a:cubicBezTo>
                <a:cubicBezTo>
                  <a:pt x="19736" y="21375"/>
                  <a:pt x="19398" y="21375"/>
                  <a:pt x="18949" y="21375"/>
                </a:cubicBezTo>
                <a:cubicBezTo>
                  <a:pt x="18274" y="21296"/>
                  <a:pt x="17599" y="20979"/>
                  <a:pt x="17149" y="20505"/>
                </a:cubicBezTo>
                <a:lnTo>
                  <a:pt x="10511" y="13305"/>
                </a:lnTo>
                <a:lnTo>
                  <a:pt x="3873" y="18764"/>
                </a:lnTo>
                <a:cubicBezTo>
                  <a:pt x="3423" y="19080"/>
                  <a:pt x="2861" y="19239"/>
                  <a:pt x="2186" y="19160"/>
                </a:cubicBezTo>
                <a:cubicBezTo>
                  <a:pt x="1736" y="19080"/>
                  <a:pt x="1286" y="18922"/>
                  <a:pt x="948" y="18685"/>
                </a:cubicBezTo>
                <a:cubicBezTo>
                  <a:pt x="-64" y="18052"/>
                  <a:pt x="-289" y="17102"/>
                  <a:pt x="386" y="16549"/>
                </a:cubicBezTo>
                <a:lnTo>
                  <a:pt x="7924" y="10377"/>
                </a:lnTo>
                <a:lnTo>
                  <a:pt x="386" y="2228"/>
                </a:lnTo>
                <a:cubicBezTo>
                  <a:pt x="-289" y="1437"/>
                  <a:pt x="-64" y="566"/>
                  <a:pt x="948" y="171"/>
                </a:cubicBezTo>
                <a:cubicBezTo>
                  <a:pt x="1848" y="-225"/>
                  <a:pt x="3311" y="91"/>
                  <a:pt x="3986" y="883"/>
                </a:cubicBezTo>
                <a:lnTo>
                  <a:pt x="10624" y="8083"/>
                </a:lnTo>
                <a:lnTo>
                  <a:pt x="17261" y="2702"/>
                </a:lnTo>
                <a:cubicBezTo>
                  <a:pt x="18049" y="2070"/>
                  <a:pt x="19286" y="2149"/>
                  <a:pt x="20299" y="2782"/>
                </a:cubicBezTo>
                <a:cubicBezTo>
                  <a:pt x="21199" y="3573"/>
                  <a:pt x="21311" y="4522"/>
                  <a:pt x="20636" y="5155"/>
                </a:cubicBezTo>
                <a:close/>
              </a:path>
            </a:pathLst>
          </a:custGeom>
          <a:solidFill>
            <a:schemeClr val="tx1"/>
          </a:solidFill>
          <a:ln w="12700">
            <a:miter lim="400000"/>
          </a:ln>
        </p:spPr>
        <p:txBody>
          <a:bodyPr lIns="38100" tIns="38100" rIns="38100" bIns="38100" anchor="ctr"/>
          <a:lstStyle/>
          <a:p>
            <a:pPr>
              <a:defRPr sz="3000">
                <a:solidFill>
                  <a:srgbClr val="FFFFFF"/>
                </a:solidFill>
              </a:defRPr>
            </a:pPr>
            <a:endParaRPr/>
          </a:p>
        </p:txBody>
      </p:sp>
      <p:sp>
        <p:nvSpPr>
          <p:cNvPr id="35" name="Shape">
            <a:extLst>
              <a:ext uri="{FF2B5EF4-FFF2-40B4-BE49-F238E27FC236}">
                <a16:creationId xmlns:a16="http://schemas.microsoft.com/office/drawing/2014/main" id="{280AEDA8-2623-4F7A-BD01-195F9F0A43C4}"/>
              </a:ext>
            </a:extLst>
          </p:cNvPr>
          <p:cNvSpPr/>
          <p:nvPr/>
        </p:nvSpPr>
        <p:spPr>
          <a:xfrm>
            <a:off x="5093151" y="4615728"/>
            <a:ext cx="360972" cy="463929"/>
          </a:xfrm>
          <a:custGeom>
            <a:avLst/>
            <a:gdLst/>
            <a:ahLst/>
            <a:cxnLst>
              <a:cxn ang="0">
                <a:pos x="wd2" y="hd2"/>
              </a:cxn>
              <a:cxn ang="5400000">
                <a:pos x="wd2" y="hd2"/>
              </a:cxn>
              <a:cxn ang="10800000">
                <a:pos x="wd2" y="hd2"/>
              </a:cxn>
              <a:cxn ang="16200000">
                <a:pos x="wd2" y="hd2"/>
              </a:cxn>
            </a:cxnLst>
            <a:rect l="0" t="0" r="r" b="b"/>
            <a:pathLst>
              <a:path w="21600" h="20980" extrusionOk="0">
                <a:moveTo>
                  <a:pt x="18436" y="4062"/>
                </a:moveTo>
                <a:cubicBezTo>
                  <a:pt x="20400" y="6206"/>
                  <a:pt x="21600" y="8927"/>
                  <a:pt x="21600" y="11812"/>
                </a:cubicBezTo>
                <a:cubicBezTo>
                  <a:pt x="21600" y="14698"/>
                  <a:pt x="20400" y="17088"/>
                  <a:pt x="18436" y="18737"/>
                </a:cubicBezTo>
                <a:cubicBezTo>
                  <a:pt x="16582" y="20386"/>
                  <a:pt x="13855" y="21293"/>
                  <a:pt x="10909" y="20881"/>
                </a:cubicBezTo>
                <a:cubicBezTo>
                  <a:pt x="7855" y="20469"/>
                  <a:pt x="5127" y="18902"/>
                  <a:pt x="3164" y="16841"/>
                </a:cubicBezTo>
                <a:cubicBezTo>
                  <a:pt x="1200" y="14698"/>
                  <a:pt x="0" y="11977"/>
                  <a:pt x="0" y="9091"/>
                </a:cubicBezTo>
                <a:cubicBezTo>
                  <a:pt x="0" y="6206"/>
                  <a:pt x="1200" y="3815"/>
                  <a:pt x="3055" y="2166"/>
                </a:cubicBezTo>
                <a:cubicBezTo>
                  <a:pt x="5018" y="517"/>
                  <a:pt x="7745" y="-307"/>
                  <a:pt x="10800" y="105"/>
                </a:cubicBezTo>
                <a:cubicBezTo>
                  <a:pt x="13745" y="353"/>
                  <a:pt x="16582" y="1919"/>
                  <a:pt x="18436" y="4062"/>
                </a:cubicBezTo>
                <a:close/>
                <a:moveTo>
                  <a:pt x="18000" y="11317"/>
                </a:moveTo>
                <a:cubicBezTo>
                  <a:pt x="18000" y="9339"/>
                  <a:pt x="17127" y="7443"/>
                  <a:pt x="15818" y="5959"/>
                </a:cubicBezTo>
                <a:cubicBezTo>
                  <a:pt x="14509" y="4475"/>
                  <a:pt x="12764" y="3485"/>
                  <a:pt x="10800" y="3238"/>
                </a:cubicBezTo>
                <a:cubicBezTo>
                  <a:pt x="8836" y="2991"/>
                  <a:pt x="6982" y="3485"/>
                  <a:pt x="5673" y="4640"/>
                </a:cubicBezTo>
                <a:cubicBezTo>
                  <a:pt x="4364" y="5711"/>
                  <a:pt x="3491" y="7443"/>
                  <a:pt x="3600" y="9421"/>
                </a:cubicBezTo>
                <a:cubicBezTo>
                  <a:pt x="3600" y="11400"/>
                  <a:pt x="4473" y="13379"/>
                  <a:pt x="5782" y="14780"/>
                </a:cubicBezTo>
                <a:cubicBezTo>
                  <a:pt x="7091" y="16264"/>
                  <a:pt x="8836" y="17253"/>
                  <a:pt x="10909" y="17501"/>
                </a:cubicBezTo>
                <a:cubicBezTo>
                  <a:pt x="12764" y="17748"/>
                  <a:pt x="14509" y="17171"/>
                  <a:pt x="15818" y="16017"/>
                </a:cubicBezTo>
                <a:cubicBezTo>
                  <a:pt x="17127" y="15027"/>
                  <a:pt x="18000" y="13296"/>
                  <a:pt x="18000" y="11317"/>
                </a:cubicBezTo>
                <a:close/>
              </a:path>
            </a:pathLst>
          </a:custGeom>
          <a:solidFill>
            <a:schemeClr val="tx1"/>
          </a:solidFill>
          <a:ln w="12700">
            <a:miter lim="400000"/>
          </a:ln>
        </p:spPr>
        <p:txBody>
          <a:bodyPr lIns="38100" tIns="38100" rIns="38100" bIns="38100" anchor="ctr"/>
          <a:lstStyle/>
          <a:p>
            <a:pPr>
              <a:defRPr sz="3000">
                <a:solidFill>
                  <a:srgbClr val="FFFFFF"/>
                </a:solidFill>
              </a:defRPr>
            </a:pPr>
            <a:endParaRPr/>
          </a:p>
        </p:txBody>
      </p:sp>
      <p:sp>
        <p:nvSpPr>
          <p:cNvPr id="36" name="Shape">
            <a:extLst>
              <a:ext uri="{FF2B5EF4-FFF2-40B4-BE49-F238E27FC236}">
                <a16:creationId xmlns:a16="http://schemas.microsoft.com/office/drawing/2014/main" id="{8FEEDCEE-F851-473F-A45A-90E930F69ECC}"/>
              </a:ext>
            </a:extLst>
          </p:cNvPr>
          <p:cNvSpPr/>
          <p:nvPr/>
        </p:nvSpPr>
        <p:spPr>
          <a:xfrm>
            <a:off x="4527995" y="4506343"/>
            <a:ext cx="360972" cy="474155"/>
          </a:xfrm>
          <a:custGeom>
            <a:avLst/>
            <a:gdLst/>
            <a:ahLst/>
            <a:cxnLst>
              <a:cxn ang="0">
                <a:pos x="wd2" y="hd2"/>
              </a:cxn>
              <a:cxn ang="5400000">
                <a:pos x="wd2" y="hd2"/>
              </a:cxn>
              <a:cxn ang="10800000">
                <a:pos x="wd2" y="hd2"/>
              </a:cxn>
              <a:cxn ang="16200000">
                <a:pos x="wd2" y="hd2"/>
              </a:cxn>
            </a:cxnLst>
            <a:rect l="0" t="0" r="r" b="b"/>
            <a:pathLst>
              <a:path w="21600" h="21041" extrusionOk="0">
                <a:moveTo>
                  <a:pt x="18436" y="4228"/>
                </a:moveTo>
                <a:cubicBezTo>
                  <a:pt x="20400" y="6413"/>
                  <a:pt x="21600" y="9082"/>
                  <a:pt x="21600" y="11914"/>
                </a:cubicBezTo>
                <a:cubicBezTo>
                  <a:pt x="21600" y="14745"/>
                  <a:pt x="20400" y="17172"/>
                  <a:pt x="18436" y="18790"/>
                </a:cubicBezTo>
                <a:cubicBezTo>
                  <a:pt x="16582" y="20408"/>
                  <a:pt x="13855" y="21298"/>
                  <a:pt x="10909" y="20974"/>
                </a:cubicBezTo>
                <a:cubicBezTo>
                  <a:pt x="7855" y="20570"/>
                  <a:pt x="5127" y="19033"/>
                  <a:pt x="3164" y="16929"/>
                </a:cubicBezTo>
                <a:cubicBezTo>
                  <a:pt x="1200" y="14826"/>
                  <a:pt x="0" y="12076"/>
                  <a:pt x="0" y="9163"/>
                </a:cubicBezTo>
                <a:cubicBezTo>
                  <a:pt x="0" y="6251"/>
                  <a:pt x="1091" y="3905"/>
                  <a:pt x="3055" y="2206"/>
                </a:cubicBezTo>
                <a:cubicBezTo>
                  <a:pt x="5018" y="507"/>
                  <a:pt x="7745" y="-302"/>
                  <a:pt x="10800" y="102"/>
                </a:cubicBezTo>
                <a:cubicBezTo>
                  <a:pt x="13855" y="507"/>
                  <a:pt x="16582" y="2044"/>
                  <a:pt x="18436" y="4228"/>
                </a:cubicBezTo>
                <a:close/>
                <a:moveTo>
                  <a:pt x="18109" y="11428"/>
                </a:moveTo>
                <a:cubicBezTo>
                  <a:pt x="18109" y="9487"/>
                  <a:pt x="17236" y="7545"/>
                  <a:pt x="15927" y="6089"/>
                </a:cubicBezTo>
                <a:cubicBezTo>
                  <a:pt x="14618" y="4633"/>
                  <a:pt x="12873" y="3662"/>
                  <a:pt x="10909" y="3419"/>
                </a:cubicBezTo>
                <a:cubicBezTo>
                  <a:pt x="8946" y="3177"/>
                  <a:pt x="7091" y="3662"/>
                  <a:pt x="5782" y="4795"/>
                </a:cubicBezTo>
                <a:cubicBezTo>
                  <a:pt x="4473" y="5927"/>
                  <a:pt x="3600" y="7626"/>
                  <a:pt x="3709" y="9568"/>
                </a:cubicBezTo>
                <a:cubicBezTo>
                  <a:pt x="3709" y="11509"/>
                  <a:pt x="4582" y="13451"/>
                  <a:pt x="5891" y="14907"/>
                </a:cubicBezTo>
                <a:cubicBezTo>
                  <a:pt x="7200" y="16363"/>
                  <a:pt x="8945" y="17415"/>
                  <a:pt x="11018" y="17658"/>
                </a:cubicBezTo>
                <a:cubicBezTo>
                  <a:pt x="12873" y="17900"/>
                  <a:pt x="14618" y="17334"/>
                  <a:pt x="15927" y="16201"/>
                </a:cubicBezTo>
                <a:cubicBezTo>
                  <a:pt x="17236" y="15150"/>
                  <a:pt x="18109" y="13370"/>
                  <a:pt x="18109" y="11428"/>
                </a:cubicBezTo>
                <a:close/>
              </a:path>
            </a:pathLst>
          </a:custGeom>
          <a:solidFill>
            <a:schemeClr val="tx1"/>
          </a:solidFill>
          <a:ln w="12700">
            <a:miter lim="400000"/>
          </a:ln>
        </p:spPr>
        <p:txBody>
          <a:bodyPr lIns="38100" tIns="38100" rIns="38100" bIns="38100" anchor="ctr"/>
          <a:lstStyle/>
          <a:p>
            <a:pPr>
              <a:defRPr sz="3000">
                <a:solidFill>
                  <a:srgbClr val="FFFFFF"/>
                </a:solidFill>
              </a:defRPr>
            </a:pPr>
            <a:endParaRPr/>
          </a:p>
        </p:txBody>
      </p:sp>
      <p:sp>
        <p:nvSpPr>
          <p:cNvPr id="37" name="Shape">
            <a:extLst>
              <a:ext uri="{FF2B5EF4-FFF2-40B4-BE49-F238E27FC236}">
                <a16:creationId xmlns:a16="http://schemas.microsoft.com/office/drawing/2014/main" id="{46899828-9233-4F21-8A08-1F576F742618}"/>
              </a:ext>
            </a:extLst>
          </p:cNvPr>
          <p:cNvSpPr/>
          <p:nvPr/>
        </p:nvSpPr>
        <p:spPr>
          <a:xfrm>
            <a:off x="5658306" y="5381422"/>
            <a:ext cx="360972" cy="458841"/>
          </a:xfrm>
          <a:custGeom>
            <a:avLst/>
            <a:gdLst/>
            <a:ahLst/>
            <a:cxnLst>
              <a:cxn ang="0">
                <a:pos x="wd2" y="hd2"/>
              </a:cxn>
              <a:cxn ang="5400000">
                <a:pos x="wd2" y="hd2"/>
              </a:cxn>
              <a:cxn ang="10800000">
                <a:pos x="wd2" y="hd2"/>
              </a:cxn>
              <a:cxn ang="16200000">
                <a:pos x="wd2" y="hd2"/>
              </a:cxn>
            </a:cxnLst>
            <a:rect l="0" t="0" r="r" b="b"/>
            <a:pathLst>
              <a:path w="21600" h="21071" extrusionOk="0">
                <a:moveTo>
                  <a:pt x="18436" y="4091"/>
                </a:moveTo>
                <a:cubicBezTo>
                  <a:pt x="20400" y="6268"/>
                  <a:pt x="21600" y="8947"/>
                  <a:pt x="21600" y="11794"/>
                </a:cubicBezTo>
                <a:cubicBezTo>
                  <a:pt x="21600" y="14640"/>
                  <a:pt x="20400" y="17068"/>
                  <a:pt x="18436" y="18743"/>
                </a:cubicBezTo>
                <a:cubicBezTo>
                  <a:pt x="16582" y="20417"/>
                  <a:pt x="13855" y="21338"/>
                  <a:pt x="10909" y="21003"/>
                </a:cubicBezTo>
                <a:cubicBezTo>
                  <a:pt x="7855" y="20668"/>
                  <a:pt x="5127" y="19161"/>
                  <a:pt x="3164" y="16985"/>
                </a:cubicBezTo>
                <a:cubicBezTo>
                  <a:pt x="1200" y="14892"/>
                  <a:pt x="0" y="12129"/>
                  <a:pt x="0" y="9282"/>
                </a:cubicBezTo>
                <a:cubicBezTo>
                  <a:pt x="0" y="6352"/>
                  <a:pt x="1200" y="3924"/>
                  <a:pt x="3055" y="2250"/>
                </a:cubicBezTo>
                <a:cubicBezTo>
                  <a:pt x="5018" y="575"/>
                  <a:pt x="7745" y="-262"/>
                  <a:pt x="10800" y="73"/>
                </a:cubicBezTo>
                <a:cubicBezTo>
                  <a:pt x="13745" y="408"/>
                  <a:pt x="16582" y="1915"/>
                  <a:pt x="18436" y="4091"/>
                </a:cubicBezTo>
                <a:close/>
                <a:moveTo>
                  <a:pt x="18000" y="11375"/>
                </a:moveTo>
                <a:cubicBezTo>
                  <a:pt x="18000" y="9366"/>
                  <a:pt x="17127" y="7524"/>
                  <a:pt x="15818" y="6017"/>
                </a:cubicBezTo>
                <a:cubicBezTo>
                  <a:pt x="14509" y="4594"/>
                  <a:pt x="12764" y="3589"/>
                  <a:pt x="10909" y="3338"/>
                </a:cubicBezTo>
                <a:cubicBezTo>
                  <a:pt x="8945" y="3087"/>
                  <a:pt x="7091" y="3673"/>
                  <a:pt x="5782" y="4761"/>
                </a:cubicBezTo>
                <a:cubicBezTo>
                  <a:pt x="4473" y="5850"/>
                  <a:pt x="3600" y="7608"/>
                  <a:pt x="3600" y="9617"/>
                </a:cubicBezTo>
                <a:cubicBezTo>
                  <a:pt x="3600" y="11626"/>
                  <a:pt x="4473" y="13552"/>
                  <a:pt x="5782" y="14891"/>
                </a:cubicBezTo>
                <a:cubicBezTo>
                  <a:pt x="7091" y="16315"/>
                  <a:pt x="8836" y="17319"/>
                  <a:pt x="10909" y="17571"/>
                </a:cubicBezTo>
                <a:cubicBezTo>
                  <a:pt x="12764" y="17822"/>
                  <a:pt x="14509" y="17236"/>
                  <a:pt x="15818" y="16064"/>
                </a:cubicBezTo>
                <a:cubicBezTo>
                  <a:pt x="17127" y="15059"/>
                  <a:pt x="18000" y="13301"/>
                  <a:pt x="18000" y="11375"/>
                </a:cubicBezTo>
                <a:close/>
              </a:path>
            </a:pathLst>
          </a:custGeom>
          <a:solidFill>
            <a:schemeClr val="tx1"/>
          </a:solidFill>
          <a:ln w="12700">
            <a:miter lim="400000"/>
          </a:ln>
        </p:spPr>
        <p:txBody>
          <a:bodyPr lIns="38100" tIns="38100" rIns="38100" bIns="38100" anchor="ctr"/>
          <a:lstStyle/>
          <a:p>
            <a:pPr>
              <a:defRPr sz="3000">
                <a:solidFill>
                  <a:srgbClr val="FFFFFF"/>
                </a:solidFill>
              </a:defRPr>
            </a:pPr>
            <a:endParaRPr/>
          </a:p>
        </p:txBody>
      </p:sp>
      <p:sp>
        <p:nvSpPr>
          <p:cNvPr id="38" name="Shape">
            <a:extLst>
              <a:ext uri="{FF2B5EF4-FFF2-40B4-BE49-F238E27FC236}">
                <a16:creationId xmlns:a16="http://schemas.microsoft.com/office/drawing/2014/main" id="{273CE618-E88A-4A6A-A409-4F686617FA7F}"/>
              </a:ext>
            </a:extLst>
          </p:cNvPr>
          <p:cNvSpPr/>
          <p:nvPr/>
        </p:nvSpPr>
        <p:spPr>
          <a:xfrm>
            <a:off x="4546226" y="5180883"/>
            <a:ext cx="343235" cy="495398"/>
          </a:xfrm>
          <a:custGeom>
            <a:avLst/>
            <a:gdLst/>
            <a:ahLst/>
            <a:cxnLst>
              <a:cxn ang="0">
                <a:pos x="wd2" y="hd2"/>
              </a:cxn>
              <a:cxn ang="5400000">
                <a:pos x="wd2" y="hd2"/>
              </a:cxn>
              <a:cxn ang="10800000">
                <a:pos x="wd2" y="hd2"/>
              </a:cxn>
              <a:cxn ang="16200000">
                <a:pos x="wd2" y="hd2"/>
              </a:cxn>
            </a:cxnLst>
            <a:rect l="0" t="0" r="r" b="b"/>
            <a:pathLst>
              <a:path w="21071" h="21344" extrusionOk="0">
                <a:moveTo>
                  <a:pt x="20536" y="4582"/>
                </a:moveTo>
                <a:lnTo>
                  <a:pt x="13149" y="11023"/>
                </a:lnTo>
                <a:lnTo>
                  <a:pt x="20648" y="19113"/>
                </a:lnTo>
                <a:cubicBezTo>
                  <a:pt x="21319" y="19820"/>
                  <a:pt x="21207" y="20841"/>
                  <a:pt x="20200" y="21155"/>
                </a:cubicBezTo>
                <a:cubicBezTo>
                  <a:pt x="19752" y="21312"/>
                  <a:pt x="19416" y="21391"/>
                  <a:pt x="18969" y="21312"/>
                </a:cubicBezTo>
                <a:cubicBezTo>
                  <a:pt x="18297" y="21234"/>
                  <a:pt x="17626" y="20920"/>
                  <a:pt x="17178" y="20448"/>
                </a:cubicBezTo>
                <a:lnTo>
                  <a:pt x="10575" y="13301"/>
                </a:lnTo>
                <a:lnTo>
                  <a:pt x="3972" y="19113"/>
                </a:lnTo>
                <a:cubicBezTo>
                  <a:pt x="3524" y="19427"/>
                  <a:pt x="2965" y="19663"/>
                  <a:pt x="2293" y="19584"/>
                </a:cubicBezTo>
                <a:cubicBezTo>
                  <a:pt x="1845" y="19506"/>
                  <a:pt x="1398" y="19349"/>
                  <a:pt x="1062" y="19113"/>
                </a:cubicBezTo>
                <a:cubicBezTo>
                  <a:pt x="55" y="18563"/>
                  <a:pt x="-169" y="17542"/>
                  <a:pt x="502" y="16914"/>
                </a:cubicBezTo>
                <a:lnTo>
                  <a:pt x="7889" y="10395"/>
                </a:lnTo>
                <a:lnTo>
                  <a:pt x="390" y="2304"/>
                </a:lnTo>
                <a:cubicBezTo>
                  <a:pt x="-281" y="1519"/>
                  <a:pt x="-57" y="576"/>
                  <a:pt x="838" y="184"/>
                </a:cubicBezTo>
                <a:cubicBezTo>
                  <a:pt x="1733" y="-209"/>
                  <a:pt x="3188" y="27"/>
                  <a:pt x="3860" y="891"/>
                </a:cubicBezTo>
                <a:lnTo>
                  <a:pt x="10575" y="8117"/>
                </a:lnTo>
                <a:lnTo>
                  <a:pt x="17178" y="2383"/>
                </a:lnTo>
                <a:cubicBezTo>
                  <a:pt x="17962" y="1755"/>
                  <a:pt x="19193" y="1755"/>
                  <a:pt x="20200" y="2383"/>
                </a:cubicBezTo>
                <a:cubicBezTo>
                  <a:pt x="20983" y="3011"/>
                  <a:pt x="21207" y="3954"/>
                  <a:pt x="20536" y="4582"/>
                </a:cubicBezTo>
                <a:close/>
              </a:path>
            </a:pathLst>
          </a:custGeom>
          <a:solidFill>
            <a:schemeClr val="tx1"/>
          </a:solidFill>
          <a:ln w="12700">
            <a:miter lim="400000"/>
          </a:ln>
        </p:spPr>
        <p:txBody>
          <a:bodyPr lIns="38100" tIns="38100" rIns="38100" bIns="38100" anchor="ctr"/>
          <a:lstStyle/>
          <a:p>
            <a:pPr>
              <a:defRPr sz="3000">
                <a:solidFill>
                  <a:srgbClr val="FFFFFF"/>
                </a:solidFill>
              </a:defRPr>
            </a:pPr>
            <a:endParaRPr/>
          </a:p>
        </p:txBody>
      </p:sp>
      <p:sp>
        <p:nvSpPr>
          <p:cNvPr id="39" name="Shape">
            <a:extLst>
              <a:ext uri="{FF2B5EF4-FFF2-40B4-BE49-F238E27FC236}">
                <a16:creationId xmlns:a16="http://schemas.microsoft.com/office/drawing/2014/main" id="{0009DFBE-1FF3-4987-B62C-95F6F1C6A8DD}"/>
              </a:ext>
            </a:extLst>
          </p:cNvPr>
          <p:cNvSpPr/>
          <p:nvPr/>
        </p:nvSpPr>
        <p:spPr>
          <a:xfrm>
            <a:off x="5658306" y="4706882"/>
            <a:ext cx="341442" cy="487756"/>
          </a:xfrm>
          <a:custGeom>
            <a:avLst/>
            <a:gdLst/>
            <a:ahLst/>
            <a:cxnLst>
              <a:cxn ang="0">
                <a:pos x="wd2" y="hd2"/>
              </a:cxn>
              <a:cxn ang="5400000">
                <a:pos x="wd2" y="hd2"/>
              </a:cxn>
              <a:cxn ang="10800000">
                <a:pos x="wd2" y="hd2"/>
              </a:cxn>
              <a:cxn ang="16200000">
                <a:pos x="wd2" y="hd2"/>
              </a:cxn>
            </a:cxnLst>
            <a:rect l="0" t="0" r="r" b="b"/>
            <a:pathLst>
              <a:path w="21070" h="21325" extrusionOk="0">
                <a:moveTo>
                  <a:pt x="20636" y="4794"/>
                </a:moveTo>
                <a:lnTo>
                  <a:pt x="13098" y="11011"/>
                </a:lnTo>
                <a:lnTo>
                  <a:pt x="20636" y="19062"/>
                </a:lnTo>
                <a:cubicBezTo>
                  <a:pt x="21311" y="19779"/>
                  <a:pt x="21199" y="20735"/>
                  <a:pt x="20186" y="21134"/>
                </a:cubicBezTo>
                <a:cubicBezTo>
                  <a:pt x="19736" y="21293"/>
                  <a:pt x="19398" y="21373"/>
                  <a:pt x="18949" y="21293"/>
                </a:cubicBezTo>
                <a:cubicBezTo>
                  <a:pt x="18274" y="21214"/>
                  <a:pt x="17599" y="20895"/>
                  <a:pt x="17149" y="20417"/>
                </a:cubicBezTo>
                <a:lnTo>
                  <a:pt x="10511" y="13243"/>
                </a:lnTo>
                <a:lnTo>
                  <a:pt x="3873" y="18822"/>
                </a:lnTo>
                <a:cubicBezTo>
                  <a:pt x="3423" y="19141"/>
                  <a:pt x="2861" y="19301"/>
                  <a:pt x="2186" y="19221"/>
                </a:cubicBezTo>
                <a:cubicBezTo>
                  <a:pt x="1736" y="19141"/>
                  <a:pt x="1286" y="18982"/>
                  <a:pt x="948" y="18743"/>
                </a:cubicBezTo>
                <a:cubicBezTo>
                  <a:pt x="-64" y="18185"/>
                  <a:pt x="-289" y="17149"/>
                  <a:pt x="386" y="16591"/>
                </a:cubicBezTo>
                <a:lnTo>
                  <a:pt x="7924" y="10294"/>
                </a:lnTo>
                <a:lnTo>
                  <a:pt x="386" y="2244"/>
                </a:lnTo>
                <a:cubicBezTo>
                  <a:pt x="-289" y="1447"/>
                  <a:pt x="-64" y="570"/>
                  <a:pt x="948" y="172"/>
                </a:cubicBezTo>
                <a:cubicBezTo>
                  <a:pt x="1848" y="-227"/>
                  <a:pt x="3311" y="92"/>
                  <a:pt x="3986" y="889"/>
                </a:cubicBezTo>
                <a:lnTo>
                  <a:pt x="10624" y="8062"/>
                </a:lnTo>
                <a:lnTo>
                  <a:pt x="17261" y="2563"/>
                </a:lnTo>
                <a:cubicBezTo>
                  <a:pt x="18049" y="1925"/>
                  <a:pt x="19286" y="2005"/>
                  <a:pt x="20299" y="2642"/>
                </a:cubicBezTo>
                <a:cubicBezTo>
                  <a:pt x="21199" y="3200"/>
                  <a:pt x="21311" y="4157"/>
                  <a:pt x="20636" y="4794"/>
                </a:cubicBezTo>
                <a:close/>
              </a:path>
            </a:pathLst>
          </a:custGeom>
          <a:solidFill>
            <a:schemeClr val="tx1"/>
          </a:solidFill>
          <a:ln w="12700">
            <a:miter lim="400000"/>
          </a:ln>
        </p:spPr>
        <p:txBody>
          <a:bodyPr lIns="38100" tIns="38100" rIns="38100" bIns="38100" anchor="ctr"/>
          <a:lstStyle/>
          <a:p>
            <a:pPr>
              <a:defRPr sz="3000">
                <a:solidFill>
                  <a:srgbClr val="FFFFFF"/>
                </a:solidFill>
              </a:defRPr>
            </a:pPr>
            <a:endParaRPr/>
          </a:p>
        </p:txBody>
      </p:sp>
      <p:sp>
        <p:nvSpPr>
          <p:cNvPr id="40" name="Shape">
            <a:extLst>
              <a:ext uri="{FF2B5EF4-FFF2-40B4-BE49-F238E27FC236}">
                <a16:creationId xmlns:a16="http://schemas.microsoft.com/office/drawing/2014/main" id="{7BB0EF01-9E1C-4C99-BD5A-DD5B0E82798F}"/>
              </a:ext>
            </a:extLst>
          </p:cNvPr>
          <p:cNvSpPr/>
          <p:nvPr/>
        </p:nvSpPr>
        <p:spPr>
          <a:xfrm>
            <a:off x="5111382" y="5272037"/>
            <a:ext cx="341442" cy="486340"/>
          </a:xfrm>
          <a:custGeom>
            <a:avLst/>
            <a:gdLst/>
            <a:ahLst/>
            <a:cxnLst>
              <a:cxn ang="0">
                <a:pos x="wd2" y="hd2"/>
              </a:cxn>
              <a:cxn ang="5400000">
                <a:pos x="wd2" y="hd2"/>
              </a:cxn>
              <a:cxn ang="10800000">
                <a:pos x="wd2" y="hd2"/>
              </a:cxn>
              <a:cxn ang="16200000">
                <a:pos x="wd2" y="hd2"/>
              </a:cxn>
            </a:cxnLst>
            <a:rect l="0" t="0" r="r" b="b"/>
            <a:pathLst>
              <a:path w="21070" h="21341" extrusionOk="0">
                <a:moveTo>
                  <a:pt x="20636" y="4590"/>
                </a:moveTo>
                <a:lnTo>
                  <a:pt x="13098" y="10990"/>
                </a:lnTo>
                <a:lnTo>
                  <a:pt x="20636" y="19070"/>
                </a:lnTo>
                <a:cubicBezTo>
                  <a:pt x="21311" y="19790"/>
                  <a:pt x="21199" y="20750"/>
                  <a:pt x="20186" y="21150"/>
                </a:cubicBezTo>
                <a:cubicBezTo>
                  <a:pt x="19736" y="21310"/>
                  <a:pt x="19398" y="21390"/>
                  <a:pt x="18949" y="21310"/>
                </a:cubicBezTo>
                <a:cubicBezTo>
                  <a:pt x="18274" y="21230"/>
                  <a:pt x="17599" y="20910"/>
                  <a:pt x="17149" y="20510"/>
                </a:cubicBezTo>
                <a:lnTo>
                  <a:pt x="10511" y="13310"/>
                </a:lnTo>
                <a:lnTo>
                  <a:pt x="3873" y="19150"/>
                </a:lnTo>
                <a:cubicBezTo>
                  <a:pt x="3423" y="19470"/>
                  <a:pt x="2861" y="19710"/>
                  <a:pt x="2186" y="19630"/>
                </a:cubicBezTo>
                <a:cubicBezTo>
                  <a:pt x="1736" y="19550"/>
                  <a:pt x="1286" y="19390"/>
                  <a:pt x="948" y="19150"/>
                </a:cubicBezTo>
                <a:cubicBezTo>
                  <a:pt x="-64" y="18590"/>
                  <a:pt x="-289" y="17550"/>
                  <a:pt x="386" y="16910"/>
                </a:cubicBezTo>
                <a:lnTo>
                  <a:pt x="7924" y="10350"/>
                </a:lnTo>
                <a:lnTo>
                  <a:pt x="386" y="2270"/>
                </a:lnTo>
                <a:cubicBezTo>
                  <a:pt x="-289" y="1470"/>
                  <a:pt x="-64" y="510"/>
                  <a:pt x="948" y="190"/>
                </a:cubicBezTo>
                <a:cubicBezTo>
                  <a:pt x="1848" y="-210"/>
                  <a:pt x="3311" y="30"/>
                  <a:pt x="3986" y="830"/>
                </a:cubicBezTo>
                <a:lnTo>
                  <a:pt x="10624" y="8030"/>
                </a:lnTo>
                <a:lnTo>
                  <a:pt x="17261" y="2270"/>
                </a:lnTo>
                <a:cubicBezTo>
                  <a:pt x="18049" y="1630"/>
                  <a:pt x="19286" y="1630"/>
                  <a:pt x="20299" y="2270"/>
                </a:cubicBezTo>
                <a:cubicBezTo>
                  <a:pt x="21199" y="2990"/>
                  <a:pt x="21311" y="4030"/>
                  <a:pt x="20636" y="4590"/>
                </a:cubicBezTo>
                <a:close/>
              </a:path>
            </a:pathLst>
          </a:custGeom>
          <a:solidFill>
            <a:schemeClr val="tx1"/>
          </a:solidFill>
          <a:ln w="12700">
            <a:miter lim="400000"/>
          </a:ln>
        </p:spPr>
        <p:txBody>
          <a:bodyPr lIns="38100" tIns="38100" rIns="38100" bIns="38100" anchor="ctr"/>
          <a:lstStyle/>
          <a:p>
            <a:pPr>
              <a:defRPr sz="3000">
                <a:solidFill>
                  <a:srgbClr val="FFFFFF"/>
                </a:solidFill>
              </a:defRPr>
            </a:pPr>
            <a:endParaRPr/>
          </a:p>
        </p:txBody>
      </p:sp>
      <p:sp>
        <p:nvSpPr>
          <p:cNvPr id="41" name="Shape">
            <a:extLst>
              <a:ext uri="{FF2B5EF4-FFF2-40B4-BE49-F238E27FC236}">
                <a16:creationId xmlns:a16="http://schemas.microsoft.com/office/drawing/2014/main" id="{B7747532-DB5A-4FE0-90FD-3BEF13B50389}"/>
              </a:ext>
            </a:extLst>
          </p:cNvPr>
          <p:cNvSpPr/>
          <p:nvPr/>
        </p:nvSpPr>
        <p:spPr>
          <a:xfrm>
            <a:off x="4965535" y="3777110"/>
            <a:ext cx="51049" cy="2027697"/>
          </a:xfrm>
          <a:custGeom>
            <a:avLst/>
            <a:gdLst/>
            <a:ahLst/>
            <a:cxnLst>
              <a:cxn ang="0">
                <a:pos x="wd2" y="hd2"/>
              </a:cxn>
              <a:cxn ang="5400000">
                <a:pos x="wd2" y="hd2"/>
              </a:cxn>
              <a:cxn ang="10800000">
                <a:pos x="wd2" y="hd2"/>
              </a:cxn>
              <a:cxn ang="16200000">
                <a:pos x="wd2" y="hd2"/>
              </a:cxn>
            </a:cxnLst>
            <a:rect l="0" t="0" r="r" b="b"/>
            <a:pathLst>
              <a:path w="21600" h="21566" extrusionOk="0">
                <a:moveTo>
                  <a:pt x="10029" y="2"/>
                </a:moveTo>
                <a:cubicBezTo>
                  <a:pt x="4628" y="-17"/>
                  <a:pt x="0" y="80"/>
                  <a:pt x="0" y="254"/>
                </a:cubicBezTo>
                <a:lnTo>
                  <a:pt x="1543" y="21234"/>
                </a:lnTo>
                <a:cubicBezTo>
                  <a:pt x="1543" y="21408"/>
                  <a:pt x="6171" y="21544"/>
                  <a:pt x="11571" y="21564"/>
                </a:cubicBezTo>
                <a:cubicBezTo>
                  <a:pt x="16972" y="21583"/>
                  <a:pt x="21600" y="21467"/>
                  <a:pt x="21600" y="21292"/>
                </a:cubicBezTo>
                <a:lnTo>
                  <a:pt x="20057" y="332"/>
                </a:lnTo>
                <a:cubicBezTo>
                  <a:pt x="20057" y="196"/>
                  <a:pt x="15429" y="41"/>
                  <a:pt x="10029" y="2"/>
                </a:cubicBezTo>
                <a:close/>
              </a:path>
            </a:pathLst>
          </a:custGeom>
          <a:solidFill>
            <a:schemeClr val="tx1"/>
          </a:solidFill>
          <a:ln w="12700">
            <a:miter lim="400000"/>
          </a:ln>
        </p:spPr>
        <p:txBody>
          <a:bodyPr lIns="38100" tIns="38100" rIns="38100" bIns="38100" anchor="ctr"/>
          <a:lstStyle/>
          <a:p>
            <a:pPr>
              <a:defRPr sz="3000">
                <a:solidFill>
                  <a:srgbClr val="FFFFFF"/>
                </a:solidFill>
              </a:defRPr>
            </a:pPr>
            <a:endParaRPr/>
          </a:p>
        </p:txBody>
      </p:sp>
      <p:sp>
        <p:nvSpPr>
          <p:cNvPr id="42" name="Shape">
            <a:extLst>
              <a:ext uri="{FF2B5EF4-FFF2-40B4-BE49-F238E27FC236}">
                <a16:creationId xmlns:a16="http://schemas.microsoft.com/office/drawing/2014/main" id="{6F05D766-E778-42EA-A6CC-CD598B3B66DC}"/>
              </a:ext>
            </a:extLst>
          </p:cNvPr>
          <p:cNvSpPr/>
          <p:nvPr/>
        </p:nvSpPr>
        <p:spPr>
          <a:xfrm>
            <a:off x="5530691" y="3886495"/>
            <a:ext cx="49226" cy="1998527"/>
          </a:xfrm>
          <a:custGeom>
            <a:avLst/>
            <a:gdLst/>
            <a:ahLst/>
            <a:cxnLst>
              <a:cxn ang="0">
                <a:pos x="wd2" y="hd2"/>
              </a:cxn>
              <a:cxn ang="5400000">
                <a:pos x="wd2" y="hd2"/>
              </a:cxn>
              <a:cxn ang="10800000">
                <a:pos x="wd2" y="hd2"/>
              </a:cxn>
              <a:cxn ang="16200000">
                <a:pos x="wd2" y="hd2"/>
              </a:cxn>
            </a:cxnLst>
            <a:rect l="0" t="0" r="r" b="b"/>
            <a:pathLst>
              <a:path w="21600" h="21565" extrusionOk="0">
                <a:moveTo>
                  <a:pt x="10400" y="3"/>
                </a:moveTo>
                <a:cubicBezTo>
                  <a:pt x="4800" y="-17"/>
                  <a:pt x="0" y="81"/>
                  <a:pt x="0" y="258"/>
                </a:cubicBezTo>
                <a:lnTo>
                  <a:pt x="800" y="21229"/>
                </a:lnTo>
                <a:cubicBezTo>
                  <a:pt x="800" y="21386"/>
                  <a:pt x="5600" y="21544"/>
                  <a:pt x="11200" y="21563"/>
                </a:cubicBezTo>
                <a:cubicBezTo>
                  <a:pt x="16800" y="21583"/>
                  <a:pt x="21600" y="21465"/>
                  <a:pt x="21600" y="21308"/>
                </a:cubicBezTo>
                <a:lnTo>
                  <a:pt x="20800" y="376"/>
                </a:lnTo>
                <a:cubicBezTo>
                  <a:pt x="20801" y="180"/>
                  <a:pt x="16000" y="22"/>
                  <a:pt x="10400" y="3"/>
                </a:cubicBezTo>
                <a:close/>
              </a:path>
            </a:pathLst>
          </a:custGeom>
          <a:solidFill>
            <a:schemeClr val="tx1"/>
          </a:solidFill>
          <a:ln w="12700">
            <a:miter lim="400000"/>
          </a:ln>
        </p:spPr>
        <p:txBody>
          <a:bodyPr lIns="38100" tIns="38100" rIns="38100" bIns="38100" anchor="ctr"/>
          <a:lstStyle/>
          <a:p>
            <a:pPr>
              <a:defRPr sz="3000">
                <a:solidFill>
                  <a:srgbClr val="FFFFFF"/>
                </a:solidFill>
              </a:defRPr>
            </a:pPr>
            <a:endParaRPr/>
          </a:p>
        </p:txBody>
      </p:sp>
      <p:sp>
        <p:nvSpPr>
          <p:cNvPr id="43" name="Shape">
            <a:extLst>
              <a:ext uri="{FF2B5EF4-FFF2-40B4-BE49-F238E27FC236}">
                <a16:creationId xmlns:a16="http://schemas.microsoft.com/office/drawing/2014/main" id="{613E8FF8-35AB-42E5-91B8-DB16590CEDDF}"/>
              </a:ext>
            </a:extLst>
          </p:cNvPr>
          <p:cNvSpPr/>
          <p:nvPr/>
        </p:nvSpPr>
        <p:spPr>
          <a:xfrm>
            <a:off x="4455072" y="5016804"/>
            <a:ext cx="1648069" cy="317615"/>
          </a:xfrm>
          <a:custGeom>
            <a:avLst/>
            <a:gdLst/>
            <a:ahLst/>
            <a:cxnLst>
              <a:cxn ang="0">
                <a:pos x="wd2" y="hd2"/>
              </a:cxn>
              <a:cxn ang="5400000">
                <a:pos x="wd2" y="hd2"/>
              </a:cxn>
              <a:cxn ang="10800000">
                <a:pos x="wd2" y="hd2"/>
              </a:cxn>
              <a:cxn ang="16200000">
                <a:pos x="wd2" y="hd2"/>
              </a:cxn>
            </a:cxnLst>
            <a:rect l="0" t="0" r="r" b="b"/>
            <a:pathLst>
              <a:path w="21600" h="21381" extrusionOk="0">
                <a:moveTo>
                  <a:pt x="0" y="1732"/>
                </a:moveTo>
                <a:cubicBezTo>
                  <a:pt x="0" y="2836"/>
                  <a:pt x="143" y="3818"/>
                  <a:pt x="311" y="3941"/>
                </a:cubicBezTo>
                <a:lnTo>
                  <a:pt x="21289" y="21368"/>
                </a:lnTo>
                <a:cubicBezTo>
                  <a:pt x="21457" y="21491"/>
                  <a:pt x="21600" y="20755"/>
                  <a:pt x="21600" y="19773"/>
                </a:cubicBezTo>
                <a:cubicBezTo>
                  <a:pt x="21600" y="18791"/>
                  <a:pt x="21457" y="17809"/>
                  <a:pt x="21289" y="17686"/>
                </a:cubicBezTo>
                <a:lnTo>
                  <a:pt x="311" y="14"/>
                </a:lnTo>
                <a:cubicBezTo>
                  <a:pt x="143" y="-109"/>
                  <a:pt x="0" y="627"/>
                  <a:pt x="0" y="1732"/>
                </a:cubicBezTo>
                <a:close/>
              </a:path>
            </a:pathLst>
          </a:custGeom>
          <a:solidFill>
            <a:schemeClr val="tx1"/>
          </a:solidFill>
          <a:ln w="12700">
            <a:miter lim="400000"/>
          </a:ln>
        </p:spPr>
        <p:txBody>
          <a:bodyPr lIns="38100" tIns="38100" rIns="38100" bIns="38100" anchor="ctr"/>
          <a:lstStyle/>
          <a:p>
            <a:pPr>
              <a:defRPr sz="3000">
                <a:solidFill>
                  <a:srgbClr val="FFFFFF"/>
                </a:solidFill>
              </a:defRPr>
            </a:pPr>
            <a:endParaRPr/>
          </a:p>
        </p:txBody>
      </p:sp>
      <p:sp>
        <p:nvSpPr>
          <p:cNvPr id="44" name="Shape">
            <a:extLst>
              <a:ext uri="{FF2B5EF4-FFF2-40B4-BE49-F238E27FC236}">
                <a16:creationId xmlns:a16="http://schemas.microsoft.com/office/drawing/2014/main" id="{0275E3CD-FCAC-4306-B4D5-821BDB84E0A4}"/>
              </a:ext>
            </a:extLst>
          </p:cNvPr>
          <p:cNvSpPr/>
          <p:nvPr/>
        </p:nvSpPr>
        <p:spPr>
          <a:xfrm>
            <a:off x="4436843" y="4324034"/>
            <a:ext cx="1649889" cy="347319"/>
          </a:xfrm>
          <a:custGeom>
            <a:avLst/>
            <a:gdLst/>
            <a:ahLst/>
            <a:cxnLst>
              <a:cxn ang="0">
                <a:pos x="wd2" y="hd2"/>
              </a:cxn>
              <a:cxn ang="5400000">
                <a:pos x="wd2" y="hd2"/>
              </a:cxn>
              <a:cxn ang="10800000">
                <a:pos x="wd2" y="hd2"/>
              </a:cxn>
              <a:cxn ang="16200000">
                <a:pos x="wd2" y="hd2"/>
              </a:cxn>
            </a:cxnLst>
            <a:rect l="0" t="0" r="r" b="b"/>
            <a:pathLst>
              <a:path w="21600" h="21322" extrusionOk="0">
                <a:moveTo>
                  <a:pt x="0" y="1498"/>
                </a:moveTo>
                <a:cubicBezTo>
                  <a:pt x="0" y="2505"/>
                  <a:pt x="143" y="3400"/>
                  <a:pt x="310" y="3512"/>
                </a:cubicBezTo>
                <a:lnTo>
                  <a:pt x="21290" y="21307"/>
                </a:lnTo>
                <a:cubicBezTo>
                  <a:pt x="21457" y="21419"/>
                  <a:pt x="21600" y="20859"/>
                  <a:pt x="21600" y="19852"/>
                </a:cubicBezTo>
                <a:cubicBezTo>
                  <a:pt x="21600" y="18957"/>
                  <a:pt x="21457" y="18061"/>
                  <a:pt x="21290" y="17950"/>
                </a:cubicBezTo>
                <a:lnTo>
                  <a:pt x="310" y="43"/>
                </a:lnTo>
                <a:cubicBezTo>
                  <a:pt x="143" y="-181"/>
                  <a:pt x="0" y="491"/>
                  <a:pt x="0" y="1498"/>
                </a:cubicBezTo>
                <a:close/>
              </a:path>
            </a:pathLst>
          </a:custGeom>
          <a:solidFill>
            <a:schemeClr val="tx1"/>
          </a:solidFill>
          <a:ln w="12700">
            <a:miter lim="400000"/>
          </a:ln>
        </p:spPr>
        <p:txBody>
          <a:bodyPr lIns="38100" tIns="38100" rIns="38100" bIns="38100" anchor="ctr"/>
          <a:lstStyle/>
          <a:p>
            <a:pPr>
              <a:defRPr sz="3000">
                <a:solidFill>
                  <a:srgbClr val="FFFFFF"/>
                </a:solidFill>
              </a:defRPr>
            </a:pPr>
            <a:endParaRPr/>
          </a:p>
        </p:txBody>
      </p:sp>
      <p:sp>
        <p:nvSpPr>
          <p:cNvPr id="49" name="Shape">
            <a:extLst>
              <a:ext uri="{FF2B5EF4-FFF2-40B4-BE49-F238E27FC236}">
                <a16:creationId xmlns:a16="http://schemas.microsoft.com/office/drawing/2014/main" id="{09116288-9132-43F2-A9F7-EE06697DE756}"/>
              </a:ext>
            </a:extLst>
          </p:cNvPr>
          <p:cNvSpPr/>
          <p:nvPr/>
        </p:nvSpPr>
        <p:spPr>
          <a:xfrm>
            <a:off x="3963065" y="5083780"/>
            <a:ext cx="343235" cy="495398"/>
          </a:xfrm>
          <a:custGeom>
            <a:avLst/>
            <a:gdLst/>
            <a:ahLst/>
            <a:cxnLst>
              <a:cxn ang="0">
                <a:pos x="wd2" y="hd2"/>
              </a:cxn>
              <a:cxn ang="5400000">
                <a:pos x="wd2" y="hd2"/>
              </a:cxn>
              <a:cxn ang="10800000">
                <a:pos x="wd2" y="hd2"/>
              </a:cxn>
              <a:cxn ang="16200000">
                <a:pos x="wd2" y="hd2"/>
              </a:cxn>
            </a:cxnLst>
            <a:rect l="0" t="0" r="r" b="b"/>
            <a:pathLst>
              <a:path w="21071" h="21344" extrusionOk="0">
                <a:moveTo>
                  <a:pt x="20536" y="4582"/>
                </a:moveTo>
                <a:lnTo>
                  <a:pt x="13149" y="11023"/>
                </a:lnTo>
                <a:lnTo>
                  <a:pt x="20648" y="19113"/>
                </a:lnTo>
                <a:cubicBezTo>
                  <a:pt x="21319" y="19820"/>
                  <a:pt x="21207" y="20841"/>
                  <a:pt x="20200" y="21155"/>
                </a:cubicBezTo>
                <a:cubicBezTo>
                  <a:pt x="19752" y="21312"/>
                  <a:pt x="19416" y="21391"/>
                  <a:pt x="18969" y="21312"/>
                </a:cubicBezTo>
                <a:cubicBezTo>
                  <a:pt x="18297" y="21234"/>
                  <a:pt x="17626" y="20920"/>
                  <a:pt x="17178" y="20448"/>
                </a:cubicBezTo>
                <a:lnTo>
                  <a:pt x="10575" y="13301"/>
                </a:lnTo>
                <a:lnTo>
                  <a:pt x="3972" y="19113"/>
                </a:lnTo>
                <a:cubicBezTo>
                  <a:pt x="3524" y="19427"/>
                  <a:pt x="2965" y="19663"/>
                  <a:pt x="2293" y="19584"/>
                </a:cubicBezTo>
                <a:cubicBezTo>
                  <a:pt x="1845" y="19506"/>
                  <a:pt x="1398" y="19349"/>
                  <a:pt x="1062" y="19113"/>
                </a:cubicBezTo>
                <a:cubicBezTo>
                  <a:pt x="55" y="18563"/>
                  <a:pt x="-169" y="17542"/>
                  <a:pt x="502" y="16914"/>
                </a:cubicBezTo>
                <a:lnTo>
                  <a:pt x="7889" y="10395"/>
                </a:lnTo>
                <a:lnTo>
                  <a:pt x="390" y="2304"/>
                </a:lnTo>
                <a:cubicBezTo>
                  <a:pt x="-281" y="1519"/>
                  <a:pt x="-57" y="576"/>
                  <a:pt x="838" y="184"/>
                </a:cubicBezTo>
                <a:cubicBezTo>
                  <a:pt x="1733" y="-209"/>
                  <a:pt x="3188" y="27"/>
                  <a:pt x="3860" y="891"/>
                </a:cubicBezTo>
                <a:lnTo>
                  <a:pt x="10575" y="8117"/>
                </a:lnTo>
                <a:lnTo>
                  <a:pt x="17178" y="2383"/>
                </a:lnTo>
                <a:cubicBezTo>
                  <a:pt x="17962" y="1755"/>
                  <a:pt x="19193" y="1755"/>
                  <a:pt x="20200" y="2383"/>
                </a:cubicBezTo>
                <a:cubicBezTo>
                  <a:pt x="20983" y="3011"/>
                  <a:pt x="21207" y="3954"/>
                  <a:pt x="20536" y="4582"/>
                </a:cubicBezTo>
                <a:close/>
              </a:path>
            </a:pathLst>
          </a:custGeom>
          <a:solidFill>
            <a:schemeClr val="tx1"/>
          </a:solidFill>
          <a:ln w="12700">
            <a:miter lim="400000"/>
          </a:ln>
        </p:spPr>
        <p:txBody>
          <a:bodyPr lIns="38100" tIns="38100" rIns="38100" bIns="38100" anchor="ctr"/>
          <a:lstStyle/>
          <a:p>
            <a:pPr>
              <a:defRPr sz="3000">
                <a:solidFill>
                  <a:srgbClr val="FFFFFF"/>
                </a:solidFill>
              </a:defRPr>
            </a:pPr>
            <a:endParaRPr/>
          </a:p>
        </p:txBody>
      </p:sp>
      <p:sp>
        <p:nvSpPr>
          <p:cNvPr id="45" name="Shape">
            <a:extLst>
              <a:ext uri="{FF2B5EF4-FFF2-40B4-BE49-F238E27FC236}">
                <a16:creationId xmlns:a16="http://schemas.microsoft.com/office/drawing/2014/main" id="{F3CC8D01-9481-4F86-BE9E-134A6BCB8B9B}"/>
              </a:ext>
            </a:extLst>
          </p:cNvPr>
          <p:cNvSpPr/>
          <p:nvPr/>
        </p:nvSpPr>
        <p:spPr>
          <a:xfrm>
            <a:off x="3835224" y="5307678"/>
            <a:ext cx="1598427" cy="259004"/>
          </a:xfrm>
          <a:custGeom>
            <a:avLst/>
            <a:gdLst/>
            <a:ahLst/>
            <a:cxnLst>
              <a:cxn ang="0">
                <a:pos x="wd2" y="hd2"/>
              </a:cxn>
              <a:cxn ang="5400000">
                <a:pos x="wd2" y="hd2"/>
              </a:cxn>
              <a:cxn ang="10800000">
                <a:pos x="wd2" y="hd2"/>
              </a:cxn>
              <a:cxn ang="16200000">
                <a:pos x="wd2" y="hd2"/>
              </a:cxn>
            </a:cxnLst>
            <a:rect l="0" t="0" r="r" b="b"/>
            <a:pathLst>
              <a:path w="21351" h="21310" extrusionOk="0">
                <a:moveTo>
                  <a:pt x="472" y="5407"/>
                </a:moveTo>
                <a:cubicBezTo>
                  <a:pt x="5829" y="10957"/>
                  <a:pt x="11235" y="15457"/>
                  <a:pt x="16641" y="18757"/>
                </a:cubicBezTo>
                <a:cubicBezTo>
                  <a:pt x="18175" y="19657"/>
                  <a:pt x="19710" y="20557"/>
                  <a:pt x="21219" y="21307"/>
                </a:cubicBezTo>
                <a:cubicBezTo>
                  <a:pt x="21536" y="21457"/>
                  <a:pt x="21219" y="16057"/>
                  <a:pt x="20903" y="15907"/>
                </a:cubicBezTo>
                <a:cubicBezTo>
                  <a:pt x="15472" y="13207"/>
                  <a:pt x="10066" y="9457"/>
                  <a:pt x="4685" y="4507"/>
                </a:cubicBezTo>
                <a:cubicBezTo>
                  <a:pt x="3175" y="3157"/>
                  <a:pt x="1641" y="1657"/>
                  <a:pt x="131" y="7"/>
                </a:cubicBezTo>
                <a:cubicBezTo>
                  <a:pt x="-64" y="-143"/>
                  <a:pt x="9" y="2107"/>
                  <a:pt x="33" y="2707"/>
                </a:cubicBezTo>
                <a:cubicBezTo>
                  <a:pt x="131" y="3757"/>
                  <a:pt x="253" y="5257"/>
                  <a:pt x="472" y="5407"/>
                </a:cubicBezTo>
                <a:lnTo>
                  <a:pt x="472" y="5407"/>
                </a:lnTo>
                <a:close/>
              </a:path>
            </a:pathLst>
          </a:custGeom>
          <a:solidFill>
            <a:schemeClr val="accent5"/>
          </a:solidFill>
          <a:ln w="12700">
            <a:miter lim="400000"/>
          </a:ln>
        </p:spPr>
        <p:txBody>
          <a:bodyPr lIns="38100" tIns="38100" rIns="38100" bIns="38100" anchor="ctr"/>
          <a:lstStyle/>
          <a:p>
            <a:pPr>
              <a:defRPr sz="3000">
                <a:solidFill>
                  <a:srgbClr val="FFFFFF"/>
                </a:solidFill>
              </a:defRPr>
            </a:pPr>
            <a:endParaRPr/>
          </a:p>
        </p:txBody>
      </p:sp>
      <p:grpSp>
        <p:nvGrpSpPr>
          <p:cNvPr id="50" name="Group 49">
            <a:extLst>
              <a:ext uri="{FF2B5EF4-FFF2-40B4-BE49-F238E27FC236}">
                <a16:creationId xmlns:a16="http://schemas.microsoft.com/office/drawing/2014/main" id="{2DF67139-9D0C-40E9-B3F0-3DEAEE147908}"/>
              </a:ext>
            </a:extLst>
          </p:cNvPr>
          <p:cNvGrpSpPr/>
          <p:nvPr/>
        </p:nvGrpSpPr>
        <p:grpSpPr>
          <a:xfrm>
            <a:off x="8495842" y="2195885"/>
            <a:ext cx="2926080" cy="2736703"/>
            <a:chOff x="332936" y="2627766"/>
            <a:chExt cx="2926080" cy="2736703"/>
          </a:xfrm>
        </p:grpSpPr>
        <p:sp>
          <p:nvSpPr>
            <p:cNvPr id="51" name="TextBox 50">
              <a:extLst>
                <a:ext uri="{FF2B5EF4-FFF2-40B4-BE49-F238E27FC236}">
                  <a16:creationId xmlns:a16="http://schemas.microsoft.com/office/drawing/2014/main" id="{A6899D07-633D-477C-9546-E8B459FBE027}"/>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52" name="TextBox 51">
              <a:extLst>
                <a:ext uri="{FF2B5EF4-FFF2-40B4-BE49-F238E27FC236}">
                  <a16:creationId xmlns:a16="http://schemas.microsoft.com/office/drawing/2014/main" id="{5CD447DC-FB21-4C3C-B714-EF97737E7CFE}"/>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Think Outside The Box – Slide Template</a:t>
            </a:r>
          </a:p>
        </p:txBody>
      </p:sp>
      <p:sp>
        <p:nvSpPr>
          <p:cNvPr id="4" name="Shape">
            <a:extLst>
              <a:ext uri="{FF2B5EF4-FFF2-40B4-BE49-F238E27FC236}">
                <a16:creationId xmlns:a16="http://schemas.microsoft.com/office/drawing/2014/main" id="{413D8E05-5544-479C-8D23-B38BF3E37ABD}"/>
              </a:ext>
            </a:extLst>
          </p:cNvPr>
          <p:cNvSpPr/>
          <p:nvPr/>
        </p:nvSpPr>
        <p:spPr>
          <a:xfrm>
            <a:off x="4072226" y="2920260"/>
            <a:ext cx="1883245" cy="661780"/>
          </a:xfrm>
          <a:custGeom>
            <a:avLst/>
            <a:gdLst/>
            <a:ahLst/>
            <a:cxnLst>
              <a:cxn ang="0">
                <a:pos x="wd2" y="hd2"/>
              </a:cxn>
              <a:cxn ang="5400000">
                <a:pos x="wd2" y="hd2"/>
              </a:cxn>
              <a:cxn ang="10800000">
                <a:pos x="wd2" y="hd2"/>
              </a:cxn>
              <a:cxn ang="16200000">
                <a:pos x="wd2" y="hd2"/>
              </a:cxn>
            </a:cxnLst>
            <a:rect l="0" t="0" r="r" b="b"/>
            <a:pathLst>
              <a:path w="21600" h="21600" extrusionOk="0">
                <a:moveTo>
                  <a:pt x="0" y="4522"/>
                </a:moveTo>
                <a:lnTo>
                  <a:pt x="17585" y="0"/>
                </a:lnTo>
                <a:lnTo>
                  <a:pt x="21600" y="11544"/>
                </a:lnTo>
                <a:lnTo>
                  <a:pt x="4015" y="21600"/>
                </a:lnTo>
                <a:lnTo>
                  <a:pt x="0" y="4522"/>
                </a:lnTo>
                <a:lnTo>
                  <a:pt x="0" y="4522"/>
                </a:ln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sp>
        <p:nvSpPr>
          <p:cNvPr id="5" name="Shape">
            <a:extLst>
              <a:ext uri="{FF2B5EF4-FFF2-40B4-BE49-F238E27FC236}">
                <a16:creationId xmlns:a16="http://schemas.microsoft.com/office/drawing/2014/main" id="{2896C1C0-0C3D-4996-BD3E-8F7DDC7D1002}"/>
              </a:ext>
            </a:extLst>
          </p:cNvPr>
          <p:cNvSpPr/>
          <p:nvPr/>
        </p:nvSpPr>
        <p:spPr>
          <a:xfrm>
            <a:off x="5950001" y="3284876"/>
            <a:ext cx="1742867" cy="248851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674"/>
                </a:lnTo>
                <a:lnTo>
                  <a:pt x="21600" y="21600"/>
                </a:lnTo>
                <a:lnTo>
                  <a:pt x="0" y="18926"/>
                </a:lnTo>
                <a:close/>
              </a:path>
            </a:pathLst>
          </a:custGeom>
          <a:solidFill>
            <a:schemeClr val="accent2">
              <a:lumMod val="50000"/>
            </a:schemeClr>
          </a:solidFill>
          <a:ln w="12700">
            <a:miter lim="400000"/>
          </a:ln>
        </p:spPr>
        <p:txBody>
          <a:bodyPr lIns="38100" tIns="38100" rIns="38100" bIns="38100" anchor="ctr"/>
          <a:lstStyle/>
          <a:p>
            <a:pPr>
              <a:defRPr sz="3000">
                <a:solidFill>
                  <a:srgbClr val="FFFFFF"/>
                </a:solidFill>
              </a:defRPr>
            </a:pPr>
            <a:endParaRPr/>
          </a:p>
        </p:txBody>
      </p:sp>
      <p:sp>
        <p:nvSpPr>
          <p:cNvPr id="6" name="Shape">
            <a:extLst>
              <a:ext uri="{FF2B5EF4-FFF2-40B4-BE49-F238E27FC236}">
                <a16:creationId xmlns:a16="http://schemas.microsoft.com/office/drawing/2014/main" id="{55F68C15-1704-47D1-AEE8-F7743C4FD08F}"/>
              </a:ext>
            </a:extLst>
          </p:cNvPr>
          <p:cNvSpPr/>
          <p:nvPr/>
        </p:nvSpPr>
        <p:spPr>
          <a:xfrm>
            <a:off x="5940130" y="2903537"/>
            <a:ext cx="2047326" cy="698241"/>
          </a:xfrm>
          <a:custGeom>
            <a:avLst/>
            <a:gdLst/>
            <a:ahLst/>
            <a:cxnLst>
              <a:cxn ang="0">
                <a:pos x="wd2" y="hd2"/>
              </a:cxn>
              <a:cxn ang="5400000">
                <a:pos x="wd2" y="hd2"/>
              </a:cxn>
              <a:cxn ang="10800000">
                <a:pos x="wd2" y="hd2"/>
              </a:cxn>
              <a:cxn ang="16200000">
                <a:pos x="wd2" y="hd2"/>
              </a:cxn>
            </a:cxnLst>
            <a:rect l="0" t="0" r="r" b="b"/>
            <a:pathLst>
              <a:path w="21600" h="21600" extrusionOk="0">
                <a:moveTo>
                  <a:pt x="2770" y="0"/>
                </a:moveTo>
                <a:lnTo>
                  <a:pt x="21600" y="5471"/>
                </a:lnTo>
                <a:lnTo>
                  <a:pt x="18369" y="21600"/>
                </a:lnTo>
                <a:lnTo>
                  <a:pt x="0" y="12125"/>
                </a:lnTo>
                <a:lnTo>
                  <a:pt x="2770" y="0"/>
                </a:lnTo>
                <a:lnTo>
                  <a:pt x="2770" y="0"/>
                </a:lnTo>
                <a:close/>
              </a:path>
            </a:pathLst>
          </a:custGeom>
          <a:solidFill>
            <a:schemeClr val="accent2">
              <a:lumMod val="75000"/>
            </a:schemeClr>
          </a:solidFill>
          <a:ln w="12700">
            <a:miter lim="400000"/>
          </a:ln>
        </p:spPr>
        <p:txBody>
          <a:bodyPr lIns="38100" tIns="38100" rIns="38100" bIns="38100" anchor="ctr"/>
          <a:lstStyle/>
          <a:p>
            <a:pPr>
              <a:defRPr sz="3000">
                <a:solidFill>
                  <a:srgbClr val="FFFFFF"/>
                </a:solidFill>
              </a:defRPr>
            </a:pPr>
            <a:endParaRPr/>
          </a:p>
        </p:txBody>
      </p:sp>
      <p:sp>
        <p:nvSpPr>
          <p:cNvPr id="7" name="Shape">
            <a:extLst>
              <a:ext uri="{FF2B5EF4-FFF2-40B4-BE49-F238E27FC236}">
                <a16:creationId xmlns:a16="http://schemas.microsoft.com/office/drawing/2014/main" id="{646AE90E-1E09-444F-8DA8-2B86B1B1BD8E}"/>
              </a:ext>
            </a:extLst>
          </p:cNvPr>
          <p:cNvSpPr/>
          <p:nvPr/>
        </p:nvSpPr>
        <p:spPr>
          <a:xfrm>
            <a:off x="5439538" y="3303107"/>
            <a:ext cx="1290744" cy="176839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16749" y="0"/>
                  <a:pt x="21600" y="356"/>
                  <a:pt x="21600" y="757"/>
                </a:cubicBezTo>
                <a:lnTo>
                  <a:pt x="21600" y="891"/>
                </a:lnTo>
                <a:lnTo>
                  <a:pt x="21600" y="15053"/>
                </a:lnTo>
                <a:cubicBezTo>
                  <a:pt x="21417" y="19240"/>
                  <a:pt x="17634" y="21578"/>
                  <a:pt x="10800" y="21600"/>
                </a:cubicBezTo>
                <a:cubicBezTo>
                  <a:pt x="3997" y="21555"/>
                  <a:pt x="183" y="19240"/>
                  <a:pt x="0" y="15053"/>
                </a:cubicBezTo>
                <a:lnTo>
                  <a:pt x="0" y="891"/>
                </a:lnTo>
                <a:lnTo>
                  <a:pt x="0" y="757"/>
                </a:lnTo>
                <a:cubicBezTo>
                  <a:pt x="0" y="334"/>
                  <a:pt x="4820" y="0"/>
                  <a:pt x="10800" y="0"/>
                </a:cubicBezTo>
                <a:close/>
              </a:path>
            </a:pathLst>
          </a:custGeom>
          <a:solidFill>
            <a:schemeClr val="tx1">
              <a:lumMod val="75000"/>
              <a:lumOff val="25000"/>
            </a:schemeClr>
          </a:solidFill>
          <a:ln w="12700">
            <a:miter lim="400000"/>
          </a:ln>
        </p:spPr>
        <p:txBody>
          <a:bodyPr lIns="38100" tIns="38100" rIns="38100" bIns="38100" anchor="ctr"/>
          <a:lstStyle/>
          <a:p>
            <a:pPr>
              <a:defRPr sz="3000">
                <a:solidFill>
                  <a:srgbClr val="FFFFFF"/>
                </a:solidFill>
              </a:defRPr>
            </a:pPr>
            <a:endParaRPr/>
          </a:p>
        </p:txBody>
      </p:sp>
      <p:sp>
        <p:nvSpPr>
          <p:cNvPr id="8" name="Shape">
            <a:extLst>
              <a:ext uri="{FF2B5EF4-FFF2-40B4-BE49-F238E27FC236}">
                <a16:creationId xmlns:a16="http://schemas.microsoft.com/office/drawing/2014/main" id="{148B4D96-377E-47C8-8AFB-B84506EA5FA4}"/>
              </a:ext>
            </a:extLst>
          </p:cNvPr>
          <p:cNvSpPr/>
          <p:nvPr/>
        </p:nvSpPr>
        <p:spPr>
          <a:xfrm>
            <a:off x="5166074" y="1115408"/>
            <a:ext cx="1859852" cy="2313592"/>
          </a:xfrm>
          <a:custGeom>
            <a:avLst/>
            <a:gdLst/>
            <a:ahLst/>
            <a:cxnLst>
              <a:cxn ang="0">
                <a:pos x="wd2" y="hd2"/>
              </a:cxn>
              <a:cxn ang="5400000">
                <a:pos x="wd2" y="hd2"/>
              </a:cxn>
              <a:cxn ang="10800000">
                <a:pos x="wd2" y="hd2"/>
              </a:cxn>
              <a:cxn ang="16200000">
                <a:pos x="wd2" y="hd2"/>
              </a:cxn>
            </a:cxnLst>
            <a:rect l="0" t="0" r="r" b="b"/>
            <a:pathLst>
              <a:path w="21561" h="21533" extrusionOk="0">
                <a:moveTo>
                  <a:pt x="10610" y="1"/>
                </a:moveTo>
                <a:cubicBezTo>
                  <a:pt x="16506" y="-67"/>
                  <a:pt x="21431" y="3717"/>
                  <a:pt x="21558" y="8451"/>
                </a:cubicBezTo>
                <a:cubicBezTo>
                  <a:pt x="21600" y="9791"/>
                  <a:pt x="21262" y="11081"/>
                  <a:pt x="20607" y="12218"/>
                </a:cubicBezTo>
                <a:cubicBezTo>
                  <a:pt x="20290" y="12778"/>
                  <a:pt x="19909" y="13287"/>
                  <a:pt x="19465" y="13779"/>
                </a:cubicBezTo>
                <a:cubicBezTo>
                  <a:pt x="17859" y="16171"/>
                  <a:pt x="17162" y="18224"/>
                  <a:pt x="17352" y="19921"/>
                </a:cubicBezTo>
                <a:cubicBezTo>
                  <a:pt x="17373" y="20176"/>
                  <a:pt x="17288" y="20413"/>
                  <a:pt x="17077" y="20617"/>
                </a:cubicBezTo>
                <a:cubicBezTo>
                  <a:pt x="17077" y="20617"/>
                  <a:pt x="17056" y="20634"/>
                  <a:pt x="17056" y="20634"/>
                </a:cubicBezTo>
                <a:cubicBezTo>
                  <a:pt x="16950" y="20719"/>
                  <a:pt x="16866" y="20803"/>
                  <a:pt x="16760" y="20888"/>
                </a:cubicBezTo>
                <a:cubicBezTo>
                  <a:pt x="16570" y="21041"/>
                  <a:pt x="16401" y="21194"/>
                  <a:pt x="16232" y="21346"/>
                </a:cubicBezTo>
                <a:cubicBezTo>
                  <a:pt x="15027" y="21448"/>
                  <a:pt x="13083" y="21533"/>
                  <a:pt x="10906" y="21533"/>
                </a:cubicBezTo>
                <a:lnTo>
                  <a:pt x="10779" y="21533"/>
                </a:lnTo>
                <a:cubicBezTo>
                  <a:pt x="8496" y="21533"/>
                  <a:pt x="6488" y="21414"/>
                  <a:pt x="5263" y="21295"/>
                </a:cubicBezTo>
                <a:cubicBezTo>
                  <a:pt x="5115" y="21160"/>
                  <a:pt x="4946" y="21024"/>
                  <a:pt x="4798" y="20888"/>
                </a:cubicBezTo>
                <a:cubicBezTo>
                  <a:pt x="4692" y="20803"/>
                  <a:pt x="4607" y="20719"/>
                  <a:pt x="4502" y="20634"/>
                </a:cubicBezTo>
                <a:cubicBezTo>
                  <a:pt x="4396" y="20532"/>
                  <a:pt x="4269" y="20430"/>
                  <a:pt x="4142" y="20311"/>
                </a:cubicBezTo>
                <a:cubicBezTo>
                  <a:pt x="4502" y="18530"/>
                  <a:pt x="3804" y="16358"/>
                  <a:pt x="2092" y="13779"/>
                </a:cubicBezTo>
                <a:cubicBezTo>
                  <a:pt x="1649" y="13287"/>
                  <a:pt x="1268" y="12778"/>
                  <a:pt x="951" y="12218"/>
                </a:cubicBezTo>
                <a:cubicBezTo>
                  <a:pt x="338" y="11132"/>
                  <a:pt x="0" y="9927"/>
                  <a:pt x="0" y="8654"/>
                </a:cubicBezTo>
                <a:cubicBezTo>
                  <a:pt x="21" y="3920"/>
                  <a:pt x="4734" y="69"/>
                  <a:pt x="10610" y="1"/>
                </a:cubicBezTo>
                <a:close/>
              </a:path>
            </a:pathLst>
          </a:custGeom>
          <a:solidFill>
            <a:schemeClr val="accent4"/>
          </a:solidFill>
          <a:ln w="12700">
            <a:miter lim="400000"/>
          </a:ln>
        </p:spPr>
        <p:txBody>
          <a:bodyPr lIns="38100" tIns="38100" rIns="38100" bIns="38100" anchor="ctr"/>
          <a:lstStyle/>
          <a:p>
            <a:pPr>
              <a:defRPr sz="3000">
                <a:solidFill>
                  <a:srgbClr val="FFFFFF"/>
                </a:solidFill>
              </a:defRPr>
            </a:pPr>
            <a:endParaRPr/>
          </a:p>
        </p:txBody>
      </p:sp>
      <p:sp>
        <p:nvSpPr>
          <p:cNvPr id="9" name="Shape">
            <a:extLst>
              <a:ext uri="{FF2B5EF4-FFF2-40B4-BE49-F238E27FC236}">
                <a16:creationId xmlns:a16="http://schemas.microsoft.com/office/drawing/2014/main" id="{0AE7B5B9-0262-4069-85F4-410FC9B2B0C5}"/>
              </a:ext>
            </a:extLst>
          </p:cNvPr>
          <p:cNvSpPr/>
          <p:nvPr/>
        </p:nvSpPr>
        <p:spPr>
          <a:xfrm>
            <a:off x="5658306" y="1735257"/>
            <a:ext cx="862174" cy="1836253"/>
          </a:xfrm>
          <a:custGeom>
            <a:avLst/>
            <a:gdLst/>
            <a:ahLst/>
            <a:cxnLst>
              <a:cxn ang="0">
                <a:pos x="wd2" y="hd2"/>
              </a:cxn>
              <a:cxn ang="5400000">
                <a:pos x="wd2" y="hd2"/>
              </a:cxn>
              <a:cxn ang="10800000">
                <a:pos x="wd2" y="hd2"/>
              </a:cxn>
              <a:cxn ang="16200000">
                <a:pos x="wd2" y="hd2"/>
              </a:cxn>
            </a:cxnLst>
            <a:rect l="0" t="0" r="r" b="b"/>
            <a:pathLst>
              <a:path w="21326" h="21413" extrusionOk="0">
                <a:moveTo>
                  <a:pt x="17554" y="20753"/>
                </a:moveTo>
                <a:cubicBezTo>
                  <a:pt x="16336" y="18839"/>
                  <a:pt x="15389" y="16905"/>
                  <a:pt x="14713" y="14949"/>
                </a:cubicBezTo>
                <a:cubicBezTo>
                  <a:pt x="14037" y="12929"/>
                  <a:pt x="13631" y="10909"/>
                  <a:pt x="13676" y="8868"/>
                </a:cubicBezTo>
                <a:cubicBezTo>
                  <a:pt x="13721" y="6912"/>
                  <a:pt x="14217" y="4935"/>
                  <a:pt x="15299" y="3043"/>
                </a:cubicBezTo>
                <a:cubicBezTo>
                  <a:pt x="15750" y="2257"/>
                  <a:pt x="16336" y="1342"/>
                  <a:pt x="17554" y="747"/>
                </a:cubicBezTo>
                <a:cubicBezTo>
                  <a:pt x="17824" y="620"/>
                  <a:pt x="18140" y="513"/>
                  <a:pt x="18411" y="450"/>
                </a:cubicBezTo>
                <a:cubicBezTo>
                  <a:pt x="18456" y="428"/>
                  <a:pt x="18546" y="428"/>
                  <a:pt x="18636" y="428"/>
                </a:cubicBezTo>
                <a:cubicBezTo>
                  <a:pt x="18546" y="428"/>
                  <a:pt x="18726" y="428"/>
                  <a:pt x="18681" y="428"/>
                </a:cubicBezTo>
                <a:cubicBezTo>
                  <a:pt x="18771" y="428"/>
                  <a:pt x="18862" y="450"/>
                  <a:pt x="18952" y="450"/>
                </a:cubicBezTo>
                <a:cubicBezTo>
                  <a:pt x="19809" y="598"/>
                  <a:pt x="19854" y="1109"/>
                  <a:pt x="19583" y="1449"/>
                </a:cubicBezTo>
                <a:cubicBezTo>
                  <a:pt x="18997" y="2257"/>
                  <a:pt x="17193" y="2661"/>
                  <a:pt x="15615" y="2809"/>
                </a:cubicBezTo>
                <a:cubicBezTo>
                  <a:pt x="14668" y="2894"/>
                  <a:pt x="13676" y="2937"/>
                  <a:pt x="12684" y="2958"/>
                </a:cubicBezTo>
                <a:cubicBezTo>
                  <a:pt x="11511" y="3001"/>
                  <a:pt x="10294" y="3022"/>
                  <a:pt x="9121" y="3022"/>
                </a:cubicBezTo>
                <a:cubicBezTo>
                  <a:pt x="7949" y="3022"/>
                  <a:pt x="6776" y="3022"/>
                  <a:pt x="5649" y="3001"/>
                </a:cubicBezTo>
                <a:cubicBezTo>
                  <a:pt x="4702" y="2979"/>
                  <a:pt x="3665" y="2916"/>
                  <a:pt x="2898" y="2618"/>
                </a:cubicBezTo>
                <a:cubicBezTo>
                  <a:pt x="2177" y="2342"/>
                  <a:pt x="1681" y="1938"/>
                  <a:pt x="1636" y="1491"/>
                </a:cubicBezTo>
                <a:cubicBezTo>
                  <a:pt x="1591" y="1300"/>
                  <a:pt x="1681" y="1087"/>
                  <a:pt x="1861" y="917"/>
                </a:cubicBezTo>
                <a:cubicBezTo>
                  <a:pt x="1996" y="790"/>
                  <a:pt x="2177" y="683"/>
                  <a:pt x="2312" y="641"/>
                </a:cubicBezTo>
                <a:cubicBezTo>
                  <a:pt x="2267" y="641"/>
                  <a:pt x="2402" y="620"/>
                  <a:pt x="2447" y="598"/>
                </a:cubicBezTo>
                <a:cubicBezTo>
                  <a:pt x="2538" y="577"/>
                  <a:pt x="2447" y="598"/>
                  <a:pt x="2402" y="598"/>
                </a:cubicBezTo>
                <a:cubicBezTo>
                  <a:pt x="2447" y="598"/>
                  <a:pt x="2492" y="577"/>
                  <a:pt x="2538" y="577"/>
                </a:cubicBezTo>
                <a:cubicBezTo>
                  <a:pt x="2673" y="556"/>
                  <a:pt x="2447" y="577"/>
                  <a:pt x="2583" y="577"/>
                </a:cubicBezTo>
                <a:cubicBezTo>
                  <a:pt x="2718" y="556"/>
                  <a:pt x="2492" y="577"/>
                  <a:pt x="2673" y="577"/>
                </a:cubicBezTo>
                <a:cubicBezTo>
                  <a:pt x="2853" y="556"/>
                  <a:pt x="2673" y="577"/>
                  <a:pt x="2763" y="577"/>
                </a:cubicBezTo>
                <a:cubicBezTo>
                  <a:pt x="2853" y="577"/>
                  <a:pt x="2898" y="577"/>
                  <a:pt x="2989" y="577"/>
                </a:cubicBezTo>
                <a:cubicBezTo>
                  <a:pt x="2898" y="577"/>
                  <a:pt x="3079" y="577"/>
                  <a:pt x="3124" y="577"/>
                </a:cubicBezTo>
                <a:cubicBezTo>
                  <a:pt x="3214" y="577"/>
                  <a:pt x="3304" y="598"/>
                  <a:pt x="3349" y="598"/>
                </a:cubicBezTo>
                <a:cubicBezTo>
                  <a:pt x="3981" y="683"/>
                  <a:pt x="4477" y="896"/>
                  <a:pt x="4837" y="1151"/>
                </a:cubicBezTo>
                <a:cubicBezTo>
                  <a:pt x="5875" y="1916"/>
                  <a:pt x="5875" y="2937"/>
                  <a:pt x="5920" y="3809"/>
                </a:cubicBezTo>
                <a:cubicBezTo>
                  <a:pt x="6055" y="5679"/>
                  <a:pt x="6325" y="7529"/>
                  <a:pt x="6416" y="9400"/>
                </a:cubicBezTo>
                <a:cubicBezTo>
                  <a:pt x="6506" y="11292"/>
                  <a:pt x="6461" y="13184"/>
                  <a:pt x="6055" y="15055"/>
                </a:cubicBezTo>
                <a:cubicBezTo>
                  <a:pt x="5649" y="16798"/>
                  <a:pt x="4928" y="18542"/>
                  <a:pt x="3485" y="20157"/>
                </a:cubicBezTo>
                <a:cubicBezTo>
                  <a:pt x="3169" y="20519"/>
                  <a:pt x="2808" y="20880"/>
                  <a:pt x="2402" y="21220"/>
                </a:cubicBezTo>
                <a:cubicBezTo>
                  <a:pt x="2042" y="21518"/>
                  <a:pt x="3620" y="21433"/>
                  <a:pt x="3890" y="21220"/>
                </a:cubicBezTo>
                <a:cubicBezTo>
                  <a:pt x="5784" y="19605"/>
                  <a:pt x="6821" y="17819"/>
                  <a:pt x="7408" y="15990"/>
                </a:cubicBezTo>
                <a:cubicBezTo>
                  <a:pt x="8039" y="14013"/>
                  <a:pt x="8129" y="12015"/>
                  <a:pt x="8084" y="10016"/>
                </a:cubicBezTo>
                <a:cubicBezTo>
                  <a:pt x="8039" y="8018"/>
                  <a:pt x="7768" y="6020"/>
                  <a:pt x="7588" y="4021"/>
                </a:cubicBezTo>
                <a:cubicBezTo>
                  <a:pt x="7498" y="3064"/>
                  <a:pt x="7633" y="2001"/>
                  <a:pt x="6686" y="1109"/>
                </a:cubicBezTo>
                <a:cubicBezTo>
                  <a:pt x="6325" y="768"/>
                  <a:pt x="5784" y="471"/>
                  <a:pt x="5018" y="301"/>
                </a:cubicBezTo>
                <a:cubicBezTo>
                  <a:pt x="4296" y="152"/>
                  <a:pt x="3485" y="109"/>
                  <a:pt x="2718" y="173"/>
                </a:cubicBezTo>
                <a:cubicBezTo>
                  <a:pt x="1861" y="258"/>
                  <a:pt x="1004" y="428"/>
                  <a:pt x="508" y="768"/>
                </a:cubicBezTo>
                <a:cubicBezTo>
                  <a:pt x="-33" y="1109"/>
                  <a:pt x="-123" y="1576"/>
                  <a:pt x="148" y="1980"/>
                </a:cubicBezTo>
                <a:cubicBezTo>
                  <a:pt x="418" y="2448"/>
                  <a:pt x="1095" y="2831"/>
                  <a:pt x="1951" y="3064"/>
                </a:cubicBezTo>
                <a:cubicBezTo>
                  <a:pt x="2943" y="3320"/>
                  <a:pt x="4071" y="3383"/>
                  <a:pt x="5153" y="3405"/>
                </a:cubicBezTo>
                <a:cubicBezTo>
                  <a:pt x="7723" y="3447"/>
                  <a:pt x="10339" y="3426"/>
                  <a:pt x="12909" y="3341"/>
                </a:cubicBezTo>
                <a:cubicBezTo>
                  <a:pt x="14983" y="3256"/>
                  <a:pt x="17193" y="3128"/>
                  <a:pt x="18997" y="2554"/>
                </a:cubicBezTo>
                <a:cubicBezTo>
                  <a:pt x="19854" y="2278"/>
                  <a:pt x="20620" y="1938"/>
                  <a:pt x="21071" y="1470"/>
                </a:cubicBezTo>
                <a:cubicBezTo>
                  <a:pt x="21432" y="1087"/>
                  <a:pt x="21477" y="556"/>
                  <a:pt x="20756" y="237"/>
                </a:cubicBezTo>
                <a:cubicBezTo>
                  <a:pt x="19989" y="-82"/>
                  <a:pt x="18771" y="-39"/>
                  <a:pt x="17869" y="131"/>
                </a:cubicBezTo>
                <a:cubicBezTo>
                  <a:pt x="16968" y="279"/>
                  <a:pt x="16246" y="598"/>
                  <a:pt x="15660" y="960"/>
                </a:cubicBezTo>
                <a:cubicBezTo>
                  <a:pt x="14442" y="1725"/>
                  <a:pt x="13901" y="2703"/>
                  <a:pt x="13405" y="3617"/>
                </a:cubicBezTo>
                <a:cubicBezTo>
                  <a:pt x="12864" y="4638"/>
                  <a:pt x="12503" y="5658"/>
                  <a:pt x="12278" y="6700"/>
                </a:cubicBezTo>
                <a:cubicBezTo>
                  <a:pt x="11827" y="8847"/>
                  <a:pt x="11962" y="11037"/>
                  <a:pt x="12458" y="13184"/>
                </a:cubicBezTo>
                <a:cubicBezTo>
                  <a:pt x="12954" y="15310"/>
                  <a:pt x="13856" y="17436"/>
                  <a:pt x="15029" y="19520"/>
                </a:cubicBezTo>
                <a:cubicBezTo>
                  <a:pt x="15299" y="20009"/>
                  <a:pt x="15615" y="20498"/>
                  <a:pt x="15885" y="20986"/>
                </a:cubicBezTo>
                <a:cubicBezTo>
                  <a:pt x="16111" y="21199"/>
                  <a:pt x="17689" y="20987"/>
                  <a:pt x="17554" y="20753"/>
                </a:cubicBezTo>
                <a:lnTo>
                  <a:pt x="17554" y="20753"/>
                </a:lnTo>
                <a:close/>
              </a:path>
            </a:pathLst>
          </a:custGeom>
          <a:solidFill>
            <a:schemeClr val="tx1">
              <a:lumMod val="75000"/>
              <a:lumOff val="25000"/>
            </a:schemeClr>
          </a:solidFill>
          <a:ln w="12700">
            <a:miter lim="400000"/>
          </a:ln>
        </p:spPr>
        <p:txBody>
          <a:bodyPr lIns="38100" tIns="38100" rIns="38100" bIns="38100" anchor="ctr"/>
          <a:lstStyle/>
          <a:p>
            <a:pPr>
              <a:defRPr sz="3000">
                <a:solidFill>
                  <a:srgbClr val="FFFFFF"/>
                </a:solidFill>
              </a:defRPr>
            </a:pPr>
            <a:endParaRPr/>
          </a:p>
        </p:txBody>
      </p:sp>
      <p:sp>
        <p:nvSpPr>
          <p:cNvPr id="10" name="Shape">
            <a:extLst>
              <a:ext uri="{FF2B5EF4-FFF2-40B4-BE49-F238E27FC236}">
                <a16:creationId xmlns:a16="http://schemas.microsoft.com/office/drawing/2014/main" id="{66E28C3B-2DA7-4D2D-AD0A-27BD9449CC78}"/>
              </a:ext>
            </a:extLst>
          </p:cNvPr>
          <p:cNvSpPr/>
          <p:nvPr/>
        </p:nvSpPr>
        <p:spPr>
          <a:xfrm>
            <a:off x="4418612" y="3594800"/>
            <a:ext cx="1742867" cy="248851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674"/>
                </a:lnTo>
                <a:lnTo>
                  <a:pt x="21600" y="21600"/>
                </a:lnTo>
                <a:lnTo>
                  <a:pt x="0" y="18926"/>
                </a:ln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sp>
        <p:nvSpPr>
          <p:cNvPr id="11" name="Shape">
            <a:extLst>
              <a:ext uri="{FF2B5EF4-FFF2-40B4-BE49-F238E27FC236}">
                <a16:creationId xmlns:a16="http://schemas.microsoft.com/office/drawing/2014/main" id="{8BE02893-E6D9-479E-9B18-B6AEB935C1DD}"/>
              </a:ext>
            </a:extLst>
          </p:cNvPr>
          <p:cNvSpPr/>
          <p:nvPr/>
        </p:nvSpPr>
        <p:spPr>
          <a:xfrm>
            <a:off x="4290996" y="2903536"/>
            <a:ext cx="1872307" cy="100452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0086" y="3803"/>
                </a:lnTo>
                <a:lnTo>
                  <a:pt x="21600" y="21600"/>
                </a:lnTo>
                <a:lnTo>
                  <a:pt x="1514" y="15014"/>
                </a:lnTo>
                <a:lnTo>
                  <a:pt x="0" y="0"/>
                </a:lnTo>
                <a:lnTo>
                  <a:pt x="0" y="0"/>
                </a:lnTo>
                <a:close/>
              </a:path>
            </a:pathLst>
          </a:custGeom>
          <a:solidFill>
            <a:schemeClr val="accent2">
              <a:lumMod val="60000"/>
              <a:lumOff val="40000"/>
            </a:schemeClr>
          </a:solidFill>
          <a:ln w="12700">
            <a:miter lim="400000"/>
          </a:ln>
        </p:spPr>
        <p:txBody>
          <a:bodyPr lIns="38100" tIns="38100" rIns="38100" bIns="38100" anchor="ctr"/>
          <a:lstStyle/>
          <a:p>
            <a:pPr>
              <a:defRPr sz="3000">
                <a:solidFill>
                  <a:srgbClr val="FFFFFF"/>
                </a:solidFill>
              </a:defRPr>
            </a:pPr>
            <a:endParaRPr/>
          </a:p>
        </p:txBody>
      </p:sp>
      <p:sp>
        <p:nvSpPr>
          <p:cNvPr id="12" name="Shape">
            <a:extLst>
              <a:ext uri="{FF2B5EF4-FFF2-40B4-BE49-F238E27FC236}">
                <a16:creationId xmlns:a16="http://schemas.microsoft.com/office/drawing/2014/main" id="{3BCAB2D2-B732-4024-9CBE-869CE4DA727D}"/>
              </a:ext>
            </a:extLst>
          </p:cNvPr>
          <p:cNvSpPr/>
          <p:nvPr/>
        </p:nvSpPr>
        <p:spPr>
          <a:xfrm>
            <a:off x="6158902" y="3594800"/>
            <a:ext cx="1531389" cy="249215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2670"/>
                </a:lnTo>
                <a:lnTo>
                  <a:pt x="0" y="21600"/>
                </a:lnTo>
                <a:lnTo>
                  <a:pt x="21600" y="18930"/>
                </a:lnTo>
                <a:close/>
              </a:path>
            </a:pathLst>
          </a:custGeom>
          <a:solidFill>
            <a:schemeClr val="accent2">
              <a:lumMod val="75000"/>
            </a:schemeClr>
          </a:solidFill>
          <a:ln w="12700">
            <a:miter lim="400000"/>
          </a:ln>
        </p:spPr>
        <p:txBody>
          <a:bodyPr lIns="38100" tIns="38100" rIns="38100" bIns="38100" anchor="ctr"/>
          <a:lstStyle/>
          <a:p>
            <a:pPr>
              <a:defRPr sz="3000">
                <a:solidFill>
                  <a:srgbClr val="FFFFFF"/>
                </a:solidFill>
              </a:defRPr>
            </a:pPr>
            <a:endParaRPr/>
          </a:p>
        </p:txBody>
      </p:sp>
      <p:sp>
        <p:nvSpPr>
          <p:cNvPr id="13" name="Shape">
            <a:extLst>
              <a:ext uri="{FF2B5EF4-FFF2-40B4-BE49-F238E27FC236}">
                <a16:creationId xmlns:a16="http://schemas.microsoft.com/office/drawing/2014/main" id="{F1716BC3-11AD-40F4-B46F-320F03A702F9}"/>
              </a:ext>
            </a:extLst>
          </p:cNvPr>
          <p:cNvSpPr/>
          <p:nvPr/>
        </p:nvSpPr>
        <p:spPr>
          <a:xfrm>
            <a:off x="6168771" y="3594801"/>
            <a:ext cx="1742867" cy="1008166"/>
          </a:xfrm>
          <a:custGeom>
            <a:avLst/>
            <a:gdLst/>
            <a:ahLst/>
            <a:cxnLst>
              <a:cxn ang="0">
                <a:pos x="wd2" y="hd2"/>
              </a:cxn>
              <a:cxn ang="5400000">
                <a:pos x="wd2" y="hd2"/>
              </a:cxn>
              <a:cxn ang="10800000">
                <a:pos x="wd2" y="hd2"/>
              </a:cxn>
              <a:cxn ang="16200000">
                <a:pos x="wd2" y="hd2"/>
              </a:cxn>
            </a:cxnLst>
            <a:rect l="0" t="0" r="r" b="b"/>
            <a:pathLst>
              <a:path w="21600" h="21600" extrusionOk="0">
                <a:moveTo>
                  <a:pt x="3254" y="21600"/>
                </a:moveTo>
                <a:lnTo>
                  <a:pt x="21600" y="12421"/>
                </a:lnTo>
                <a:lnTo>
                  <a:pt x="19002" y="0"/>
                </a:lnTo>
                <a:lnTo>
                  <a:pt x="0" y="6601"/>
                </a:lnTo>
                <a:lnTo>
                  <a:pt x="3254" y="21600"/>
                </a:lnTo>
                <a:lnTo>
                  <a:pt x="3254" y="21600"/>
                </a:lnTo>
                <a:close/>
              </a:path>
            </a:pathLst>
          </a:custGeom>
          <a:solidFill>
            <a:schemeClr val="accent2">
              <a:lumMod val="60000"/>
              <a:lumOff val="40000"/>
            </a:schemeClr>
          </a:solidFill>
          <a:ln w="12700">
            <a:miter lim="400000"/>
          </a:ln>
        </p:spPr>
        <p:txBody>
          <a:bodyPr lIns="38100" tIns="38100" rIns="38100" bIns="38100" anchor="ctr"/>
          <a:lstStyle/>
          <a:p>
            <a:pPr>
              <a:defRPr sz="3000">
                <a:solidFill>
                  <a:srgbClr val="FFFFFF"/>
                </a:solidFill>
              </a:defRPr>
            </a:pPr>
            <a:endParaRPr/>
          </a:p>
        </p:txBody>
      </p:sp>
      <p:sp>
        <p:nvSpPr>
          <p:cNvPr id="14" name="Shape">
            <a:extLst>
              <a:ext uri="{FF2B5EF4-FFF2-40B4-BE49-F238E27FC236}">
                <a16:creationId xmlns:a16="http://schemas.microsoft.com/office/drawing/2014/main" id="{7876C0C2-41B1-4361-9F5F-16F4BABD8C0A}"/>
              </a:ext>
            </a:extLst>
          </p:cNvPr>
          <p:cNvSpPr/>
          <p:nvPr/>
        </p:nvSpPr>
        <p:spPr>
          <a:xfrm>
            <a:off x="1135526" y="3562726"/>
            <a:ext cx="556040" cy="704088"/>
          </a:xfrm>
          <a:custGeom>
            <a:avLst/>
            <a:gdLst/>
            <a:ahLst/>
            <a:cxnLst>
              <a:cxn ang="0">
                <a:pos x="wd2" y="hd2"/>
              </a:cxn>
              <a:cxn ang="5400000">
                <a:pos x="wd2" y="hd2"/>
              </a:cxn>
              <a:cxn ang="10800000">
                <a:pos x="wd2" y="hd2"/>
              </a:cxn>
              <a:cxn ang="16200000">
                <a:pos x="wd2" y="hd2"/>
              </a:cxn>
            </a:cxnLst>
            <a:rect l="0" t="0" r="r" b="b"/>
            <a:pathLst>
              <a:path w="21600" h="21600" extrusionOk="0">
                <a:moveTo>
                  <a:pt x="19405" y="3405"/>
                </a:moveTo>
                <a:lnTo>
                  <a:pt x="12960" y="3405"/>
                </a:lnTo>
                <a:lnTo>
                  <a:pt x="12960" y="19926"/>
                </a:lnTo>
                <a:cubicBezTo>
                  <a:pt x="12960" y="20874"/>
                  <a:pt x="11968" y="21600"/>
                  <a:pt x="10765" y="21600"/>
                </a:cubicBezTo>
                <a:cubicBezTo>
                  <a:pt x="9561" y="21600"/>
                  <a:pt x="8569" y="20874"/>
                  <a:pt x="8569" y="19926"/>
                </a:cubicBezTo>
                <a:lnTo>
                  <a:pt x="8569" y="3405"/>
                </a:lnTo>
                <a:lnTo>
                  <a:pt x="2195" y="3405"/>
                </a:lnTo>
                <a:cubicBezTo>
                  <a:pt x="921" y="3405"/>
                  <a:pt x="0" y="2623"/>
                  <a:pt x="0" y="1674"/>
                </a:cubicBezTo>
                <a:cubicBezTo>
                  <a:pt x="0" y="726"/>
                  <a:pt x="991" y="0"/>
                  <a:pt x="2195" y="0"/>
                </a:cubicBezTo>
                <a:lnTo>
                  <a:pt x="19405" y="0"/>
                </a:lnTo>
                <a:cubicBezTo>
                  <a:pt x="20609" y="0"/>
                  <a:pt x="21600" y="726"/>
                  <a:pt x="21600" y="1674"/>
                </a:cubicBezTo>
                <a:cubicBezTo>
                  <a:pt x="21600" y="2623"/>
                  <a:pt x="20609" y="3405"/>
                  <a:pt x="19405" y="3405"/>
                </a:cubicBezTo>
                <a:close/>
              </a:path>
            </a:pathLst>
          </a:custGeom>
          <a:solidFill>
            <a:schemeClr val="bg2"/>
          </a:solidFill>
          <a:ln w="12700">
            <a:miter lim="400000"/>
          </a:ln>
        </p:spPr>
        <p:txBody>
          <a:bodyPr lIns="38100" tIns="38100" rIns="38100" bIns="38100" anchor="ctr"/>
          <a:lstStyle/>
          <a:p>
            <a:pPr>
              <a:defRPr sz="3000">
                <a:solidFill>
                  <a:srgbClr val="FFFFFF"/>
                </a:solidFill>
              </a:defRPr>
            </a:pPr>
            <a:endParaRPr/>
          </a:p>
        </p:txBody>
      </p:sp>
      <p:sp>
        <p:nvSpPr>
          <p:cNvPr id="15" name="Shape">
            <a:extLst>
              <a:ext uri="{FF2B5EF4-FFF2-40B4-BE49-F238E27FC236}">
                <a16:creationId xmlns:a16="http://schemas.microsoft.com/office/drawing/2014/main" id="{E73492CC-F6AA-466D-925D-D23FF81B0296}"/>
              </a:ext>
            </a:extLst>
          </p:cNvPr>
          <p:cNvSpPr/>
          <p:nvPr/>
        </p:nvSpPr>
        <p:spPr>
          <a:xfrm>
            <a:off x="1908839" y="3562726"/>
            <a:ext cx="499525" cy="704088"/>
          </a:xfrm>
          <a:custGeom>
            <a:avLst/>
            <a:gdLst/>
            <a:ahLst/>
            <a:cxnLst>
              <a:cxn ang="0">
                <a:pos x="wd2" y="hd2"/>
              </a:cxn>
              <a:cxn ang="5400000">
                <a:pos x="wd2" y="hd2"/>
              </a:cxn>
              <a:cxn ang="10800000">
                <a:pos x="wd2" y="hd2"/>
              </a:cxn>
              <a:cxn ang="16200000">
                <a:pos x="wd2" y="hd2"/>
              </a:cxn>
            </a:cxnLst>
            <a:rect l="0" t="0" r="r" b="b"/>
            <a:pathLst>
              <a:path w="21600" h="21547" extrusionOk="0">
                <a:moveTo>
                  <a:pt x="0" y="19874"/>
                </a:moveTo>
                <a:lnTo>
                  <a:pt x="0" y="1670"/>
                </a:lnTo>
                <a:cubicBezTo>
                  <a:pt x="0" y="724"/>
                  <a:pt x="1104" y="0"/>
                  <a:pt x="2444" y="0"/>
                </a:cubicBezTo>
                <a:cubicBezTo>
                  <a:pt x="3863" y="0"/>
                  <a:pt x="4966" y="724"/>
                  <a:pt x="4966" y="1670"/>
                </a:cubicBezTo>
                <a:lnTo>
                  <a:pt x="4966" y="9074"/>
                </a:lnTo>
                <a:lnTo>
                  <a:pt x="16634" y="9074"/>
                </a:lnTo>
                <a:lnTo>
                  <a:pt x="16634" y="1670"/>
                </a:lnTo>
                <a:cubicBezTo>
                  <a:pt x="16634" y="724"/>
                  <a:pt x="17737" y="0"/>
                  <a:pt x="19077" y="0"/>
                </a:cubicBezTo>
                <a:cubicBezTo>
                  <a:pt x="20496" y="0"/>
                  <a:pt x="21600" y="724"/>
                  <a:pt x="21600" y="1670"/>
                </a:cubicBezTo>
                <a:lnTo>
                  <a:pt x="21600" y="19874"/>
                </a:lnTo>
                <a:cubicBezTo>
                  <a:pt x="21600" y="20821"/>
                  <a:pt x="20496" y="21544"/>
                  <a:pt x="19077" y="21544"/>
                </a:cubicBezTo>
                <a:cubicBezTo>
                  <a:pt x="17658" y="21544"/>
                  <a:pt x="16634" y="20821"/>
                  <a:pt x="16634" y="19874"/>
                </a:cubicBezTo>
                <a:lnTo>
                  <a:pt x="16634" y="12470"/>
                </a:lnTo>
                <a:lnTo>
                  <a:pt x="4966" y="12470"/>
                </a:lnTo>
                <a:lnTo>
                  <a:pt x="4966" y="19874"/>
                </a:lnTo>
                <a:cubicBezTo>
                  <a:pt x="4966" y="20821"/>
                  <a:pt x="3863" y="21544"/>
                  <a:pt x="2444" y="21544"/>
                </a:cubicBezTo>
                <a:cubicBezTo>
                  <a:pt x="1104" y="21600"/>
                  <a:pt x="0" y="20821"/>
                  <a:pt x="0" y="19874"/>
                </a:cubicBezTo>
                <a:close/>
              </a:path>
            </a:pathLst>
          </a:custGeom>
          <a:solidFill>
            <a:schemeClr val="bg2"/>
          </a:solidFill>
          <a:ln w="12700">
            <a:miter lim="400000"/>
          </a:ln>
        </p:spPr>
        <p:txBody>
          <a:bodyPr lIns="38100" tIns="38100" rIns="38100" bIns="38100" anchor="ctr"/>
          <a:lstStyle/>
          <a:p>
            <a:pPr>
              <a:defRPr sz="3000">
                <a:solidFill>
                  <a:srgbClr val="FFFFFF"/>
                </a:solidFill>
              </a:defRPr>
            </a:pPr>
            <a:endParaRPr/>
          </a:p>
        </p:txBody>
      </p:sp>
      <p:sp>
        <p:nvSpPr>
          <p:cNvPr id="16" name="Shape">
            <a:extLst>
              <a:ext uri="{FF2B5EF4-FFF2-40B4-BE49-F238E27FC236}">
                <a16:creationId xmlns:a16="http://schemas.microsoft.com/office/drawing/2014/main" id="{FA76131F-5DCC-46AA-8760-C8259907ECB2}"/>
              </a:ext>
            </a:extLst>
          </p:cNvPr>
          <p:cNvSpPr/>
          <p:nvPr/>
        </p:nvSpPr>
        <p:spPr>
          <a:xfrm>
            <a:off x="2625637" y="3562726"/>
            <a:ext cx="114856" cy="704088"/>
          </a:xfrm>
          <a:custGeom>
            <a:avLst/>
            <a:gdLst/>
            <a:ahLst/>
            <a:cxnLst>
              <a:cxn ang="0">
                <a:pos x="wd2" y="hd2"/>
              </a:cxn>
              <a:cxn ang="5400000">
                <a:pos x="wd2" y="hd2"/>
              </a:cxn>
              <a:cxn ang="10800000">
                <a:pos x="wd2" y="hd2"/>
              </a:cxn>
              <a:cxn ang="16200000">
                <a:pos x="wd2" y="hd2"/>
              </a:cxn>
            </a:cxnLst>
            <a:rect l="0" t="0" r="r" b="b"/>
            <a:pathLst>
              <a:path w="21600" h="21600" extrusionOk="0">
                <a:moveTo>
                  <a:pt x="0" y="1674"/>
                </a:moveTo>
                <a:cubicBezTo>
                  <a:pt x="0" y="726"/>
                  <a:pt x="4800" y="0"/>
                  <a:pt x="10629" y="0"/>
                </a:cubicBezTo>
                <a:cubicBezTo>
                  <a:pt x="16457" y="0"/>
                  <a:pt x="21600" y="726"/>
                  <a:pt x="21600" y="1674"/>
                </a:cubicBezTo>
                <a:lnTo>
                  <a:pt x="21600" y="19926"/>
                </a:lnTo>
                <a:cubicBezTo>
                  <a:pt x="21600" y="20874"/>
                  <a:pt x="16457" y="21600"/>
                  <a:pt x="10629" y="21600"/>
                </a:cubicBezTo>
                <a:cubicBezTo>
                  <a:pt x="4457" y="21600"/>
                  <a:pt x="0" y="20874"/>
                  <a:pt x="0" y="19926"/>
                </a:cubicBezTo>
                <a:lnTo>
                  <a:pt x="0" y="1674"/>
                </a:lnTo>
                <a:close/>
              </a:path>
            </a:pathLst>
          </a:custGeom>
          <a:solidFill>
            <a:schemeClr val="bg2"/>
          </a:solidFill>
          <a:ln w="12700">
            <a:miter lim="400000"/>
          </a:ln>
        </p:spPr>
        <p:txBody>
          <a:bodyPr lIns="38100" tIns="38100" rIns="38100" bIns="38100" anchor="ctr"/>
          <a:lstStyle/>
          <a:p>
            <a:pPr>
              <a:defRPr sz="3000">
                <a:solidFill>
                  <a:srgbClr val="FFFFFF"/>
                </a:solidFill>
              </a:defRPr>
            </a:pPr>
            <a:endParaRPr/>
          </a:p>
        </p:txBody>
      </p:sp>
      <p:sp>
        <p:nvSpPr>
          <p:cNvPr id="17" name="Shape">
            <a:extLst>
              <a:ext uri="{FF2B5EF4-FFF2-40B4-BE49-F238E27FC236}">
                <a16:creationId xmlns:a16="http://schemas.microsoft.com/office/drawing/2014/main" id="{DFDD038F-E0CC-4A9B-BEFD-7B7A763E1908}"/>
              </a:ext>
            </a:extLst>
          </p:cNvPr>
          <p:cNvSpPr/>
          <p:nvPr/>
        </p:nvSpPr>
        <p:spPr>
          <a:xfrm>
            <a:off x="2957766" y="3562726"/>
            <a:ext cx="550803" cy="704088"/>
          </a:xfrm>
          <a:custGeom>
            <a:avLst/>
            <a:gdLst/>
            <a:ahLst/>
            <a:cxnLst>
              <a:cxn ang="0">
                <a:pos x="wd2" y="hd2"/>
              </a:cxn>
              <a:cxn ang="5400000">
                <a:pos x="wd2" y="hd2"/>
              </a:cxn>
              <a:cxn ang="10800000">
                <a:pos x="wd2" y="hd2"/>
              </a:cxn>
              <a:cxn ang="16200000">
                <a:pos x="wd2" y="hd2"/>
              </a:cxn>
            </a:cxnLst>
            <a:rect l="0" t="0" r="r" b="b"/>
            <a:pathLst>
              <a:path w="21538" h="21403" extrusionOk="0">
                <a:moveTo>
                  <a:pt x="4429" y="19733"/>
                </a:moveTo>
                <a:cubicBezTo>
                  <a:pt x="4429" y="20679"/>
                  <a:pt x="3431" y="21403"/>
                  <a:pt x="2219" y="21403"/>
                </a:cubicBezTo>
                <a:cubicBezTo>
                  <a:pt x="936" y="21403"/>
                  <a:pt x="9" y="20624"/>
                  <a:pt x="9" y="19733"/>
                </a:cubicBezTo>
                <a:lnTo>
                  <a:pt x="9" y="1807"/>
                </a:lnTo>
                <a:cubicBezTo>
                  <a:pt x="9" y="1807"/>
                  <a:pt x="9" y="1807"/>
                  <a:pt x="9" y="1751"/>
                </a:cubicBezTo>
                <a:cubicBezTo>
                  <a:pt x="-62" y="1250"/>
                  <a:pt x="294" y="694"/>
                  <a:pt x="936" y="304"/>
                </a:cubicBezTo>
                <a:cubicBezTo>
                  <a:pt x="1934" y="-197"/>
                  <a:pt x="3360" y="-86"/>
                  <a:pt x="4001" y="694"/>
                </a:cubicBezTo>
                <a:lnTo>
                  <a:pt x="17118" y="14500"/>
                </a:lnTo>
                <a:lnTo>
                  <a:pt x="17118" y="1807"/>
                </a:lnTo>
                <a:cubicBezTo>
                  <a:pt x="17118" y="916"/>
                  <a:pt x="18116" y="137"/>
                  <a:pt x="19328" y="137"/>
                </a:cubicBezTo>
                <a:cubicBezTo>
                  <a:pt x="20540" y="137"/>
                  <a:pt x="21538" y="916"/>
                  <a:pt x="21538" y="1807"/>
                </a:cubicBezTo>
                <a:lnTo>
                  <a:pt x="21538" y="19733"/>
                </a:lnTo>
                <a:cubicBezTo>
                  <a:pt x="21538" y="20679"/>
                  <a:pt x="20540" y="21403"/>
                  <a:pt x="19328" y="21403"/>
                </a:cubicBezTo>
                <a:cubicBezTo>
                  <a:pt x="18687" y="21403"/>
                  <a:pt x="18045" y="21180"/>
                  <a:pt x="17689" y="20791"/>
                </a:cubicBezTo>
                <a:cubicBezTo>
                  <a:pt x="17617" y="20735"/>
                  <a:pt x="17546" y="20679"/>
                  <a:pt x="17475" y="20624"/>
                </a:cubicBezTo>
                <a:lnTo>
                  <a:pt x="4500" y="6929"/>
                </a:lnTo>
                <a:lnTo>
                  <a:pt x="4500" y="19733"/>
                </a:lnTo>
                <a:close/>
              </a:path>
            </a:pathLst>
          </a:custGeom>
          <a:solidFill>
            <a:schemeClr val="bg2"/>
          </a:solidFill>
          <a:ln w="12700">
            <a:miter lim="400000"/>
          </a:ln>
        </p:spPr>
        <p:txBody>
          <a:bodyPr lIns="38100" tIns="38100" rIns="38100" bIns="38100" anchor="ctr"/>
          <a:lstStyle/>
          <a:p>
            <a:pPr>
              <a:defRPr sz="3000">
                <a:solidFill>
                  <a:srgbClr val="FFFFFF"/>
                </a:solidFill>
              </a:defRPr>
            </a:pPr>
            <a:endParaRPr/>
          </a:p>
        </p:txBody>
      </p:sp>
      <p:sp>
        <p:nvSpPr>
          <p:cNvPr id="18" name="Shape">
            <a:extLst>
              <a:ext uri="{FF2B5EF4-FFF2-40B4-BE49-F238E27FC236}">
                <a16:creationId xmlns:a16="http://schemas.microsoft.com/office/drawing/2014/main" id="{1F1E91A5-30DA-4DC9-A713-FF803F3E72FD}"/>
              </a:ext>
            </a:extLst>
          </p:cNvPr>
          <p:cNvSpPr/>
          <p:nvPr/>
        </p:nvSpPr>
        <p:spPr>
          <a:xfrm>
            <a:off x="3725841" y="3562726"/>
            <a:ext cx="547032" cy="704088"/>
          </a:xfrm>
          <a:custGeom>
            <a:avLst/>
            <a:gdLst/>
            <a:ahLst/>
            <a:cxnLst>
              <a:cxn ang="0">
                <a:pos x="wd2" y="hd2"/>
              </a:cxn>
              <a:cxn ang="5400000">
                <a:pos x="wd2" y="hd2"/>
              </a:cxn>
              <a:cxn ang="10800000">
                <a:pos x="wd2" y="hd2"/>
              </a:cxn>
              <a:cxn ang="16200000">
                <a:pos x="wd2" y="hd2"/>
              </a:cxn>
            </a:cxnLst>
            <a:rect l="0" t="0" r="r" b="b"/>
            <a:pathLst>
              <a:path w="21320" h="21433" extrusionOk="0">
                <a:moveTo>
                  <a:pt x="0" y="19759"/>
                </a:moveTo>
                <a:lnTo>
                  <a:pt x="0" y="1675"/>
                </a:lnTo>
                <a:cubicBezTo>
                  <a:pt x="0" y="782"/>
                  <a:pt x="995" y="0"/>
                  <a:pt x="2203" y="0"/>
                </a:cubicBezTo>
                <a:cubicBezTo>
                  <a:pt x="3410" y="0"/>
                  <a:pt x="4405" y="782"/>
                  <a:pt x="4405" y="1675"/>
                </a:cubicBezTo>
                <a:lnTo>
                  <a:pt x="4405" y="10549"/>
                </a:lnTo>
                <a:lnTo>
                  <a:pt x="17550" y="503"/>
                </a:lnTo>
                <a:cubicBezTo>
                  <a:pt x="18474" y="-167"/>
                  <a:pt x="19824" y="-167"/>
                  <a:pt x="20676" y="503"/>
                </a:cubicBezTo>
                <a:cubicBezTo>
                  <a:pt x="21529" y="1173"/>
                  <a:pt x="21529" y="2233"/>
                  <a:pt x="20676" y="2903"/>
                </a:cubicBezTo>
                <a:lnTo>
                  <a:pt x="11795" y="9656"/>
                </a:lnTo>
                <a:lnTo>
                  <a:pt x="20818" y="18642"/>
                </a:lnTo>
                <a:cubicBezTo>
                  <a:pt x="21600" y="19368"/>
                  <a:pt x="21458" y="20428"/>
                  <a:pt x="20463" y="21042"/>
                </a:cubicBezTo>
                <a:cubicBezTo>
                  <a:pt x="20037" y="21321"/>
                  <a:pt x="19539" y="21433"/>
                  <a:pt x="19042" y="21433"/>
                </a:cubicBezTo>
                <a:cubicBezTo>
                  <a:pt x="18403" y="21433"/>
                  <a:pt x="17834" y="21210"/>
                  <a:pt x="17408" y="20819"/>
                </a:cubicBezTo>
                <a:lnTo>
                  <a:pt x="8668" y="12056"/>
                </a:lnTo>
                <a:lnTo>
                  <a:pt x="4476" y="15349"/>
                </a:lnTo>
                <a:lnTo>
                  <a:pt x="4476" y="19759"/>
                </a:lnTo>
                <a:cubicBezTo>
                  <a:pt x="4476" y="20707"/>
                  <a:pt x="3482" y="21433"/>
                  <a:pt x="2274" y="21433"/>
                </a:cubicBezTo>
                <a:cubicBezTo>
                  <a:pt x="1066" y="21433"/>
                  <a:pt x="0" y="20707"/>
                  <a:pt x="0" y="19759"/>
                </a:cubicBezTo>
                <a:close/>
              </a:path>
            </a:pathLst>
          </a:custGeom>
          <a:solidFill>
            <a:schemeClr val="bg2"/>
          </a:solidFill>
          <a:ln w="12700">
            <a:miter lim="400000"/>
          </a:ln>
        </p:spPr>
        <p:txBody>
          <a:bodyPr lIns="38100" tIns="38100" rIns="38100" bIns="38100" anchor="ctr"/>
          <a:lstStyle/>
          <a:p>
            <a:pPr>
              <a:defRPr sz="3000">
                <a:solidFill>
                  <a:srgbClr val="FFFFFF"/>
                </a:solidFill>
              </a:defRPr>
            </a:pPr>
            <a:endParaRPr/>
          </a:p>
        </p:txBody>
      </p:sp>
      <p:sp>
        <p:nvSpPr>
          <p:cNvPr id="19" name="Shape">
            <a:extLst>
              <a:ext uri="{FF2B5EF4-FFF2-40B4-BE49-F238E27FC236}">
                <a16:creationId xmlns:a16="http://schemas.microsoft.com/office/drawing/2014/main" id="{5F5793BD-3D5F-4802-95EE-BC28C7018F0D}"/>
              </a:ext>
            </a:extLst>
          </p:cNvPr>
          <p:cNvSpPr/>
          <p:nvPr/>
        </p:nvSpPr>
        <p:spPr>
          <a:xfrm>
            <a:off x="1170163" y="4381220"/>
            <a:ext cx="486766" cy="512064"/>
          </a:xfrm>
          <a:custGeom>
            <a:avLst/>
            <a:gdLst/>
            <a:ahLst/>
            <a:cxnLst>
              <a:cxn ang="0">
                <a:pos x="wd2" y="hd2"/>
              </a:cxn>
              <a:cxn ang="5400000">
                <a:pos x="wd2" y="hd2"/>
              </a:cxn>
              <a:cxn ang="10800000">
                <a:pos x="wd2" y="hd2"/>
              </a:cxn>
              <a:cxn ang="16200000">
                <a:pos x="wd2" y="hd2"/>
              </a:cxn>
            </a:cxnLst>
            <a:rect l="0" t="0" r="r" b="b"/>
            <a:pathLst>
              <a:path w="21600" h="21600" extrusionOk="0">
                <a:moveTo>
                  <a:pt x="18445" y="3217"/>
                </a:moveTo>
                <a:cubicBezTo>
                  <a:pt x="20387" y="5209"/>
                  <a:pt x="21600" y="7813"/>
                  <a:pt x="21600" y="10800"/>
                </a:cubicBezTo>
                <a:cubicBezTo>
                  <a:pt x="21600" y="13787"/>
                  <a:pt x="20387" y="16391"/>
                  <a:pt x="18445" y="18383"/>
                </a:cubicBezTo>
                <a:cubicBezTo>
                  <a:pt x="16584" y="20298"/>
                  <a:pt x="13834" y="21600"/>
                  <a:pt x="10921" y="21600"/>
                </a:cubicBezTo>
                <a:cubicBezTo>
                  <a:pt x="7928" y="21600"/>
                  <a:pt x="5097" y="20374"/>
                  <a:pt x="3155" y="18383"/>
                </a:cubicBezTo>
                <a:cubicBezTo>
                  <a:pt x="1213" y="16468"/>
                  <a:pt x="0" y="13787"/>
                  <a:pt x="0" y="10800"/>
                </a:cubicBezTo>
                <a:cubicBezTo>
                  <a:pt x="0" y="7813"/>
                  <a:pt x="1133" y="5209"/>
                  <a:pt x="3155" y="3217"/>
                </a:cubicBezTo>
                <a:cubicBezTo>
                  <a:pt x="5097" y="1226"/>
                  <a:pt x="7847" y="0"/>
                  <a:pt x="10921" y="0"/>
                </a:cubicBezTo>
                <a:cubicBezTo>
                  <a:pt x="13753" y="0"/>
                  <a:pt x="16584" y="1226"/>
                  <a:pt x="18445" y="3217"/>
                </a:cubicBezTo>
                <a:close/>
                <a:moveTo>
                  <a:pt x="18040" y="10800"/>
                </a:moveTo>
                <a:cubicBezTo>
                  <a:pt x="18040" y="8732"/>
                  <a:pt x="17151" y="6894"/>
                  <a:pt x="15856" y="5592"/>
                </a:cubicBezTo>
                <a:cubicBezTo>
                  <a:pt x="14562" y="4213"/>
                  <a:pt x="12782" y="3447"/>
                  <a:pt x="10840" y="3447"/>
                </a:cubicBezTo>
                <a:cubicBezTo>
                  <a:pt x="8818" y="3447"/>
                  <a:pt x="7038" y="4213"/>
                  <a:pt x="5744" y="5592"/>
                </a:cubicBezTo>
                <a:cubicBezTo>
                  <a:pt x="4449" y="6894"/>
                  <a:pt x="3560" y="8809"/>
                  <a:pt x="3560" y="10800"/>
                </a:cubicBezTo>
                <a:cubicBezTo>
                  <a:pt x="3560" y="12868"/>
                  <a:pt x="4369" y="14706"/>
                  <a:pt x="5744" y="16008"/>
                </a:cubicBezTo>
                <a:cubicBezTo>
                  <a:pt x="7038" y="17387"/>
                  <a:pt x="8818" y="18153"/>
                  <a:pt x="10840" y="18153"/>
                </a:cubicBezTo>
                <a:cubicBezTo>
                  <a:pt x="12701" y="18153"/>
                  <a:pt x="14481" y="17311"/>
                  <a:pt x="15856" y="16008"/>
                </a:cubicBezTo>
                <a:cubicBezTo>
                  <a:pt x="17151" y="14706"/>
                  <a:pt x="18040" y="12791"/>
                  <a:pt x="18040" y="10800"/>
                </a:cubicBezTo>
                <a:close/>
              </a:path>
            </a:pathLst>
          </a:custGeom>
          <a:solidFill>
            <a:schemeClr val="bg2"/>
          </a:solidFill>
          <a:ln w="12700">
            <a:miter lim="400000"/>
          </a:ln>
        </p:spPr>
        <p:txBody>
          <a:bodyPr lIns="38100" tIns="38100" rIns="38100" bIns="38100" anchor="ctr"/>
          <a:lstStyle/>
          <a:p>
            <a:pPr>
              <a:defRPr sz="3000">
                <a:solidFill>
                  <a:srgbClr val="FFFFFF"/>
                </a:solidFill>
              </a:defRPr>
            </a:pPr>
            <a:endParaRPr/>
          </a:p>
        </p:txBody>
      </p:sp>
      <p:sp>
        <p:nvSpPr>
          <p:cNvPr id="20" name="Shape">
            <a:extLst>
              <a:ext uri="{FF2B5EF4-FFF2-40B4-BE49-F238E27FC236}">
                <a16:creationId xmlns:a16="http://schemas.microsoft.com/office/drawing/2014/main" id="{DC9C4DC0-B3E4-4237-B517-E0B973CD02E5}"/>
              </a:ext>
            </a:extLst>
          </p:cNvPr>
          <p:cNvSpPr/>
          <p:nvPr/>
        </p:nvSpPr>
        <p:spPr>
          <a:xfrm>
            <a:off x="1750652" y="4378726"/>
            <a:ext cx="408477" cy="512064"/>
          </a:xfrm>
          <a:custGeom>
            <a:avLst/>
            <a:gdLst/>
            <a:ahLst/>
            <a:cxnLst>
              <a:cxn ang="0">
                <a:pos x="wd2" y="hd2"/>
              </a:cxn>
              <a:cxn ang="5400000">
                <a:pos x="wd2" y="hd2"/>
              </a:cxn>
              <a:cxn ang="10800000">
                <a:pos x="wd2" y="hd2"/>
              </a:cxn>
              <a:cxn ang="16200000">
                <a:pos x="wd2" y="hd2"/>
              </a:cxn>
            </a:cxnLst>
            <a:rect l="0" t="0" r="r" b="b"/>
            <a:pathLst>
              <a:path w="21414" h="21600" extrusionOk="0">
                <a:moveTo>
                  <a:pt x="10800" y="21600"/>
                </a:moveTo>
                <a:cubicBezTo>
                  <a:pt x="4779" y="21600"/>
                  <a:pt x="0" y="17565"/>
                  <a:pt x="0" y="12659"/>
                </a:cubicBezTo>
                <a:lnTo>
                  <a:pt x="0" y="1662"/>
                </a:lnTo>
                <a:cubicBezTo>
                  <a:pt x="0" y="712"/>
                  <a:pt x="860" y="0"/>
                  <a:pt x="2007" y="0"/>
                </a:cubicBezTo>
                <a:cubicBezTo>
                  <a:pt x="3154" y="0"/>
                  <a:pt x="4110" y="712"/>
                  <a:pt x="4110" y="1662"/>
                </a:cubicBezTo>
                <a:lnTo>
                  <a:pt x="4110" y="12659"/>
                </a:lnTo>
                <a:cubicBezTo>
                  <a:pt x="4110" y="15666"/>
                  <a:pt x="7073" y="18119"/>
                  <a:pt x="10704" y="18119"/>
                </a:cubicBezTo>
                <a:cubicBezTo>
                  <a:pt x="14432" y="18119"/>
                  <a:pt x="17299" y="15666"/>
                  <a:pt x="17299" y="12659"/>
                </a:cubicBezTo>
                <a:lnTo>
                  <a:pt x="17299" y="1662"/>
                </a:lnTo>
                <a:cubicBezTo>
                  <a:pt x="17299" y="712"/>
                  <a:pt x="18255" y="0"/>
                  <a:pt x="19402" y="0"/>
                </a:cubicBezTo>
                <a:cubicBezTo>
                  <a:pt x="20549" y="0"/>
                  <a:pt x="21409" y="712"/>
                  <a:pt x="21409" y="1662"/>
                </a:cubicBezTo>
                <a:lnTo>
                  <a:pt x="21409" y="12659"/>
                </a:lnTo>
                <a:cubicBezTo>
                  <a:pt x="21600" y="17565"/>
                  <a:pt x="16821" y="21600"/>
                  <a:pt x="10800" y="21600"/>
                </a:cubicBezTo>
                <a:close/>
              </a:path>
            </a:pathLst>
          </a:custGeom>
          <a:solidFill>
            <a:schemeClr val="bg2"/>
          </a:solidFill>
          <a:ln w="12700">
            <a:miter lim="400000"/>
          </a:ln>
        </p:spPr>
        <p:txBody>
          <a:bodyPr lIns="38100" tIns="38100" rIns="38100" bIns="38100" anchor="ctr"/>
          <a:lstStyle/>
          <a:p>
            <a:pPr>
              <a:defRPr sz="3000">
                <a:solidFill>
                  <a:srgbClr val="FFFFFF"/>
                </a:solidFill>
              </a:defRPr>
            </a:pPr>
            <a:endParaRPr/>
          </a:p>
        </p:txBody>
      </p:sp>
      <p:sp>
        <p:nvSpPr>
          <p:cNvPr id="21" name="Shape">
            <a:extLst>
              <a:ext uri="{FF2B5EF4-FFF2-40B4-BE49-F238E27FC236}">
                <a16:creationId xmlns:a16="http://schemas.microsoft.com/office/drawing/2014/main" id="{C30F3F09-80C6-4BD2-894C-BB8BAED12B3E}"/>
              </a:ext>
            </a:extLst>
          </p:cNvPr>
          <p:cNvSpPr/>
          <p:nvPr/>
        </p:nvSpPr>
        <p:spPr>
          <a:xfrm>
            <a:off x="2252852" y="4378726"/>
            <a:ext cx="381027" cy="512064"/>
          </a:xfrm>
          <a:custGeom>
            <a:avLst/>
            <a:gdLst/>
            <a:ahLst/>
            <a:cxnLst>
              <a:cxn ang="0">
                <a:pos x="wd2" y="hd2"/>
              </a:cxn>
              <a:cxn ang="5400000">
                <a:pos x="wd2" y="hd2"/>
              </a:cxn>
              <a:cxn ang="10800000">
                <a:pos x="wd2" y="hd2"/>
              </a:cxn>
              <a:cxn ang="16200000">
                <a:pos x="wd2" y="hd2"/>
              </a:cxn>
            </a:cxnLst>
            <a:rect l="0" t="0" r="r" b="b"/>
            <a:pathLst>
              <a:path w="21600" h="21600" extrusionOk="0">
                <a:moveTo>
                  <a:pt x="19326" y="3335"/>
                </a:moveTo>
                <a:lnTo>
                  <a:pt x="12919" y="3335"/>
                </a:lnTo>
                <a:lnTo>
                  <a:pt x="12919" y="19932"/>
                </a:lnTo>
                <a:cubicBezTo>
                  <a:pt x="12919" y="20885"/>
                  <a:pt x="11988" y="21600"/>
                  <a:pt x="10748" y="21600"/>
                </a:cubicBezTo>
                <a:cubicBezTo>
                  <a:pt x="9508" y="21600"/>
                  <a:pt x="8578" y="20885"/>
                  <a:pt x="8578" y="19932"/>
                </a:cubicBezTo>
                <a:lnTo>
                  <a:pt x="8578" y="3415"/>
                </a:lnTo>
                <a:lnTo>
                  <a:pt x="2170" y="3415"/>
                </a:lnTo>
                <a:cubicBezTo>
                  <a:pt x="930" y="3415"/>
                  <a:pt x="0" y="2621"/>
                  <a:pt x="0" y="1668"/>
                </a:cubicBezTo>
                <a:cubicBezTo>
                  <a:pt x="0" y="715"/>
                  <a:pt x="930" y="0"/>
                  <a:pt x="2170" y="0"/>
                </a:cubicBezTo>
                <a:lnTo>
                  <a:pt x="19430" y="0"/>
                </a:lnTo>
                <a:cubicBezTo>
                  <a:pt x="20670" y="0"/>
                  <a:pt x="21600" y="715"/>
                  <a:pt x="21600" y="1668"/>
                </a:cubicBezTo>
                <a:cubicBezTo>
                  <a:pt x="21600" y="2541"/>
                  <a:pt x="20566" y="3335"/>
                  <a:pt x="19326" y="3335"/>
                </a:cubicBezTo>
                <a:close/>
              </a:path>
            </a:pathLst>
          </a:custGeom>
          <a:solidFill>
            <a:schemeClr val="bg2"/>
          </a:solidFill>
          <a:ln w="12700">
            <a:miter lim="400000"/>
          </a:ln>
        </p:spPr>
        <p:txBody>
          <a:bodyPr lIns="38100" tIns="38100" rIns="38100" bIns="38100" anchor="ctr"/>
          <a:lstStyle/>
          <a:p>
            <a:pPr>
              <a:defRPr sz="3000">
                <a:solidFill>
                  <a:srgbClr val="FFFFFF"/>
                </a:solidFill>
              </a:defRPr>
            </a:pPr>
            <a:endParaRPr/>
          </a:p>
        </p:txBody>
      </p:sp>
      <p:sp>
        <p:nvSpPr>
          <p:cNvPr id="22" name="Shape">
            <a:extLst>
              <a:ext uri="{FF2B5EF4-FFF2-40B4-BE49-F238E27FC236}">
                <a16:creationId xmlns:a16="http://schemas.microsoft.com/office/drawing/2014/main" id="{01D8E841-36AF-4684-9803-8516B5538488}"/>
              </a:ext>
            </a:extLst>
          </p:cNvPr>
          <p:cNvSpPr/>
          <p:nvPr/>
        </p:nvSpPr>
        <p:spPr>
          <a:xfrm>
            <a:off x="2727602" y="4378726"/>
            <a:ext cx="388058" cy="512064"/>
          </a:xfrm>
          <a:custGeom>
            <a:avLst/>
            <a:gdLst/>
            <a:ahLst/>
            <a:cxnLst>
              <a:cxn ang="0">
                <a:pos x="wd2" y="hd2"/>
              </a:cxn>
              <a:cxn ang="5400000">
                <a:pos x="wd2" y="hd2"/>
              </a:cxn>
              <a:cxn ang="10800000">
                <a:pos x="wd2" y="hd2"/>
              </a:cxn>
              <a:cxn ang="16200000">
                <a:pos x="wd2" y="hd2"/>
              </a:cxn>
            </a:cxnLst>
            <a:rect l="0" t="0" r="r" b="b"/>
            <a:pathLst>
              <a:path w="21385" h="21600" extrusionOk="0">
                <a:moveTo>
                  <a:pt x="388" y="16413"/>
                </a:moveTo>
                <a:cubicBezTo>
                  <a:pt x="1091" y="15716"/>
                  <a:pt x="2397" y="15639"/>
                  <a:pt x="3201" y="16181"/>
                </a:cubicBezTo>
                <a:cubicBezTo>
                  <a:pt x="4909" y="17265"/>
                  <a:pt x="7923" y="18503"/>
                  <a:pt x="10736" y="18503"/>
                </a:cubicBezTo>
                <a:cubicBezTo>
                  <a:pt x="12745" y="18503"/>
                  <a:pt x="14453" y="18039"/>
                  <a:pt x="15658" y="17419"/>
                </a:cubicBezTo>
                <a:cubicBezTo>
                  <a:pt x="16864" y="16723"/>
                  <a:pt x="17366" y="16026"/>
                  <a:pt x="17366" y="15252"/>
                </a:cubicBezTo>
                <a:cubicBezTo>
                  <a:pt x="17366" y="14865"/>
                  <a:pt x="17266" y="14555"/>
                  <a:pt x="16965" y="14323"/>
                </a:cubicBezTo>
                <a:cubicBezTo>
                  <a:pt x="16764" y="14013"/>
                  <a:pt x="16362" y="13703"/>
                  <a:pt x="15759" y="13394"/>
                </a:cubicBezTo>
                <a:cubicBezTo>
                  <a:pt x="14654" y="12852"/>
                  <a:pt x="12745" y="12310"/>
                  <a:pt x="10434" y="12000"/>
                </a:cubicBezTo>
                <a:lnTo>
                  <a:pt x="10434" y="12000"/>
                </a:lnTo>
                <a:cubicBezTo>
                  <a:pt x="8626" y="11690"/>
                  <a:pt x="6918" y="11381"/>
                  <a:pt x="5411" y="10839"/>
                </a:cubicBezTo>
                <a:cubicBezTo>
                  <a:pt x="3904" y="10297"/>
                  <a:pt x="2598" y="9523"/>
                  <a:pt x="1794" y="8516"/>
                </a:cubicBezTo>
                <a:cubicBezTo>
                  <a:pt x="1192" y="7819"/>
                  <a:pt x="890" y="6968"/>
                  <a:pt x="890" y="6039"/>
                </a:cubicBezTo>
                <a:cubicBezTo>
                  <a:pt x="890" y="4258"/>
                  <a:pt x="2196" y="2632"/>
                  <a:pt x="4004" y="1626"/>
                </a:cubicBezTo>
                <a:cubicBezTo>
                  <a:pt x="5813" y="619"/>
                  <a:pt x="8224" y="0"/>
                  <a:pt x="10736" y="0"/>
                </a:cubicBezTo>
                <a:cubicBezTo>
                  <a:pt x="14453" y="0"/>
                  <a:pt x="17266" y="1394"/>
                  <a:pt x="19275" y="2400"/>
                </a:cubicBezTo>
                <a:cubicBezTo>
                  <a:pt x="20179" y="2865"/>
                  <a:pt x="20481" y="3871"/>
                  <a:pt x="19778" y="4568"/>
                </a:cubicBezTo>
                <a:cubicBezTo>
                  <a:pt x="19175" y="5265"/>
                  <a:pt x="17969" y="5497"/>
                  <a:pt x="16965" y="5032"/>
                </a:cubicBezTo>
                <a:cubicBezTo>
                  <a:pt x="14955" y="4026"/>
                  <a:pt x="13046" y="3097"/>
                  <a:pt x="10635" y="3097"/>
                </a:cubicBezTo>
                <a:cubicBezTo>
                  <a:pt x="8827" y="3097"/>
                  <a:pt x="7320" y="3484"/>
                  <a:pt x="6215" y="4103"/>
                </a:cubicBezTo>
                <a:cubicBezTo>
                  <a:pt x="5110" y="4723"/>
                  <a:pt x="4708" y="5342"/>
                  <a:pt x="4708" y="6039"/>
                </a:cubicBezTo>
                <a:cubicBezTo>
                  <a:pt x="4708" y="6426"/>
                  <a:pt x="4808" y="6658"/>
                  <a:pt x="5009" y="6890"/>
                </a:cubicBezTo>
                <a:cubicBezTo>
                  <a:pt x="5210" y="7123"/>
                  <a:pt x="5511" y="7432"/>
                  <a:pt x="6114" y="7665"/>
                </a:cubicBezTo>
                <a:cubicBezTo>
                  <a:pt x="7119" y="8206"/>
                  <a:pt x="8927" y="8671"/>
                  <a:pt x="11037" y="8981"/>
                </a:cubicBezTo>
                <a:lnTo>
                  <a:pt x="11137" y="8981"/>
                </a:lnTo>
                <a:cubicBezTo>
                  <a:pt x="13147" y="9290"/>
                  <a:pt x="14955" y="9677"/>
                  <a:pt x="16563" y="10219"/>
                </a:cubicBezTo>
                <a:cubicBezTo>
                  <a:pt x="18170" y="10839"/>
                  <a:pt x="19577" y="11613"/>
                  <a:pt x="20481" y="12697"/>
                </a:cubicBezTo>
                <a:cubicBezTo>
                  <a:pt x="21084" y="13394"/>
                  <a:pt x="21385" y="14323"/>
                  <a:pt x="21385" y="15252"/>
                </a:cubicBezTo>
                <a:cubicBezTo>
                  <a:pt x="21385" y="17187"/>
                  <a:pt x="19978" y="18813"/>
                  <a:pt x="17969" y="19897"/>
                </a:cubicBezTo>
                <a:cubicBezTo>
                  <a:pt x="16060" y="20981"/>
                  <a:pt x="13549" y="21600"/>
                  <a:pt x="10736" y="21600"/>
                </a:cubicBezTo>
                <a:cubicBezTo>
                  <a:pt x="6516" y="21600"/>
                  <a:pt x="2899" y="19974"/>
                  <a:pt x="689" y="18581"/>
                </a:cubicBezTo>
                <a:cubicBezTo>
                  <a:pt x="-115" y="18116"/>
                  <a:pt x="-215" y="17110"/>
                  <a:pt x="388" y="16413"/>
                </a:cubicBezTo>
                <a:close/>
              </a:path>
            </a:pathLst>
          </a:custGeom>
          <a:solidFill>
            <a:schemeClr val="bg2"/>
          </a:solidFill>
          <a:ln w="12700">
            <a:miter lim="400000"/>
          </a:ln>
        </p:spPr>
        <p:txBody>
          <a:bodyPr lIns="38100" tIns="38100" rIns="38100" bIns="38100" anchor="ctr"/>
          <a:lstStyle/>
          <a:p>
            <a:pPr>
              <a:defRPr sz="3000">
                <a:solidFill>
                  <a:srgbClr val="FFFFFF"/>
                </a:solidFill>
              </a:defRPr>
            </a:pPr>
            <a:endParaRPr/>
          </a:p>
        </p:txBody>
      </p:sp>
      <p:sp>
        <p:nvSpPr>
          <p:cNvPr id="23" name="Shape">
            <a:extLst>
              <a:ext uri="{FF2B5EF4-FFF2-40B4-BE49-F238E27FC236}">
                <a16:creationId xmlns:a16="http://schemas.microsoft.com/office/drawing/2014/main" id="{FE81BEF8-2316-4EC5-AB5C-3A2EFD69A667}"/>
              </a:ext>
            </a:extLst>
          </p:cNvPr>
          <p:cNvSpPr/>
          <p:nvPr/>
        </p:nvSpPr>
        <p:spPr>
          <a:xfrm>
            <a:off x="3209383" y="4378726"/>
            <a:ext cx="78394" cy="512064"/>
          </a:xfrm>
          <a:custGeom>
            <a:avLst/>
            <a:gdLst/>
            <a:ahLst/>
            <a:cxnLst>
              <a:cxn ang="0">
                <a:pos x="wd2" y="hd2"/>
              </a:cxn>
              <a:cxn ang="5400000">
                <a:pos x="wd2" y="hd2"/>
              </a:cxn>
              <a:cxn ang="10800000">
                <a:pos x="wd2" y="hd2"/>
              </a:cxn>
              <a:cxn ang="16200000">
                <a:pos x="wd2" y="hd2"/>
              </a:cxn>
            </a:cxnLst>
            <a:rect l="0" t="0" r="r" b="b"/>
            <a:pathLst>
              <a:path w="21600" h="21600" extrusionOk="0">
                <a:moveTo>
                  <a:pt x="0" y="1668"/>
                </a:moveTo>
                <a:cubicBezTo>
                  <a:pt x="0" y="715"/>
                  <a:pt x="4521" y="0"/>
                  <a:pt x="10549" y="0"/>
                </a:cubicBezTo>
                <a:cubicBezTo>
                  <a:pt x="16577" y="0"/>
                  <a:pt x="21600" y="715"/>
                  <a:pt x="21600" y="1668"/>
                </a:cubicBezTo>
                <a:lnTo>
                  <a:pt x="21600" y="19932"/>
                </a:lnTo>
                <a:cubicBezTo>
                  <a:pt x="21600" y="20885"/>
                  <a:pt x="16577" y="21600"/>
                  <a:pt x="10549" y="21600"/>
                </a:cubicBezTo>
                <a:cubicBezTo>
                  <a:pt x="4521" y="21600"/>
                  <a:pt x="0" y="20885"/>
                  <a:pt x="0" y="19932"/>
                </a:cubicBezTo>
                <a:lnTo>
                  <a:pt x="0" y="1668"/>
                </a:lnTo>
                <a:close/>
              </a:path>
            </a:pathLst>
          </a:custGeom>
          <a:solidFill>
            <a:schemeClr val="bg2"/>
          </a:solidFill>
          <a:ln w="12700">
            <a:miter lim="400000"/>
          </a:ln>
        </p:spPr>
        <p:txBody>
          <a:bodyPr lIns="38100" tIns="38100" rIns="38100" bIns="38100" anchor="ctr"/>
          <a:lstStyle/>
          <a:p>
            <a:pPr>
              <a:defRPr sz="3000">
                <a:solidFill>
                  <a:srgbClr val="FFFFFF"/>
                </a:solidFill>
              </a:defRPr>
            </a:pPr>
            <a:endParaRPr/>
          </a:p>
        </p:txBody>
      </p:sp>
      <p:sp>
        <p:nvSpPr>
          <p:cNvPr id="24" name="Shape">
            <a:extLst>
              <a:ext uri="{FF2B5EF4-FFF2-40B4-BE49-F238E27FC236}">
                <a16:creationId xmlns:a16="http://schemas.microsoft.com/office/drawing/2014/main" id="{ACA863F1-F436-42E1-A31A-FCF65E8B636F}"/>
              </a:ext>
            </a:extLst>
          </p:cNvPr>
          <p:cNvSpPr/>
          <p:nvPr/>
        </p:nvSpPr>
        <p:spPr>
          <a:xfrm>
            <a:off x="3381500" y="4378726"/>
            <a:ext cx="370084" cy="512064"/>
          </a:xfrm>
          <a:custGeom>
            <a:avLst/>
            <a:gdLst/>
            <a:ahLst/>
            <a:cxnLst>
              <a:cxn ang="0">
                <a:pos x="wd2" y="hd2"/>
              </a:cxn>
              <a:cxn ang="5400000">
                <a:pos x="wd2" y="hd2"/>
              </a:cxn>
              <a:cxn ang="10800000">
                <a:pos x="wd2" y="hd2"/>
              </a:cxn>
              <a:cxn ang="16200000">
                <a:pos x="wd2" y="hd2"/>
              </a:cxn>
            </a:cxnLst>
            <a:rect l="0" t="0" r="r" b="b"/>
            <a:pathLst>
              <a:path w="21600" h="21600" extrusionOk="0">
                <a:moveTo>
                  <a:pt x="0" y="19859"/>
                </a:moveTo>
                <a:lnTo>
                  <a:pt x="0" y="1662"/>
                </a:lnTo>
                <a:cubicBezTo>
                  <a:pt x="0" y="712"/>
                  <a:pt x="958" y="0"/>
                  <a:pt x="2234" y="0"/>
                </a:cubicBezTo>
                <a:lnTo>
                  <a:pt x="7129" y="0"/>
                </a:lnTo>
                <a:cubicBezTo>
                  <a:pt x="15109" y="0"/>
                  <a:pt x="21600" y="4826"/>
                  <a:pt x="21600" y="10760"/>
                </a:cubicBezTo>
                <a:cubicBezTo>
                  <a:pt x="21600" y="16774"/>
                  <a:pt x="15109" y="21600"/>
                  <a:pt x="7129" y="21600"/>
                </a:cubicBezTo>
                <a:lnTo>
                  <a:pt x="2341" y="21600"/>
                </a:lnTo>
                <a:cubicBezTo>
                  <a:pt x="1064" y="21521"/>
                  <a:pt x="0" y="20730"/>
                  <a:pt x="0" y="19859"/>
                </a:cubicBezTo>
                <a:close/>
                <a:moveTo>
                  <a:pt x="4682" y="18119"/>
                </a:moveTo>
                <a:lnTo>
                  <a:pt x="7236" y="18119"/>
                </a:lnTo>
                <a:cubicBezTo>
                  <a:pt x="12662" y="18119"/>
                  <a:pt x="17131" y="14796"/>
                  <a:pt x="17131" y="10681"/>
                </a:cubicBezTo>
                <a:cubicBezTo>
                  <a:pt x="17131" y="6646"/>
                  <a:pt x="12769" y="3323"/>
                  <a:pt x="7236" y="3323"/>
                </a:cubicBezTo>
                <a:lnTo>
                  <a:pt x="4682" y="3323"/>
                </a:lnTo>
                <a:lnTo>
                  <a:pt x="4682" y="18119"/>
                </a:lnTo>
                <a:close/>
              </a:path>
            </a:pathLst>
          </a:custGeom>
          <a:solidFill>
            <a:schemeClr val="bg2"/>
          </a:solidFill>
          <a:ln w="12700">
            <a:miter lim="400000"/>
          </a:ln>
        </p:spPr>
        <p:txBody>
          <a:bodyPr lIns="38100" tIns="38100" rIns="38100" bIns="38100" anchor="ctr"/>
          <a:lstStyle/>
          <a:p>
            <a:pPr>
              <a:defRPr sz="3000">
                <a:solidFill>
                  <a:srgbClr val="FFFFFF"/>
                </a:solidFill>
              </a:defRPr>
            </a:pPr>
            <a:endParaRPr/>
          </a:p>
        </p:txBody>
      </p:sp>
      <p:sp>
        <p:nvSpPr>
          <p:cNvPr id="25" name="Shape">
            <a:extLst>
              <a:ext uri="{FF2B5EF4-FFF2-40B4-BE49-F238E27FC236}">
                <a16:creationId xmlns:a16="http://schemas.microsoft.com/office/drawing/2014/main" id="{65226533-5C90-4948-AC90-7B7F98BD1340}"/>
              </a:ext>
            </a:extLst>
          </p:cNvPr>
          <p:cNvSpPr/>
          <p:nvPr/>
        </p:nvSpPr>
        <p:spPr>
          <a:xfrm>
            <a:off x="3845307" y="4378726"/>
            <a:ext cx="308101" cy="512064"/>
          </a:xfrm>
          <a:custGeom>
            <a:avLst/>
            <a:gdLst/>
            <a:ahLst/>
            <a:cxnLst>
              <a:cxn ang="0">
                <a:pos x="wd2" y="hd2"/>
              </a:cxn>
              <a:cxn ang="5400000">
                <a:pos x="wd2" y="hd2"/>
              </a:cxn>
              <a:cxn ang="10800000">
                <a:pos x="wd2" y="hd2"/>
              </a:cxn>
              <a:cxn ang="16200000">
                <a:pos x="wd2" y="hd2"/>
              </a:cxn>
            </a:cxnLst>
            <a:rect l="0" t="0" r="r" b="b"/>
            <a:pathLst>
              <a:path w="21600" h="21600" extrusionOk="0">
                <a:moveTo>
                  <a:pt x="0" y="19932"/>
                </a:moveTo>
                <a:lnTo>
                  <a:pt x="0" y="1668"/>
                </a:lnTo>
                <a:cubicBezTo>
                  <a:pt x="0" y="715"/>
                  <a:pt x="1150" y="0"/>
                  <a:pt x="2684" y="0"/>
                </a:cubicBezTo>
                <a:lnTo>
                  <a:pt x="2684" y="0"/>
                </a:lnTo>
                <a:cubicBezTo>
                  <a:pt x="2684" y="0"/>
                  <a:pt x="2684" y="0"/>
                  <a:pt x="2812" y="0"/>
                </a:cubicBezTo>
                <a:lnTo>
                  <a:pt x="18916" y="0"/>
                </a:lnTo>
                <a:cubicBezTo>
                  <a:pt x="20322" y="0"/>
                  <a:pt x="21600" y="715"/>
                  <a:pt x="21600" y="1668"/>
                </a:cubicBezTo>
                <a:cubicBezTo>
                  <a:pt x="21600" y="2621"/>
                  <a:pt x="20322" y="3415"/>
                  <a:pt x="18916" y="3415"/>
                </a:cubicBezTo>
                <a:lnTo>
                  <a:pt x="5368" y="3415"/>
                </a:lnTo>
                <a:lnTo>
                  <a:pt x="5368" y="9053"/>
                </a:lnTo>
                <a:lnTo>
                  <a:pt x="16999" y="9053"/>
                </a:lnTo>
                <a:cubicBezTo>
                  <a:pt x="18533" y="9053"/>
                  <a:pt x="19683" y="9847"/>
                  <a:pt x="19683" y="10721"/>
                </a:cubicBezTo>
                <a:cubicBezTo>
                  <a:pt x="19683" y="11674"/>
                  <a:pt x="18405" y="12468"/>
                  <a:pt x="16999" y="12468"/>
                </a:cubicBezTo>
                <a:lnTo>
                  <a:pt x="5368" y="12468"/>
                </a:lnTo>
                <a:lnTo>
                  <a:pt x="5368" y="18185"/>
                </a:lnTo>
                <a:lnTo>
                  <a:pt x="18916" y="18185"/>
                </a:lnTo>
                <a:cubicBezTo>
                  <a:pt x="20322" y="18185"/>
                  <a:pt x="21600" y="18979"/>
                  <a:pt x="21600" y="19932"/>
                </a:cubicBezTo>
                <a:cubicBezTo>
                  <a:pt x="21600" y="20885"/>
                  <a:pt x="20322" y="21600"/>
                  <a:pt x="18916" y="21600"/>
                </a:cubicBezTo>
                <a:lnTo>
                  <a:pt x="2812" y="21600"/>
                </a:lnTo>
                <a:cubicBezTo>
                  <a:pt x="2684" y="21600"/>
                  <a:pt x="2684" y="21600"/>
                  <a:pt x="2684" y="21600"/>
                </a:cubicBezTo>
                <a:lnTo>
                  <a:pt x="2684" y="21600"/>
                </a:lnTo>
                <a:cubicBezTo>
                  <a:pt x="1278" y="21600"/>
                  <a:pt x="0" y="20806"/>
                  <a:pt x="0" y="19932"/>
                </a:cubicBezTo>
                <a:close/>
              </a:path>
            </a:pathLst>
          </a:custGeom>
          <a:solidFill>
            <a:schemeClr val="bg2"/>
          </a:solidFill>
          <a:ln w="12700">
            <a:miter lim="400000"/>
          </a:ln>
        </p:spPr>
        <p:txBody>
          <a:bodyPr lIns="38100" tIns="38100" rIns="38100" bIns="38100" anchor="ctr"/>
          <a:lstStyle/>
          <a:p>
            <a:pPr>
              <a:defRPr sz="3000">
                <a:solidFill>
                  <a:srgbClr val="FFFFFF"/>
                </a:solidFill>
              </a:defRPr>
            </a:pPr>
            <a:endParaRPr/>
          </a:p>
        </p:txBody>
      </p:sp>
      <p:sp>
        <p:nvSpPr>
          <p:cNvPr id="26" name="Shape">
            <a:extLst>
              <a:ext uri="{FF2B5EF4-FFF2-40B4-BE49-F238E27FC236}">
                <a16:creationId xmlns:a16="http://schemas.microsoft.com/office/drawing/2014/main" id="{66376EA0-102D-4560-95E4-3DB9274468E7}"/>
              </a:ext>
            </a:extLst>
          </p:cNvPr>
          <p:cNvSpPr/>
          <p:nvPr/>
        </p:nvSpPr>
        <p:spPr>
          <a:xfrm>
            <a:off x="1217563" y="5007689"/>
            <a:ext cx="391966" cy="512064"/>
          </a:xfrm>
          <a:custGeom>
            <a:avLst/>
            <a:gdLst/>
            <a:ahLst/>
            <a:cxnLst>
              <a:cxn ang="0">
                <a:pos x="wd2" y="hd2"/>
              </a:cxn>
              <a:cxn ang="5400000">
                <a:pos x="wd2" y="hd2"/>
              </a:cxn>
              <a:cxn ang="10800000">
                <a:pos x="wd2" y="hd2"/>
              </a:cxn>
              <a:cxn ang="16200000">
                <a:pos x="wd2" y="hd2"/>
              </a:cxn>
            </a:cxnLst>
            <a:rect l="0" t="0" r="r" b="b"/>
            <a:pathLst>
              <a:path w="21600" h="21600" extrusionOk="0">
                <a:moveTo>
                  <a:pt x="19390" y="3447"/>
                </a:moveTo>
                <a:lnTo>
                  <a:pt x="12960" y="3447"/>
                </a:lnTo>
                <a:lnTo>
                  <a:pt x="12960" y="19915"/>
                </a:lnTo>
                <a:cubicBezTo>
                  <a:pt x="12960" y="20911"/>
                  <a:pt x="11955" y="21600"/>
                  <a:pt x="10750" y="21600"/>
                </a:cubicBezTo>
                <a:cubicBezTo>
                  <a:pt x="9544" y="21600"/>
                  <a:pt x="8540" y="20834"/>
                  <a:pt x="8540" y="19915"/>
                </a:cubicBezTo>
                <a:lnTo>
                  <a:pt x="8540" y="3447"/>
                </a:lnTo>
                <a:lnTo>
                  <a:pt x="2210" y="3447"/>
                </a:lnTo>
                <a:cubicBezTo>
                  <a:pt x="1005" y="3447"/>
                  <a:pt x="0" y="2681"/>
                  <a:pt x="0" y="1685"/>
                </a:cubicBezTo>
                <a:cubicBezTo>
                  <a:pt x="0" y="689"/>
                  <a:pt x="1005" y="0"/>
                  <a:pt x="2210" y="0"/>
                </a:cubicBezTo>
                <a:lnTo>
                  <a:pt x="19390" y="0"/>
                </a:lnTo>
                <a:cubicBezTo>
                  <a:pt x="20595" y="0"/>
                  <a:pt x="21600" y="766"/>
                  <a:pt x="21600" y="1685"/>
                </a:cubicBezTo>
                <a:cubicBezTo>
                  <a:pt x="21600" y="2604"/>
                  <a:pt x="20595" y="3447"/>
                  <a:pt x="19390" y="3447"/>
                </a:cubicBezTo>
                <a:close/>
              </a:path>
            </a:pathLst>
          </a:custGeom>
          <a:solidFill>
            <a:schemeClr val="bg2"/>
          </a:solidFill>
          <a:ln w="12700">
            <a:miter lim="400000"/>
          </a:ln>
        </p:spPr>
        <p:txBody>
          <a:bodyPr lIns="38100" tIns="38100" rIns="38100" bIns="38100" anchor="ctr"/>
          <a:lstStyle/>
          <a:p>
            <a:pPr>
              <a:defRPr sz="3000">
                <a:solidFill>
                  <a:srgbClr val="FFFFFF"/>
                </a:solidFill>
              </a:defRPr>
            </a:pPr>
            <a:endParaRPr/>
          </a:p>
        </p:txBody>
      </p:sp>
      <p:sp>
        <p:nvSpPr>
          <p:cNvPr id="27" name="Shape">
            <a:extLst>
              <a:ext uri="{FF2B5EF4-FFF2-40B4-BE49-F238E27FC236}">
                <a16:creationId xmlns:a16="http://schemas.microsoft.com/office/drawing/2014/main" id="{32989B95-CEBC-470F-BD16-68A0562A5E8F}"/>
              </a:ext>
            </a:extLst>
          </p:cNvPr>
          <p:cNvSpPr/>
          <p:nvPr/>
        </p:nvSpPr>
        <p:spPr>
          <a:xfrm>
            <a:off x="1715426" y="5007689"/>
            <a:ext cx="351858" cy="512064"/>
          </a:xfrm>
          <a:custGeom>
            <a:avLst/>
            <a:gdLst/>
            <a:ahLst/>
            <a:cxnLst>
              <a:cxn ang="0">
                <a:pos x="wd2" y="hd2"/>
              </a:cxn>
              <a:cxn ang="5400000">
                <a:pos x="wd2" y="hd2"/>
              </a:cxn>
              <a:cxn ang="10800000">
                <a:pos x="wd2" y="hd2"/>
              </a:cxn>
              <a:cxn ang="16200000">
                <a:pos x="wd2" y="hd2"/>
              </a:cxn>
            </a:cxnLst>
            <a:rect l="0" t="0" r="r" b="b"/>
            <a:pathLst>
              <a:path w="21600" h="21600" extrusionOk="0">
                <a:moveTo>
                  <a:pt x="0" y="19915"/>
                </a:moveTo>
                <a:lnTo>
                  <a:pt x="0" y="1685"/>
                </a:lnTo>
                <a:cubicBezTo>
                  <a:pt x="0" y="689"/>
                  <a:pt x="1119" y="0"/>
                  <a:pt x="2462" y="0"/>
                </a:cubicBezTo>
                <a:cubicBezTo>
                  <a:pt x="3805" y="0"/>
                  <a:pt x="4924" y="766"/>
                  <a:pt x="4924" y="1685"/>
                </a:cubicBezTo>
                <a:lnTo>
                  <a:pt x="4924" y="9115"/>
                </a:lnTo>
                <a:lnTo>
                  <a:pt x="16676" y="9115"/>
                </a:lnTo>
                <a:lnTo>
                  <a:pt x="16676" y="1685"/>
                </a:lnTo>
                <a:cubicBezTo>
                  <a:pt x="16676" y="689"/>
                  <a:pt x="17795" y="0"/>
                  <a:pt x="19138" y="0"/>
                </a:cubicBezTo>
                <a:cubicBezTo>
                  <a:pt x="20481" y="0"/>
                  <a:pt x="21600" y="766"/>
                  <a:pt x="21600" y="1685"/>
                </a:cubicBezTo>
                <a:lnTo>
                  <a:pt x="21600" y="19915"/>
                </a:lnTo>
                <a:cubicBezTo>
                  <a:pt x="21600" y="20911"/>
                  <a:pt x="20481" y="21600"/>
                  <a:pt x="19138" y="21600"/>
                </a:cubicBezTo>
                <a:cubicBezTo>
                  <a:pt x="17795" y="21600"/>
                  <a:pt x="16676" y="20834"/>
                  <a:pt x="16676" y="19915"/>
                </a:cubicBezTo>
                <a:lnTo>
                  <a:pt x="16676" y="12485"/>
                </a:lnTo>
                <a:lnTo>
                  <a:pt x="5036" y="12485"/>
                </a:lnTo>
                <a:lnTo>
                  <a:pt x="5036" y="19915"/>
                </a:lnTo>
                <a:cubicBezTo>
                  <a:pt x="5036" y="20911"/>
                  <a:pt x="3917" y="21600"/>
                  <a:pt x="2574" y="21600"/>
                </a:cubicBezTo>
                <a:cubicBezTo>
                  <a:pt x="1231" y="21600"/>
                  <a:pt x="0" y="20911"/>
                  <a:pt x="0" y="19915"/>
                </a:cubicBezTo>
                <a:close/>
              </a:path>
            </a:pathLst>
          </a:custGeom>
          <a:solidFill>
            <a:schemeClr val="bg2"/>
          </a:solidFill>
          <a:ln w="12700">
            <a:miter lim="400000"/>
          </a:ln>
        </p:spPr>
        <p:txBody>
          <a:bodyPr lIns="38100" tIns="38100" rIns="38100" bIns="38100" anchor="ctr"/>
          <a:lstStyle/>
          <a:p>
            <a:pPr>
              <a:defRPr sz="3000">
                <a:solidFill>
                  <a:srgbClr val="FFFFFF"/>
                </a:solidFill>
              </a:defRPr>
            </a:pPr>
            <a:endParaRPr/>
          </a:p>
        </p:txBody>
      </p:sp>
      <p:sp>
        <p:nvSpPr>
          <p:cNvPr id="28" name="Shape">
            <a:extLst>
              <a:ext uri="{FF2B5EF4-FFF2-40B4-BE49-F238E27FC236}">
                <a16:creationId xmlns:a16="http://schemas.microsoft.com/office/drawing/2014/main" id="{86A1809C-1099-4AAE-8C8F-A47B49A079DC}"/>
              </a:ext>
            </a:extLst>
          </p:cNvPr>
          <p:cNvSpPr/>
          <p:nvPr/>
        </p:nvSpPr>
        <p:spPr>
          <a:xfrm>
            <a:off x="2173181" y="5007689"/>
            <a:ext cx="319039" cy="512064"/>
          </a:xfrm>
          <a:custGeom>
            <a:avLst/>
            <a:gdLst/>
            <a:ahLst/>
            <a:cxnLst>
              <a:cxn ang="0">
                <a:pos x="wd2" y="hd2"/>
              </a:cxn>
              <a:cxn ang="5400000">
                <a:pos x="wd2" y="hd2"/>
              </a:cxn>
              <a:cxn ang="10800000">
                <a:pos x="wd2" y="hd2"/>
              </a:cxn>
              <a:cxn ang="16200000">
                <a:pos x="wd2" y="hd2"/>
              </a:cxn>
            </a:cxnLst>
            <a:rect l="0" t="0" r="r" b="b"/>
            <a:pathLst>
              <a:path w="21600" h="21600" extrusionOk="0">
                <a:moveTo>
                  <a:pt x="0" y="19845"/>
                </a:moveTo>
                <a:lnTo>
                  <a:pt x="0" y="1679"/>
                </a:lnTo>
                <a:cubicBezTo>
                  <a:pt x="0" y="687"/>
                  <a:pt x="1234" y="0"/>
                  <a:pt x="2715" y="0"/>
                </a:cubicBezTo>
                <a:lnTo>
                  <a:pt x="2715" y="0"/>
                </a:lnTo>
                <a:cubicBezTo>
                  <a:pt x="2715" y="0"/>
                  <a:pt x="2715" y="0"/>
                  <a:pt x="2839" y="0"/>
                </a:cubicBezTo>
                <a:lnTo>
                  <a:pt x="18885" y="0"/>
                </a:lnTo>
                <a:cubicBezTo>
                  <a:pt x="20366" y="0"/>
                  <a:pt x="21600" y="763"/>
                  <a:pt x="21600" y="1679"/>
                </a:cubicBezTo>
                <a:cubicBezTo>
                  <a:pt x="21600" y="2671"/>
                  <a:pt x="20366" y="3435"/>
                  <a:pt x="18885" y="3435"/>
                </a:cubicBezTo>
                <a:lnTo>
                  <a:pt x="5431" y="3435"/>
                </a:lnTo>
                <a:lnTo>
                  <a:pt x="5431" y="9083"/>
                </a:lnTo>
                <a:lnTo>
                  <a:pt x="17033" y="9083"/>
                </a:lnTo>
                <a:cubicBezTo>
                  <a:pt x="18514" y="9083"/>
                  <a:pt x="19749" y="9846"/>
                  <a:pt x="19749" y="10762"/>
                </a:cubicBezTo>
                <a:cubicBezTo>
                  <a:pt x="19749" y="11754"/>
                  <a:pt x="18514" y="12517"/>
                  <a:pt x="17033" y="12517"/>
                </a:cubicBezTo>
                <a:lnTo>
                  <a:pt x="5431" y="12517"/>
                </a:lnTo>
                <a:lnTo>
                  <a:pt x="5431" y="18165"/>
                </a:lnTo>
                <a:lnTo>
                  <a:pt x="18885" y="18165"/>
                </a:lnTo>
                <a:cubicBezTo>
                  <a:pt x="20366" y="18165"/>
                  <a:pt x="21600" y="18929"/>
                  <a:pt x="21600" y="19921"/>
                </a:cubicBezTo>
                <a:cubicBezTo>
                  <a:pt x="21600" y="20837"/>
                  <a:pt x="20366" y="21600"/>
                  <a:pt x="18885" y="21600"/>
                </a:cubicBezTo>
                <a:lnTo>
                  <a:pt x="2839" y="21600"/>
                </a:lnTo>
                <a:cubicBezTo>
                  <a:pt x="2715" y="21600"/>
                  <a:pt x="2715" y="21600"/>
                  <a:pt x="2715" y="21600"/>
                </a:cubicBezTo>
                <a:lnTo>
                  <a:pt x="2715" y="21600"/>
                </a:lnTo>
                <a:cubicBezTo>
                  <a:pt x="1234" y="21524"/>
                  <a:pt x="0" y="20760"/>
                  <a:pt x="0" y="19845"/>
                </a:cubicBezTo>
                <a:close/>
              </a:path>
            </a:pathLst>
          </a:custGeom>
          <a:solidFill>
            <a:schemeClr val="bg2"/>
          </a:solidFill>
          <a:ln w="12700">
            <a:miter lim="400000"/>
          </a:ln>
        </p:spPr>
        <p:txBody>
          <a:bodyPr lIns="38100" tIns="38100" rIns="38100" bIns="38100" anchor="ctr"/>
          <a:lstStyle/>
          <a:p>
            <a:pPr>
              <a:defRPr sz="3000">
                <a:solidFill>
                  <a:srgbClr val="FFFFFF"/>
                </a:solidFill>
              </a:defRPr>
            </a:pPr>
            <a:endParaRPr/>
          </a:p>
        </p:txBody>
      </p:sp>
      <p:sp>
        <p:nvSpPr>
          <p:cNvPr id="29" name="Shape">
            <a:extLst>
              <a:ext uri="{FF2B5EF4-FFF2-40B4-BE49-F238E27FC236}">
                <a16:creationId xmlns:a16="http://schemas.microsoft.com/office/drawing/2014/main" id="{979738F9-D04A-4A0F-B9F2-F6D45FCF8A58}"/>
              </a:ext>
            </a:extLst>
          </p:cNvPr>
          <p:cNvSpPr/>
          <p:nvPr/>
        </p:nvSpPr>
        <p:spPr>
          <a:xfrm>
            <a:off x="2868991" y="5007689"/>
            <a:ext cx="328155" cy="512064"/>
          </a:xfrm>
          <a:custGeom>
            <a:avLst/>
            <a:gdLst/>
            <a:ahLst/>
            <a:cxnLst>
              <a:cxn ang="0">
                <a:pos x="wd2" y="hd2"/>
              </a:cxn>
              <a:cxn ang="5400000">
                <a:pos x="wd2" y="hd2"/>
              </a:cxn>
              <a:cxn ang="10800000">
                <a:pos x="wd2" y="hd2"/>
              </a:cxn>
              <a:cxn ang="16200000">
                <a:pos x="wd2" y="hd2"/>
              </a:cxn>
            </a:cxnLst>
            <a:rect l="0" t="0" r="r" b="b"/>
            <a:pathLst>
              <a:path w="21600" h="21600" extrusionOk="0">
                <a:moveTo>
                  <a:pt x="0" y="19845"/>
                </a:moveTo>
                <a:lnTo>
                  <a:pt x="0" y="1679"/>
                </a:lnTo>
                <a:cubicBezTo>
                  <a:pt x="0" y="687"/>
                  <a:pt x="1200" y="0"/>
                  <a:pt x="2640" y="0"/>
                </a:cubicBezTo>
                <a:cubicBezTo>
                  <a:pt x="2640" y="0"/>
                  <a:pt x="2640" y="0"/>
                  <a:pt x="2760" y="0"/>
                </a:cubicBezTo>
                <a:cubicBezTo>
                  <a:pt x="2760" y="0"/>
                  <a:pt x="2760" y="0"/>
                  <a:pt x="2760" y="0"/>
                </a:cubicBezTo>
                <a:lnTo>
                  <a:pt x="9360" y="0"/>
                </a:lnTo>
                <a:cubicBezTo>
                  <a:pt x="14400" y="0"/>
                  <a:pt x="18480" y="2595"/>
                  <a:pt x="18480" y="5877"/>
                </a:cubicBezTo>
                <a:cubicBezTo>
                  <a:pt x="18480" y="7175"/>
                  <a:pt x="17760" y="8396"/>
                  <a:pt x="16680" y="9388"/>
                </a:cubicBezTo>
                <a:cubicBezTo>
                  <a:pt x="19560" y="10533"/>
                  <a:pt x="21600" y="12594"/>
                  <a:pt x="21600" y="14960"/>
                </a:cubicBezTo>
                <a:cubicBezTo>
                  <a:pt x="21600" y="18623"/>
                  <a:pt x="16920" y="21600"/>
                  <a:pt x="11280" y="21600"/>
                </a:cubicBezTo>
                <a:lnTo>
                  <a:pt x="2760" y="21600"/>
                </a:lnTo>
                <a:cubicBezTo>
                  <a:pt x="2760" y="21600"/>
                  <a:pt x="2760" y="21600"/>
                  <a:pt x="2760" y="21600"/>
                </a:cubicBezTo>
                <a:cubicBezTo>
                  <a:pt x="2640" y="21600"/>
                  <a:pt x="2640" y="21600"/>
                  <a:pt x="2640" y="21600"/>
                </a:cubicBezTo>
                <a:cubicBezTo>
                  <a:pt x="1200" y="21524"/>
                  <a:pt x="0" y="20760"/>
                  <a:pt x="0" y="19845"/>
                </a:cubicBezTo>
                <a:close/>
                <a:moveTo>
                  <a:pt x="5280" y="8319"/>
                </a:moveTo>
                <a:lnTo>
                  <a:pt x="9480" y="8319"/>
                </a:lnTo>
                <a:cubicBezTo>
                  <a:pt x="11640" y="8319"/>
                  <a:pt x="13320" y="7175"/>
                  <a:pt x="13320" y="5801"/>
                </a:cubicBezTo>
                <a:cubicBezTo>
                  <a:pt x="13320" y="4427"/>
                  <a:pt x="11640" y="3358"/>
                  <a:pt x="9480" y="3358"/>
                </a:cubicBezTo>
                <a:lnTo>
                  <a:pt x="5280" y="3358"/>
                </a:lnTo>
                <a:lnTo>
                  <a:pt x="5280" y="8319"/>
                </a:lnTo>
                <a:close/>
                <a:moveTo>
                  <a:pt x="5280" y="18165"/>
                </a:moveTo>
                <a:lnTo>
                  <a:pt x="11280" y="18165"/>
                </a:lnTo>
                <a:cubicBezTo>
                  <a:pt x="14040" y="18165"/>
                  <a:pt x="16200" y="16715"/>
                  <a:pt x="16200" y="14960"/>
                </a:cubicBezTo>
                <a:cubicBezTo>
                  <a:pt x="16200" y="13204"/>
                  <a:pt x="14040" y="11830"/>
                  <a:pt x="11280" y="11754"/>
                </a:cubicBezTo>
                <a:lnTo>
                  <a:pt x="5280" y="11754"/>
                </a:lnTo>
                <a:lnTo>
                  <a:pt x="5280" y="18165"/>
                </a:lnTo>
                <a:close/>
              </a:path>
            </a:pathLst>
          </a:custGeom>
          <a:solidFill>
            <a:schemeClr val="bg2"/>
          </a:solidFill>
          <a:ln w="12700">
            <a:miter lim="400000"/>
          </a:ln>
        </p:spPr>
        <p:txBody>
          <a:bodyPr lIns="38100" tIns="38100" rIns="38100" bIns="38100" anchor="ctr"/>
          <a:lstStyle/>
          <a:p>
            <a:pPr>
              <a:defRPr sz="3000">
                <a:solidFill>
                  <a:srgbClr val="FFFFFF"/>
                </a:solidFill>
              </a:defRPr>
            </a:pPr>
            <a:endParaRPr/>
          </a:p>
        </p:txBody>
      </p:sp>
      <p:sp>
        <p:nvSpPr>
          <p:cNvPr id="30" name="Shape">
            <a:extLst>
              <a:ext uri="{FF2B5EF4-FFF2-40B4-BE49-F238E27FC236}">
                <a16:creationId xmlns:a16="http://schemas.microsoft.com/office/drawing/2014/main" id="{5795B015-7515-4008-AA0E-F3AD94C14D97}"/>
              </a:ext>
            </a:extLst>
          </p:cNvPr>
          <p:cNvSpPr/>
          <p:nvPr/>
        </p:nvSpPr>
        <p:spPr>
          <a:xfrm>
            <a:off x="3288299" y="5007689"/>
            <a:ext cx="501348" cy="512064"/>
          </a:xfrm>
          <a:custGeom>
            <a:avLst/>
            <a:gdLst/>
            <a:ahLst/>
            <a:cxnLst>
              <a:cxn ang="0">
                <a:pos x="wd2" y="hd2"/>
              </a:cxn>
              <a:cxn ang="5400000">
                <a:pos x="wd2" y="hd2"/>
              </a:cxn>
              <a:cxn ang="10800000">
                <a:pos x="wd2" y="hd2"/>
              </a:cxn>
              <a:cxn ang="16200000">
                <a:pos x="wd2" y="hd2"/>
              </a:cxn>
            </a:cxnLst>
            <a:rect l="0" t="0" r="r" b="b"/>
            <a:pathLst>
              <a:path w="21600" h="21600" extrusionOk="0">
                <a:moveTo>
                  <a:pt x="18380" y="3203"/>
                </a:moveTo>
                <a:cubicBezTo>
                  <a:pt x="20343" y="5214"/>
                  <a:pt x="21600" y="7821"/>
                  <a:pt x="21600" y="10800"/>
                </a:cubicBezTo>
                <a:cubicBezTo>
                  <a:pt x="21600" y="13779"/>
                  <a:pt x="20343" y="16461"/>
                  <a:pt x="18380" y="18397"/>
                </a:cubicBezTo>
                <a:cubicBezTo>
                  <a:pt x="16495" y="20334"/>
                  <a:pt x="13745" y="21600"/>
                  <a:pt x="10839" y="21600"/>
                </a:cubicBezTo>
                <a:cubicBezTo>
                  <a:pt x="7776" y="21600"/>
                  <a:pt x="5027" y="20334"/>
                  <a:pt x="3142" y="18397"/>
                </a:cubicBezTo>
                <a:cubicBezTo>
                  <a:pt x="1178" y="16461"/>
                  <a:pt x="0" y="13779"/>
                  <a:pt x="0" y="10800"/>
                </a:cubicBezTo>
                <a:cubicBezTo>
                  <a:pt x="0" y="7821"/>
                  <a:pt x="1178" y="5214"/>
                  <a:pt x="3142" y="3203"/>
                </a:cubicBezTo>
                <a:cubicBezTo>
                  <a:pt x="5027" y="1192"/>
                  <a:pt x="7855" y="0"/>
                  <a:pt x="10839" y="0"/>
                </a:cubicBezTo>
                <a:cubicBezTo>
                  <a:pt x="13745" y="0"/>
                  <a:pt x="16495" y="1192"/>
                  <a:pt x="18380" y="3203"/>
                </a:cubicBezTo>
                <a:close/>
                <a:moveTo>
                  <a:pt x="17987" y="10800"/>
                </a:moveTo>
                <a:cubicBezTo>
                  <a:pt x="17987" y="8789"/>
                  <a:pt x="17123" y="6852"/>
                  <a:pt x="15866" y="5512"/>
                </a:cubicBezTo>
                <a:cubicBezTo>
                  <a:pt x="14531" y="4171"/>
                  <a:pt x="12803" y="3352"/>
                  <a:pt x="10918" y="3352"/>
                </a:cubicBezTo>
                <a:cubicBezTo>
                  <a:pt x="8876" y="3352"/>
                  <a:pt x="7148" y="4097"/>
                  <a:pt x="5812" y="5512"/>
                </a:cubicBezTo>
                <a:cubicBezTo>
                  <a:pt x="4477" y="6852"/>
                  <a:pt x="3692" y="8714"/>
                  <a:pt x="3692" y="10800"/>
                </a:cubicBezTo>
                <a:cubicBezTo>
                  <a:pt x="3692" y="12811"/>
                  <a:pt x="4477" y="14748"/>
                  <a:pt x="5812" y="16014"/>
                </a:cubicBezTo>
                <a:cubicBezTo>
                  <a:pt x="7148" y="17354"/>
                  <a:pt x="8876" y="18174"/>
                  <a:pt x="10918" y="18174"/>
                </a:cubicBezTo>
                <a:cubicBezTo>
                  <a:pt x="12803" y="18174"/>
                  <a:pt x="14609" y="17354"/>
                  <a:pt x="15866" y="16014"/>
                </a:cubicBezTo>
                <a:cubicBezTo>
                  <a:pt x="17123" y="14748"/>
                  <a:pt x="17987" y="12886"/>
                  <a:pt x="17987" y="10800"/>
                </a:cubicBezTo>
                <a:close/>
              </a:path>
            </a:pathLst>
          </a:custGeom>
          <a:solidFill>
            <a:schemeClr val="bg2"/>
          </a:solidFill>
          <a:ln w="12700">
            <a:miter lim="400000"/>
          </a:ln>
        </p:spPr>
        <p:txBody>
          <a:bodyPr lIns="38100" tIns="38100" rIns="38100" bIns="38100" anchor="ctr"/>
          <a:lstStyle/>
          <a:p>
            <a:pPr>
              <a:defRPr sz="3000">
                <a:solidFill>
                  <a:srgbClr val="FFFFFF"/>
                </a:solidFill>
              </a:defRPr>
            </a:pPr>
            <a:endParaRPr/>
          </a:p>
        </p:txBody>
      </p:sp>
      <p:sp>
        <p:nvSpPr>
          <p:cNvPr id="32" name="Shape">
            <a:extLst>
              <a:ext uri="{FF2B5EF4-FFF2-40B4-BE49-F238E27FC236}">
                <a16:creationId xmlns:a16="http://schemas.microsoft.com/office/drawing/2014/main" id="{8259CC08-6482-42AC-90BF-CB141375EA9F}"/>
              </a:ext>
            </a:extLst>
          </p:cNvPr>
          <p:cNvSpPr/>
          <p:nvPr/>
        </p:nvSpPr>
        <p:spPr>
          <a:xfrm>
            <a:off x="5093151" y="3904725"/>
            <a:ext cx="360972" cy="467860"/>
          </a:xfrm>
          <a:custGeom>
            <a:avLst/>
            <a:gdLst/>
            <a:ahLst/>
            <a:cxnLst>
              <a:cxn ang="0">
                <a:pos x="wd2" y="hd2"/>
              </a:cxn>
              <a:cxn ang="5400000">
                <a:pos x="wd2" y="hd2"/>
              </a:cxn>
              <a:cxn ang="10800000">
                <a:pos x="wd2" y="hd2"/>
              </a:cxn>
              <a:cxn ang="16200000">
                <a:pos x="wd2" y="hd2"/>
              </a:cxn>
            </a:cxnLst>
            <a:rect l="0" t="0" r="r" b="b"/>
            <a:pathLst>
              <a:path w="21600" h="20997" extrusionOk="0">
                <a:moveTo>
                  <a:pt x="18436" y="4366"/>
                </a:moveTo>
                <a:cubicBezTo>
                  <a:pt x="20400" y="6575"/>
                  <a:pt x="21600" y="9275"/>
                  <a:pt x="21600" y="12057"/>
                </a:cubicBezTo>
                <a:cubicBezTo>
                  <a:pt x="21600" y="14920"/>
                  <a:pt x="20400" y="17293"/>
                  <a:pt x="18436" y="18847"/>
                </a:cubicBezTo>
                <a:cubicBezTo>
                  <a:pt x="16582" y="20484"/>
                  <a:pt x="13855" y="21302"/>
                  <a:pt x="10909" y="20893"/>
                </a:cubicBezTo>
                <a:cubicBezTo>
                  <a:pt x="7855" y="20484"/>
                  <a:pt x="5127" y="18847"/>
                  <a:pt x="3164" y="16720"/>
                </a:cubicBezTo>
                <a:cubicBezTo>
                  <a:pt x="1200" y="14593"/>
                  <a:pt x="0" y="11811"/>
                  <a:pt x="0" y="8947"/>
                </a:cubicBezTo>
                <a:cubicBezTo>
                  <a:pt x="0" y="6084"/>
                  <a:pt x="1200" y="3711"/>
                  <a:pt x="3055" y="2075"/>
                </a:cubicBezTo>
                <a:cubicBezTo>
                  <a:pt x="5018" y="438"/>
                  <a:pt x="7745" y="-298"/>
                  <a:pt x="10800" y="111"/>
                </a:cubicBezTo>
                <a:cubicBezTo>
                  <a:pt x="13855" y="602"/>
                  <a:pt x="16582" y="2157"/>
                  <a:pt x="18436" y="4366"/>
                </a:cubicBezTo>
                <a:close/>
                <a:moveTo>
                  <a:pt x="18109" y="11566"/>
                </a:moveTo>
                <a:cubicBezTo>
                  <a:pt x="18109" y="9602"/>
                  <a:pt x="17236" y="7720"/>
                  <a:pt x="15927" y="6247"/>
                </a:cubicBezTo>
                <a:cubicBezTo>
                  <a:pt x="14618" y="4775"/>
                  <a:pt x="12873" y="3793"/>
                  <a:pt x="10909" y="3466"/>
                </a:cubicBezTo>
                <a:cubicBezTo>
                  <a:pt x="8946" y="3138"/>
                  <a:pt x="7091" y="3629"/>
                  <a:pt x="5782" y="4775"/>
                </a:cubicBezTo>
                <a:cubicBezTo>
                  <a:pt x="4473" y="5838"/>
                  <a:pt x="3600" y="7557"/>
                  <a:pt x="3600" y="9520"/>
                </a:cubicBezTo>
                <a:cubicBezTo>
                  <a:pt x="3600" y="11484"/>
                  <a:pt x="4473" y="13447"/>
                  <a:pt x="5782" y="14838"/>
                </a:cubicBezTo>
                <a:cubicBezTo>
                  <a:pt x="7091" y="16311"/>
                  <a:pt x="8836" y="17375"/>
                  <a:pt x="10909" y="17620"/>
                </a:cubicBezTo>
                <a:cubicBezTo>
                  <a:pt x="12764" y="17866"/>
                  <a:pt x="14509" y="17375"/>
                  <a:pt x="15927" y="16229"/>
                </a:cubicBezTo>
                <a:cubicBezTo>
                  <a:pt x="17236" y="15247"/>
                  <a:pt x="18109" y="13529"/>
                  <a:pt x="18109" y="11566"/>
                </a:cubicBezTo>
                <a:close/>
              </a:path>
            </a:pathLst>
          </a:custGeom>
          <a:solidFill>
            <a:schemeClr val="tx1"/>
          </a:solidFill>
          <a:ln w="12700">
            <a:miter lim="400000"/>
          </a:ln>
        </p:spPr>
        <p:txBody>
          <a:bodyPr lIns="38100" tIns="38100" rIns="38100" bIns="38100" anchor="ctr"/>
          <a:lstStyle/>
          <a:p>
            <a:pPr>
              <a:defRPr sz="3000">
                <a:solidFill>
                  <a:srgbClr val="FFFFFF"/>
                </a:solidFill>
              </a:defRPr>
            </a:pPr>
            <a:endParaRPr/>
          </a:p>
        </p:txBody>
      </p:sp>
      <p:sp>
        <p:nvSpPr>
          <p:cNvPr id="33" name="Shape">
            <a:extLst>
              <a:ext uri="{FF2B5EF4-FFF2-40B4-BE49-F238E27FC236}">
                <a16:creationId xmlns:a16="http://schemas.microsoft.com/office/drawing/2014/main" id="{FCF6255B-71FB-407C-95D6-F77720CA0BEB}"/>
              </a:ext>
            </a:extLst>
          </p:cNvPr>
          <p:cNvSpPr/>
          <p:nvPr/>
        </p:nvSpPr>
        <p:spPr>
          <a:xfrm>
            <a:off x="4527995" y="3777108"/>
            <a:ext cx="341549" cy="504122"/>
          </a:xfrm>
          <a:custGeom>
            <a:avLst/>
            <a:gdLst/>
            <a:ahLst/>
            <a:cxnLst>
              <a:cxn ang="0">
                <a:pos x="wd2" y="hd2"/>
              </a:cxn>
              <a:cxn ang="5400000">
                <a:pos x="wd2" y="hd2"/>
              </a:cxn>
              <a:cxn ang="10800000">
                <a:pos x="wd2" y="hd2"/>
              </a:cxn>
              <a:cxn ang="16200000">
                <a:pos x="wd2" y="hd2"/>
              </a:cxn>
            </a:cxnLst>
            <a:rect l="0" t="0" r="r" b="b"/>
            <a:pathLst>
              <a:path w="21076" h="21332" extrusionOk="0">
                <a:moveTo>
                  <a:pt x="20642" y="4947"/>
                </a:moveTo>
                <a:lnTo>
                  <a:pt x="13104" y="11041"/>
                </a:lnTo>
                <a:lnTo>
                  <a:pt x="20642" y="19141"/>
                </a:lnTo>
                <a:cubicBezTo>
                  <a:pt x="21317" y="19912"/>
                  <a:pt x="21204" y="20838"/>
                  <a:pt x="20192" y="21147"/>
                </a:cubicBezTo>
                <a:cubicBezTo>
                  <a:pt x="19742" y="21301"/>
                  <a:pt x="19404" y="21378"/>
                  <a:pt x="18954" y="21301"/>
                </a:cubicBezTo>
                <a:cubicBezTo>
                  <a:pt x="18279" y="21224"/>
                  <a:pt x="17604" y="20915"/>
                  <a:pt x="17154" y="20452"/>
                </a:cubicBezTo>
                <a:lnTo>
                  <a:pt x="10517" y="13201"/>
                </a:lnTo>
                <a:lnTo>
                  <a:pt x="3879" y="18755"/>
                </a:lnTo>
                <a:cubicBezTo>
                  <a:pt x="3429" y="19064"/>
                  <a:pt x="2867" y="19218"/>
                  <a:pt x="2192" y="19141"/>
                </a:cubicBezTo>
                <a:cubicBezTo>
                  <a:pt x="1742" y="19064"/>
                  <a:pt x="1292" y="18909"/>
                  <a:pt x="954" y="18678"/>
                </a:cubicBezTo>
                <a:cubicBezTo>
                  <a:pt x="-58" y="18061"/>
                  <a:pt x="-283" y="17058"/>
                  <a:pt x="392" y="16518"/>
                </a:cubicBezTo>
                <a:lnTo>
                  <a:pt x="7929" y="10269"/>
                </a:lnTo>
                <a:lnTo>
                  <a:pt x="392" y="2169"/>
                </a:lnTo>
                <a:cubicBezTo>
                  <a:pt x="-283" y="1398"/>
                  <a:pt x="-58" y="472"/>
                  <a:pt x="842" y="164"/>
                </a:cubicBezTo>
                <a:cubicBezTo>
                  <a:pt x="1742" y="-222"/>
                  <a:pt x="3204" y="87"/>
                  <a:pt x="3880" y="935"/>
                </a:cubicBezTo>
                <a:lnTo>
                  <a:pt x="10630" y="8187"/>
                </a:lnTo>
                <a:lnTo>
                  <a:pt x="17267" y="2709"/>
                </a:lnTo>
                <a:cubicBezTo>
                  <a:pt x="18055" y="2092"/>
                  <a:pt x="19292" y="2169"/>
                  <a:pt x="20305" y="2787"/>
                </a:cubicBezTo>
                <a:cubicBezTo>
                  <a:pt x="21204" y="3404"/>
                  <a:pt x="21317" y="4407"/>
                  <a:pt x="20642" y="4947"/>
                </a:cubicBezTo>
                <a:close/>
              </a:path>
            </a:pathLst>
          </a:custGeom>
          <a:solidFill>
            <a:schemeClr val="tx1"/>
          </a:solidFill>
          <a:ln w="12700">
            <a:miter lim="400000"/>
          </a:ln>
        </p:spPr>
        <p:txBody>
          <a:bodyPr lIns="38100" tIns="38100" rIns="38100" bIns="38100" anchor="ctr"/>
          <a:lstStyle/>
          <a:p>
            <a:pPr>
              <a:defRPr sz="3000">
                <a:solidFill>
                  <a:srgbClr val="FFFFFF"/>
                </a:solidFill>
              </a:defRPr>
            </a:pPr>
            <a:endParaRPr/>
          </a:p>
        </p:txBody>
      </p:sp>
      <p:sp>
        <p:nvSpPr>
          <p:cNvPr id="34" name="Shape">
            <a:extLst>
              <a:ext uri="{FF2B5EF4-FFF2-40B4-BE49-F238E27FC236}">
                <a16:creationId xmlns:a16="http://schemas.microsoft.com/office/drawing/2014/main" id="{F2D8A16B-195B-403A-9B63-99D00639C038}"/>
              </a:ext>
            </a:extLst>
          </p:cNvPr>
          <p:cNvSpPr/>
          <p:nvPr/>
        </p:nvSpPr>
        <p:spPr>
          <a:xfrm>
            <a:off x="5658306" y="3995880"/>
            <a:ext cx="341442" cy="492511"/>
          </a:xfrm>
          <a:custGeom>
            <a:avLst/>
            <a:gdLst/>
            <a:ahLst/>
            <a:cxnLst>
              <a:cxn ang="0">
                <a:pos x="wd2" y="hd2"/>
              </a:cxn>
              <a:cxn ang="5400000">
                <a:pos x="wd2" y="hd2"/>
              </a:cxn>
              <a:cxn ang="10800000">
                <a:pos x="wd2" y="hd2"/>
              </a:cxn>
              <a:cxn ang="16200000">
                <a:pos x="wd2" y="hd2"/>
              </a:cxn>
            </a:cxnLst>
            <a:rect l="0" t="0" r="r" b="b"/>
            <a:pathLst>
              <a:path w="21070" h="21375" extrusionOk="0">
                <a:moveTo>
                  <a:pt x="20636" y="5155"/>
                </a:moveTo>
                <a:lnTo>
                  <a:pt x="13098" y="11168"/>
                </a:lnTo>
                <a:lnTo>
                  <a:pt x="20636" y="19239"/>
                </a:lnTo>
                <a:cubicBezTo>
                  <a:pt x="21311" y="19951"/>
                  <a:pt x="21199" y="20900"/>
                  <a:pt x="20186" y="21217"/>
                </a:cubicBezTo>
                <a:cubicBezTo>
                  <a:pt x="19736" y="21375"/>
                  <a:pt x="19398" y="21375"/>
                  <a:pt x="18949" y="21375"/>
                </a:cubicBezTo>
                <a:cubicBezTo>
                  <a:pt x="18274" y="21296"/>
                  <a:pt x="17599" y="20979"/>
                  <a:pt x="17149" y="20505"/>
                </a:cubicBezTo>
                <a:lnTo>
                  <a:pt x="10511" y="13305"/>
                </a:lnTo>
                <a:lnTo>
                  <a:pt x="3873" y="18764"/>
                </a:lnTo>
                <a:cubicBezTo>
                  <a:pt x="3423" y="19080"/>
                  <a:pt x="2861" y="19239"/>
                  <a:pt x="2186" y="19160"/>
                </a:cubicBezTo>
                <a:cubicBezTo>
                  <a:pt x="1736" y="19080"/>
                  <a:pt x="1286" y="18922"/>
                  <a:pt x="948" y="18685"/>
                </a:cubicBezTo>
                <a:cubicBezTo>
                  <a:pt x="-64" y="18052"/>
                  <a:pt x="-289" y="17102"/>
                  <a:pt x="386" y="16549"/>
                </a:cubicBezTo>
                <a:lnTo>
                  <a:pt x="7924" y="10377"/>
                </a:lnTo>
                <a:lnTo>
                  <a:pt x="386" y="2228"/>
                </a:lnTo>
                <a:cubicBezTo>
                  <a:pt x="-289" y="1437"/>
                  <a:pt x="-64" y="566"/>
                  <a:pt x="948" y="171"/>
                </a:cubicBezTo>
                <a:cubicBezTo>
                  <a:pt x="1848" y="-225"/>
                  <a:pt x="3311" y="91"/>
                  <a:pt x="3986" y="883"/>
                </a:cubicBezTo>
                <a:lnTo>
                  <a:pt x="10624" y="8083"/>
                </a:lnTo>
                <a:lnTo>
                  <a:pt x="17261" y="2702"/>
                </a:lnTo>
                <a:cubicBezTo>
                  <a:pt x="18049" y="2070"/>
                  <a:pt x="19286" y="2149"/>
                  <a:pt x="20299" y="2782"/>
                </a:cubicBezTo>
                <a:cubicBezTo>
                  <a:pt x="21199" y="3573"/>
                  <a:pt x="21311" y="4522"/>
                  <a:pt x="20636" y="5155"/>
                </a:cubicBezTo>
                <a:close/>
              </a:path>
            </a:pathLst>
          </a:custGeom>
          <a:solidFill>
            <a:schemeClr val="tx1"/>
          </a:solidFill>
          <a:ln w="12700">
            <a:miter lim="400000"/>
          </a:ln>
        </p:spPr>
        <p:txBody>
          <a:bodyPr lIns="38100" tIns="38100" rIns="38100" bIns="38100" anchor="ctr"/>
          <a:lstStyle/>
          <a:p>
            <a:pPr>
              <a:defRPr sz="3000">
                <a:solidFill>
                  <a:srgbClr val="FFFFFF"/>
                </a:solidFill>
              </a:defRPr>
            </a:pPr>
            <a:endParaRPr/>
          </a:p>
        </p:txBody>
      </p:sp>
      <p:sp>
        <p:nvSpPr>
          <p:cNvPr id="35" name="Shape">
            <a:extLst>
              <a:ext uri="{FF2B5EF4-FFF2-40B4-BE49-F238E27FC236}">
                <a16:creationId xmlns:a16="http://schemas.microsoft.com/office/drawing/2014/main" id="{280AEDA8-2623-4F7A-BD01-195F9F0A43C4}"/>
              </a:ext>
            </a:extLst>
          </p:cNvPr>
          <p:cNvSpPr/>
          <p:nvPr/>
        </p:nvSpPr>
        <p:spPr>
          <a:xfrm>
            <a:off x="5093151" y="4615728"/>
            <a:ext cx="360972" cy="463929"/>
          </a:xfrm>
          <a:custGeom>
            <a:avLst/>
            <a:gdLst/>
            <a:ahLst/>
            <a:cxnLst>
              <a:cxn ang="0">
                <a:pos x="wd2" y="hd2"/>
              </a:cxn>
              <a:cxn ang="5400000">
                <a:pos x="wd2" y="hd2"/>
              </a:cxn>
              <a:cxn ang="10800000">
                <a:pos x="wd2" y="hd2"/>
              </a:cxn>
              <a:cxn ang="16200000">
                <a:pos x="wd2" y="hd2"/>
              </a:cxn>
            </a:cxnLst>
            <a:rect l="0" t="0" r="r" b="b"/>
            <a:pathLst>
              <a:path w="21600" h="20980" extrusionOk="0">
                <a:moveTo>
                  <a:pt x="18436" y="4062"/>
                </a:moveTo>
                <a:cubicBezTo>
                  <a:pt x="20400" y="6206"/>
                  <a:pt x="21600" y="8927"/>
                  <a:pt x="21600" y="11812"/>
                </a:cubicBezTo>
                <a:cubicBezTo>
                  <a:pt x="21600" y="14698"/>
                  <a:pt x="20400" y="17088"/>
                  <a:pt x="18436" y="18737"/>
                </a:cubicBezTo>
                <a:cubicBezTo>
                  <a:pt x="16582" y="20386"/>
                  <a:pt x="13855" y="21293"/>
                  <a:pt x="10909" y="20881"/>
                </a:cubicBezTo>
                <a:cubicBezTo>
                  <a:pt x="7855" y="20469"/>
                  <a:pt x="5127" y="18902"/>
                  <a:pt x="3164" y="16841"/>
                </a:cubicBezTo>
                <a:cubicBezTo>
                  <a:pt x="1200" y="14698"/>
                  <a:pt x="0" y="11977"/>
                  <a:pt x="0" y="9091"/>
                </a:cubicBezTo>
                <a:cubicBezTo>
                  <a:pt x="0" y="6206"/>
                  <a:pt x="1200" y="3815"/>
                  <a:pt x="3055" y="2166"/>
                </a:cubicBezTo>
                <a:cubicBezTo>
                  <a:pt x="5018" y="517"/>
                  <a:pt x="7745" y="-307"/>
                  <a:pt x="10800" y="105"/>
                </a:cubicBezTo>
                <a:cubicBezTo>
                  <a:pt x="13745" y="353"/>
                  <a:pt x="16582" y="1919"/>
                  <a:pt x="18436" y="4062"/>
                </a:cubicBezTo>
                <a:close/>
                <a:moveTo>
                  <a:pt x="18000" y="11317"/>
                </a:moveTo>
                <a:cubicBezTo>
                  <a:pt x="18000" y="9339"/>
                  <a:pt x="17127" y="7443"/>
                  <a:pt x="15818" y="5959"/>
                </a:cubicBezTo>
                <a:cubicBezTo>
                  <a:pt x="14509" y="4475"/>
                  <a:pt x="12764" y="3485"/>
                  <a:pt x="10800" y="3238"/>
                </a:cubicBezTo>
                <a:cubicBezTo>
                  <a:pt x="8836" y="2991"/>
                  <a:pt x="6982" y="3485"/>
                  <a:pt x="5673" y="4640"/>
                </a:cubicBezTo>
                <a:cubicBezTo>
                  <a:pt x="4364" y="5711"/>
                  <a:pt x="3491" y="7443"/>
                  <a:pt x="3600" y="9421"/>
                </a:cubicBezTo>
                <a:cubicBezTo>
                  <a:pt x="3600" y="11400"/>
                  <a:pt x="4473" y="13379"/>
                  <a:pt x="5782" y="14780"/>
                </a:cubicBezTo>
                <a:cubicBezTo>
                  <a:pt x="7091" y="16264"/>
                  <a:pt x="8836" y="17253"/>
                  <a:pt x="10909" y="17501"/>
                </a:cubicBezTo>
                <a:cubicBezTo>
                  <a:pt x="12764" y="17748"/>
                  <a:pt x="14509" y="17171"/>
                  <a:pt x="15818" y="16017"/>
                </a:cubicBezTo>
                <a:cubicBezTo>
                  <a:pt x="17127" y="15027"/>
                  <a:pt x="18000" y="13296"/>
                  <a:pt x="18000" y="11317"/>
                </a:cubicBezTo>
                <a:close/>
              </a:path>
            </a:pathLst>
          </a:custGeom>
          <a:solidFill>
            <a:schemeClr val="tx1"/>
          </a:solidFill>
          <a:ln w="12700">
            <a:miter lim="400000"/>
          </a:ln>
        </p:spPr>
        <p:txBody>
          <a:bodyPr lIns="38100" tIns="38100" rIns="38100" bIns="38100" anchor="ctr"/>
          <a:lstStyle/>
          <a:p>
            <a:pPr>
              <a:defRPr sz="3000">
                <a:solidFill>
                  <a:srgbClr val="FFFFFF"/>
                </a:solidFill>
              </a:defRPr>
            </a:pPr>
            <a:endParaRPr/>
          </a:p>
        </p:txBody>
      </p:sp>
      <p:sp>
        <p:nvSpPr>
          <p:cNvPr id="36" name="Shape">
            <a:extLst>
              <a:ext uri="{FF2B5EF4-FFF2-40B4-BE49-F238E27FC236}">
                <a16:creationId xmlns:a16="http://schemas.microsoft.com/office/drawing/2014/main" id="{8FEEDCEE-F851-473F-A45A-90E930F69ECC}"/>
              </a:ext>
            </a:extLst>
          </p:cNvPr>
          <p:cNvSpPr/>
          <p:nvPr/>
        </p:nvSpPr>
        <p:spPr>
          <a:xfrm>
            <a:off x="4527995" y="4506343"/>
            <a:ext cx="360972" cy="474155"/>
          </a:xfrm>
          <a:custGeom>
            <a:avLst/>
            <a:gdLst/>
            <a:ahLst/>
            <a:cxnLst>
              <a:cxn ang="0">
                <a:pos x="wd2" y="hd2"/>
              </a:cxn>
              <a:cxn ang="5400000">
                <a:pos x="wd2" y="hd2"/>
              </a:cxn>
              <a:cxn ang="10800000">
                <a:pos x="wd2" y="hd2"/>
              </a:cxn>
              <a:cxn ang="16200000">
                <a:pos x="wd2" y="hd2"/>
              </a:cxn>
            </a:cxnLst>
            <a:rect l="0" t="0" r="r" b="b"/>
            <a:pathLst>
              <a:path w="21600" h="21041" extrusionOk="0">
                <a:moveTo>
                  <a:pt x="18436" y="4228"/>
                </a:moveTo>
                <a:cubicBezTo>
                  <a:pt x="20400" y="6413"/>
                  <a:pt x="21600" y="9082"/>
                  <a:pt x="21600" y="11914"/>
                </a:cubicBezTo>
                <a:cubicBezTo>
                  <a:pt x="21600" y="14745"/>
                  <a:pt x="20400" y="17172"/>
                  <a:pt x="18436" y="18790"/>
                </a:cubicBezTo>
                <a:cubicBezTo>
                  <a:pt x="16582" y="20408"/>
                  <a:pt x="13855" y="21298"/>
                  <a:pt x="10909" y="20974"/>
                </a:cubicBezTo>
                <a:cubicBezTo>
                  <a:pt x="7855" y="20570"/>
                  <a:pt x="5127" y="19033"/>
                  <a:pt x="3164" y="16929"/>
                </a:cubicBezTo>
                <a:cubicBezTo>
                  <a:pt x="1200" y="14826"/>
                  <a:pt x="0" y="12076"/>
                  <a:pt x="0" y="9163"/>
                </a:cubicBezTo>
                <a:cubicBezTo>
                  <a:pt x="0" y="6251"/>
                  <a:pt x="1091" y="3905"/>
                  <a:pt x="3055" y="2206"/>
                </a:cubicBezTo>
                <a:cubicBezTo>
                  <a:pt x="5018" y="507"/>
                  <a:pt x="7745" y="-302"/>
                  <a:pt x="10800" y="102"/>
                </a:cubicBezTo>
                <a:cubicBezTo>
                  <a:pt x="13855" y="507"/>
                  <a:pt x="16582" y="2044"/>
                  <a:pt x="18436" y="4228"/>
                </a:cubicBezTo>
                <a:close/>
                <a:moveTo>
                  <a:pt x="18109" y="11428"/>
                </a:moveTo>
                <a:cubicBezTo>
                  <a:pt x="18109" y="9487"/>
                  <a:pt x="17236" y="7545"/>
                  <a:pt x="15927" y="6089"/>
                </a:cubicBezTo>
                <a:cubicBezTo>
                  <a:pt x="14618" y="4633"/>
                  <a:pt x="12873" y="3662"/>
                  <a:pt x="10909" y="3419"/>
                </a:cubicBezTo>
                <a:cubicBezTo>
                  <a:pt x="8946" y="3177"/>
                  <a:pt x="7091" y="3662"/>
                  <a:pt x="5782" y="4795"/>
                </a:cubicBezTo>
                <a:cubicBezTo>
                  <a:pt x="4473" y="5927"/>
                  <a:pt x="3600" y="7626"/>
                  <a:pt x="3709" y="9568"/>
                </a:cubicBezTo>
                <a:cubicBezTo>
                  <a:pt x="3709" y="11509"/>
                  <a:pt x="4582" y="13451"/>
                  <a:pt x="5891" y="14907"/>
                </a:cubicBezTo>
                <a:cubicBezTo>
                  <a:pt x="7200" y="16363"/>
                  <a:pt x="8945" y="17415"/>
                  <a:pt x="11018" y="17658"/>
                </a:cubicBezTo>
                <a:cubicBezTo>
                  <a:pt x="12873" y="17900"/>
                  <a:pt x="14618" y="17334"/>
                  <a:pt x="15927" y="16201"/>
                </a:cubicBezTo>
                <a:cubicBezTo>
                  <a:pt x="17236" y="15150"/>
                  <a:pt x="18109" y="13370"/>
                  <a:pt x="18109" y="11428"/>
                </a:cubicBezTo>
                <a:close/>
              </a:path>
            </a:pathLst>
          </a:custGeom>
          <a:solidFill>
            <a:schemeClr val="tx1"/>
          </a:solidFill>
          <a:ln w="12700">
            <a:miter lim="400000"/>
          </a:ln>
        </p:spPr>
        <p:txBody>
          <a:bodyPr lIns="38100" tIns="38100" rIns="38100" bIns="38100" anchor="ctr"/>
          <a:lstStyle/>
          <a:p>
            <a:pPr>
              <a:defRPr sz="3000">
                <a:solidFill>
                  <a:srgbClr val="FFFFFF"/>
                </a:solidFill>
              </a:defRPr>
            </a:pPr>
            <a:endParaRPr/>
          </a:p>
        </p:txBody>
      </p:sp>
      <p:sp>
        <p:nvSpPr>
          <p:cNvPr id="37" name="Shape">
            <a:extLst>
              <a:ext uri="{FF2B5EF4-FFF2-40B4-BE49-F238E27FC236}">
                <a16:creationId xmlns:a16="http://schemas.microsoft.com/office/drawing/2014/main" id="{46899828-9233-4F21-8A08-1F576F742618}"/>
              </a:ext>
            </a:extLst>
          </p:cNvPr>
          <p:cNvSpPr/>
          <p:nvPr/>
        </p:nvSpPr>
        <p:spPr>
          <a:xfrm>
            <a:off x="5658306" y="5381422"/>
            <a:ext cx="360972" cy="458841"/>
          </a:xfrm>
          <a:custGeom>
            <a:avLst/>
            <a:gdLst/>
            <a:ahLst/>
            <a:cxnLst>
              <a:cxn ang="0">
                <a:pos x="wd2" y="hd2"/>
              </a:cxn>
              <a:cxn ang="5400000">
                <a:pos x="wd2" y="hd2"/>
              </a:cxn>
              <a:cxn ang="10800000">
                <a:pos x="wd2" y="hd2"/>
              </a:cxn>
              <a:cxn ang="16200000">
                <a:pos x="wd2" y="hd2"/>
              </a:cxn>
            </a:cxnLst>
            <a:rect l="0" t="0" r="r" b="b"/>
            <a:pathLst>
              <a:path w="21600" h="21071" extrusionOk="0">
                <a:moveTo>
                  <a:pt x="18436" y="4091"/>
                </a:moveTo>
                <a:cubicBezTo>
                  <a:pt x="20400" y="6268"/>
                  <a:pt x="21600" y="8947"/>
                  <a:pt x="21600" y="11794"/>
                </a:cubicBezTo>
                <a:cubicBezTo>
                  <a:pt x="21600" y="14640"/>
                  <a:pt x="20400" y="17068"/>
                  <a:pt x="18436" y="18743"/>
                </a:cubicBezTo>
                <a:cubicBezTo>
                  <a:pt x="16582" y="20417"/>
                  <a:pt x="13855" y="21338"/>
                  <a:pt x="10909" y="21003"/>
                </a:cubicBezTo>
                <a:cubicBezTo>
                  <a:pt x="7855" y="20668"/>
                  <a:pt x="5127" y="19161"/>
                  <a:pt x="3164" y="16985"/>
                </a:cubicBezTo>
                <a:cubicBezTo>
                  <a:pt x="1200" y="14892"/>
                  <a:pt x="0" y="12129"/>
                  <a:pt x="0" y="9282"/>
                </a:cubicBezTo>
                <a:cubicBezTo>
                  <a:pt x="0" y="6352"/>
                  <a:pt x="1200" y="3924"/>
                  <a:pt x="3055" y="2250"/>
                </a:cubicBezTo>
                <a:cubicBezTo>
                  <a:pt x="5018" y="575"/>
                  <a:pt x="7745" y="-262"/>
                  <a:pt x="10800" y="73"/>
                </a:cubicBezTo>
                <a:cubicBezTo>
                  <a:pt x="13745" y="408"/>
                  <a:pt x="16582" y="1915"/>
                  <a:pt x="18436" y="4091"/>
                </a:cubicBezTo>
                <a:close/>
                <a:moveTo>
                  <a:pt x="18000" y="11375"/>
                </a:moveTo>
                <a:cubicBezTo>
                  <a:pt x="18000" y="9366"/>
                  <a:pt x="17127" y="7524"/>
                  <a:pt x="15818" y="6017"/>
                </a:cubicBezTo>
                <a:cubicBezTo>
                  <a:pt x="14509" y="4594"/>
                  <a:pt x="12764" y="3589"/>
                  <a:pt x="10909" y="3338"/>
                </a:cubicBezTo>
                <a:cubicBezTo>
                  <a:pt x="8945" y="3087"/>
                  <a:pt x="7091" y="3673"/>
                  <a:pt x="5782" y="4761"/>
                </a:cubicBezTo>
                <a:cubicBezTo>
                  <a:pt x="4473" y="5850"/>
                  <a:pt x="3600" y="7608"/>
                  <a:pt x="3600" y="9617"/>
                </a:cubicBezTo>
                <a:cubicBezTo>
                  <a:pt x="3600" y="11626"/>
                  <a:pt x="4473" y="13552"/>
                  <a:pt x="5782" y="14891"/>
                </a:cubicBezTo>
                <a:cubicBezTo>
                  <a:pt x="7091" y="16315"/>
                  <a:pt x="8836" y="17319"/>
                  <a:pt x="10909" y="17571"/>
                </a:cubicBezTo>
                <a:cubicBezTo>
                  <a:pt x="12764" y="17822"/>
                  <a:pt x="14509" y="17236"/>
                  <a:pt x="15818" y="16064"/>
                </a:cubicBezTo>
                <a:cubicBezTo>
                  <a:pt x="17127" y="15059"/>
                  <a:pt x="18000" y="13301"/>
                  <a:pt x="18000" y="11375"/>
                </a:cubicBezTo>
                <a:close/>
              </a:path>
            </a:pathLst>
          </a:custGeom>
          <a:solidFill>
            <a:schemeClr val="tx1"/>
          </a:solidFill>
          <a:ln w="12700">
            <a:miter lim="400000"/>
          </a:ln>
        </p:spPr>
        <p:txBody>
          <a:bodyPr lIns="38100" tIns="38100" rIns="38100" bIns="38100" anchor="ctr"/>
          <a:lstStyle/>
          <a:p>
            <a:pPr>
              <a:defRPr sz="3000">
                <a:solidFill>
                  <a:srgbClr val="FFFFFF"/>
                </a:solidFill>
              </a:defRPr>
            </a:pPr>
            <a:endParaRPr/>
          </a:p>
        </p:txBody>
      </p:sp>
      <p:sp>
        <p:nvSpPr>
          <p:cNvPr id="38" name="Shape">
            <a:extLst>
              <a:ext uri="{FF2B5EF4-FFF2-40B4-BE49-F238E27FC236}">
                <a16:creationId xmlns:a16="http://schemas.microsoft.com/office/drawing/2014/main" id="{273CE618-E88A-4A6A-A409-4F686617FA7F}"/>
              </a:ext>
            </a:extLst>
          </p:cNvPr>
          <p:cNvSpPr/>
          <p:nvPr/>
        </p:nvSpPr>
        <p:spPr>
          <a:xfrm>
            <a:off x="4546226" y="5180883"/>
            <a:ext cx="343235" cy="495398"/>
          </a:xfrm>
          <a:custGeom>
            <a:avLst/>
            <a:gdLst/>
            <a:ahLst/>
            <a:cxnLst>
              <a:cxn ang="0">
                <a:pos x="wd2" y="hd2"/>
              </a:cxn>
              <a:cxn ang="5400000">
                <a:pos x="wd2" y="hd2"/>
              </a:cxn>
              <a:cxn ang="10800000">
                <a:pos x="wd2" y="hd2"/>
              </a:cxn>
              <a:cxn ang="16200000">
                <a:pos x="wd2" y="hd2"/>
              </a:cxn>
            </a:cxnLst>
            <a:rect l="0" t="0" r="r" b="b"/>
            <a:pathLst>
              <a:path w="21071" h="21344" extrusionOk="0">
                <a:moveTo>
                  <a:pt x="20536" y="4582"/>
                </a:moveTo>
                <a:lnTo>
                  <a:pt x="13149" y="11023"/>
                </a:lnTo>
                <a:lnTo>
                  <a:pt x="20648" y="19113"/>
                </a:lnTo>
                <a:cubicBezTo>
                  <a:pt x="21319" y="19820"/>
                  <a:pt x="21207" y="20841"/>
                  <a:pt x="20200" y="21155"/>
                </a:cubicBezTo>
                <a:cubicBezTo>
                  <a:pt x="19752" y="21312"/>
                  <a:pt x="19416" y="21391"/>
                  <a:pt x="18969" y="21312"/>
                </a:cubicBezTo>
                <a:cubicBezTo>
                  <a:pt x="18297" y="21234"/>
                  <a:pt x="17626" y="20920"/>
                  <a:pt x="17178" y="20448"/>
                </a:cubicBezTo>
                <a:lnTo>
                  <a:pt x="10575" y="13301"/>
                </a:lnTo>
                <a:lnTo>
                  <a:pt x="3972" y="19113"/>
                </a:lnTo>
                <a:cubicBezTo>
                  <a:pt x="3524" y="19427"/>
                  <a:pt x="2965" y="19663"/>
                  <a:pt x="2293" y="19584"/>
                </a:cubicBezTo>
                <a:cubicBezTo>
                  <a:pt x="1845" y="19506"/>
                  <a:pt x="1398" y="19349"/>
                  <a:pt x="1062" y="19113"/>
                </a:cubicBezTo>
                <a:cubicBezTo>
                  <a:pt x="55" y="18563"/>
                  <a:pt x="-169" y="17542"/>
                  <a:pt x="502" y="16914"/>
                </a:cubicBezTo>
                <a:lnTo>
                  <a:pt x="7889" y="10395"/>
                </a:lnTo>
                <a:lnTo>
                  <a:pt x="390" y="2304"/>
                </a:lnTo>
                <a:cubicBezTo>
                  <a:pt x="-281" y="1519"/>
                  <a:pt x="-57" y="576"/>
                  <a:pt x="838" y="184"/>
                </a:cubicBezTo>
                <a:cubicBezTo>
                  <a:pt x="1733" y="-209"/>
                  <a:pt x="3188" y="27"/>
                  <a:pt x="3860" y="891"/>
                </a:cubicBezTo>
                <a:lnTo>
                  <a:pt x="10575" y="8117"/>
                </a:lnTo>
                <a:lnTo>
                  <a:pt x="17178" y="2383"/>
                </a:lnTo>
                <a:cubicBezTo>
                  <a:pt x="17962" y="1755"/>
                  <a:pt x="19193" y="1755"/>
                  <a:pt x="20200" y="2383"/>
                </a:cubicBezTo>
                <a:cubicBezTo>
                  <a:pt x="20983" y="3011"/>
                  <a:pt x="21207" y="3954"/>
                  <a:pt x="20536" y="4582"/>
                </a:cubicBezTo>
                <a:close/>
              </a:path>
            </a:pathLst>
          </a:custGeom>
          <a:solidFill>
            <a:schemeClr val="tx1"/>
          </a:solidFill>
          <a:ln w="12700">
            <a:miter lim="400000"/>
          </a:ln>
        </p:spPr>
        <p:txBody>
          <a:bodyPr lIns="38100" tIns="38100" rIns="38100" bIns="38100" anchor="ctr"/>
          <a:lstStyle/>
          <a:p>
            <a:pPr>
              <a:defRPr sz="3000">
                <a:solidFill>
                  <a:srgbClr val="FFFFFF"/>
                </a:solidFill>
              </a:defRPr>
            </a:pPr>
            <a:endParaRPr/>
          </a:p>
        </p:txBody>
      </p:sp>
      <p:sp>
        <p:nvSpPr>
          <p:cNvPr id="39" name="Shape">
            <a:extLst>
              <a:ext uri="{FF2B5EF4-FFF2-40B4-BE49-F238E27FC236}">
                <a16:creationId xmlns:a16="http://schemas.microsoft.com/office/drawing/2014/main" id="{0009DFBE-1FF3-4987-B62C-95F6F1C6A8DD}"/>
              </a:ext>
            </a:extLst>
          </p:cNvPr>
          <p:cNvSpPr/>
          <p:nvPr/>
        </p:nvSpPr>
        <p:spPr>
          <a:xfrm>
            <a:off x="5658306" y="4706882"/>
            <a:ext cx="341442" cy="487756"/>
          </a:xfrm>
          <a:custGeom>
            <a:avLst/>
            <a:gdLst/>
            <a:ahLst/>
            <a:cxnLst>
              <a:cxn ang="0">
                <a:pos x="wd2" y="hd2"/>
              </a:cxn>
              <a:cxn ang="5400000">
                <a:pos x="wd2" y="hd2"/>
              </a:cxn>
              <a:cxn ang="10800000">
                <a:pos x="wd2" y="hd2"/>
              </a:cxn>
              <a:cxn ang="16200000">
                <a:pos x="wd2" y="hd2"/>
              </a:cxn>
            </a:cxnLst>
            <a:rect l="0" t="0" r="r" b="b"/>
            <a:pathLst>
              <a:path w="21070" h="21325" extrusionOk="0">
                <a:moveTo>
                  <a:pt x="20636" y="4794"/>
                </a:moveTo>
                <a:lnTo>
                  <a:pt x="13098" y="11011"/>
                </a:lnTo>
                <a:lnTo>
                  <a:pt x="20636" y="19062"/>
                </a:lnTo>
                <a:cubicBezTo>
                  <a:pt x="21311" y="19779"/>
                  <a:pt x="21199" y="20735"/>
                  <a:pt x="20186" y="21134"/>
                </a:cubicBezTo>
                <a:cubicBezTo>
                  <a:pt x="19736" y="21293"/>
                  <a:pt x="19398" y="21373"/>
                  <a:pt x="18949" y="21293"/>
                </a:cubicBezTo>
                <a:cubicBezTo>
                  <a:pt x="18274" y="21214"/>
                  <a:pt x="17599" y="20895"/>
                  <a:pt x="17149" y="20417"/>
                </a:cubicBezTo>
                <a:lnTo>
                  <a:pt x="10511" y="13243"/>
                </a:lnTo>
                <a:lnTo>
                  <a:pt x="3873" y="18822"/>
                </a:lnTo>
                <a:cubicBezTo>
                  <a:pt x="3423" y="19141"/>
                  <a:pt x="2861" y="19301"/>
                  <a:pt x="2186" y="19221"/>
                </a:cubicBezTo>
                <a:cubicBezTo>
                  <a:pt x="1736" y="19141"/>
                  <a:pt x="1286" y="18982"/>
                  <a:pt x="948" y="18743"/>
                </a:cubicBezTo>
                <a:cubicBezTo>
                  <a:pt x="-64" y="18185"/>
                  <a:pt x="-289" y="17149"/>
                  <a:pt x="386" y="16591"/>
                </a:cubicBezTo>
                <a:lnTo>
                  <a:pt x="7924" y="10294"/>
                </a:lnTo>
                <a:lnTo>
                  <a:pt x="386" y="2244"/>
                </a:lnTo>
                <a:cubicBezTo>
                  <a:pt x="-289" y="1447"/>
                  <a:pt x="-64" y="570"/>
                  <a:pt x="948" y="172"/>
                </a:cubicBezTo>
                <a:cubicBezTo>
                  <a:pt x="1848" y="-227"/>
                  <a:pt x="3311" y="92"/>
                  <a:pt x="3986" y="889"/>
                </a:cubicBezTo>
                <a:lnTo>
                  <a:pt x="10624" y="8062"/>
                </a:lnTo>
                <a:lnTo>
                  <a:pt x="17261" y="2563"/>
                </a:lnTo>
                <a:cubicBezTo>
                  <a:pt x="18049" y="1925"/>
                  <a:pt x="19286" y="2005"/>
                  <a:pt x="20299" y="2642"/>
                </a:cubicBezTo>
                <a:cubicBezTo>
                  <a:pt x="21199" y="3200"/>
                  <a:pt x="21311" y="4157"/>
                  <a:pt x="20636" y="4794"/>
                </a:cubicBezTo>
                <a:close/>
              </a:path>
            </a:pathLst>
          </a:custGeom>
          <a:solidFill>
            <a:schemeClr val="tx1"/>
          </a:solidFill>
          <a:ln w="12700">
            <a:miter lim="400000"/>
          </a:ln>
        </p:spPr>
        <p:txBody>
          <a:bodyPr lIns="38100" tIns="38100" rIns="38100" bIns="38100" anchor="ctr"/>
          <a:lstStyle/>
          <a:p>
            <a:pPr>
              <a:defRPr sz="3000">
                <a:solidFill>
                  <a:srgbClr val="FFFFFF"/>
                </a:solidFill>
              </a:defRPr>
            </a:pPr>
            <a:endParaRPr/>
          </a:p>
        </p:txBody>
      </p:sp>
      <p:sp>
        <p:nvSpPr>
          <p:cNvPr id="40" name="Shape">
            <a:extLst>
              <a:ext uri="{FF2B5EF4-FFF2-40B4-BE49-F238E27FC236}">
                <a16:creationId xmlns:a16="http://schemas.microsoft.com/office/drawing/2014/main" id="{7BB0EF01-9E1C-4C99-BD5A-DD5B0E82798F}"/>
              </a:ext>
            </a:extLst>
          </p:cNvPr>
          <p:cNvSpPr/>
          <p:nvPr/>
        </p:nvSpPr>
        <p:spPr>
          <a:xfrm>
            <a:off x="5111382" y="5272037"/>
            <a:ext cx="341442" cy="486340"/>
          </a:xfrm>
          <a:custGeom>
            <a:avLst/>
            <a:gdLst/>
            <a:ahLst/>
            <a:cxnLst>
              <a:cxn ang="0">
                <a:pos x="wd2" y="hd2"/>
              </a:cxn>
              <a:cxn ang="5400000">
                <a:pos x="wd2" y="hd2"/>
              </a:cxn>
              <a:cxn ang="10800000">
                <a:pos x="wd2" y="hd2"/>
              </a:cxn>
              <a:cxn ang="16200000">
                <a:pos x="wd2" y="hd2"/>
              </a:cxn>
            </a:cxnLst>
            <a:rect l="0" t="0" r="r" b="b"/>
            <a:pathLst>
              <a:path w="21070" h="21341" extrusionOk="0">
                <a:moveTo>
                  <a:pt x="20636" y="4590"/>
                </a:moveTo>
                <a:lnTo>
                  <a:pt x="13098" y="10990"/>
                </a:lnTo>
                <a:lnTo>
                  <a:pt x="20636" y="19070"/>
                </a:lnTo>
                <a:cubicBezTo>
                  <a:pt x="21311" y="19790"/>
                  <a:pt x="21199" y="20750"/>
                  <a:pt x="20186" y="21150"/>
                </a:cubicBezTo>
                <a:cubicBezTo>
                  <a:pt x="19736" y="21310"/>
                  <a:pt x="19398" y="21390"/>
                  <a:pt x="18949" y="21310"/>
                </a:cubicBezTo>
                <a:cubicBezTo>
                  <a:pt x="18274" y="21230"/>
                  <a:pt x="17599" y="20910"/>
                  <a:pt x="17149" y="20510"/>
                </a:cubicBezTo>
                <a:lnTo>
                  <a:pt x="10511" y="13310"/>
                </a:lnTo>
                <a:lnTo>
                  <a:pt x="3873" y="19150"/>
                </a:lnTo>
                <a:cubicBezTo>
                  <a:pt x="3423" y="19470"/>
                  <a:pt x="2861" y="19710"/>
                  <a:pt x="2186" y="19630"/>
                </a:cubicBezTo>
                <a:cubicBezTo>
                  <a:pt x="1736" y="19550"/>
                  <a:pt x="1286" y="19390"/>
                  <a:pt x="948" y="19150"/>
                </a:cubicBezTo>
                <a:cubicBezTo>
                  <a:pt x="-64" y="18590"/>
                  <a:pt x="-289" y="17550"/>
                  <a:pt x="386" y="16910"/>
                </a:cubicBezTo>
                <a:lnTo>
                  <a:pt x="7924" y="10350"/>
                </a:lnTo>
                <a:lnTo>
                  <a:pt x="386" y="2270"/>
                </a:lnTo>
                <a:cubicBezTo>
                  <a:pt x="-289" y="1470"/>
                  <a:pt x="-64" y="510"/>
                  <a:pt x="948" y="190"/>
                </a:cubicBezTo>
                <a:cubicBezTo>
                  <a:pt x="1848" y="-210"/>
                  <a:pt x="3311" y="30"/>
                  <a:pt x="3986" y="830"/>
                </a:cubicBezTo>
                <a:lnTo>
                  <a:pt x="10624" y="8030"/>
                </a:lnTo>
                <a:lnTo>
                  <a:pt x="17261" y="2270"/>
                </a:lnTo>
                <a:cubicBezTo>
                  <a:pt x="18049" y="1630"/>
                  <a:pt x="19286" y="1630"/>
                  <a:pt x="20299" y="2270"/>
                </a:cubicBezTo>
                <a:cubicBezTo>
                  <a:pt x="21199" y="2990"/>
                  <a:pt x="21311" y="4030"/>
                  <a:pt x="20636" y="4590"/>
                </a:cubicBezTo>
                <a:close/>
              </a:path>
            </a:pathLst>
          </a:custGeom>
          <a:solidFill>
            <a:schemeClr val="tx1"/>
          </a:solidFill>
          <a:ln w="12700">
            <a:miter lim="400000"/>
          </a:ln>
        </p:spPr>
        <p:txBody>
          <a:bodyPr lIns="38100" tIns="38100" rIns="38100" bIns="38100" anchor="ctr"/>
          <a:lstStyle/>
          <a:p>
            <a:pPr>
              <a:defRPr sz="3000">
                <a:solidFill>
                  <a:srgbClr val="FFFFFF"/>
                </a:solidFill>
              </a:defRPr>
            </a:pPr>
            <a:endParaRPr/>
          </a:p>
        </p:txBody>
      </p:sp>
      <p:sp>
        <p:nvSpPr>
          <p:cNvPr id="41" name="Shape">
            <a:extLst>
              <a:ext uri="{FF2B5EF4-FFF2-40B4-BE49-F238E27FC236}">
                <a16:creationId xmlns:a16="http://schemas.microsoft.com/office/drawing/2014/main" id="{B7747532-DB5A-4FE0-90FD-3BEF13B50389}"/>
              </a:ext>
            </a:extLst>
          </p:cNvPr>
          <p:cNvSpPr/>
          <p:nvPr/>
        </p:nvSpPr>
        <p:spPr>
          <a:xfrm>
            <a:off x="4965535" y="3777110"/>
            <a:ext cx="51049" cy="2027697"/>
          </a:xfrm>
          <a:custGeom>
            <a:avLst/>
            <a:gdLst/>
            <a:ahLst/>
            <a:cxnLst>
              <a:cxn ang="0">
                <a:pos x="wd2" y="hd2"/>
              </a:cxn>
              <a:cxn ang="5400000">
                <a:pos x="wd2" y="hd2"/>
              </a:cxn>
              <a:cxn ang="10800000">
                <a:pos x="wd2" y="hd2"/>
              </a:cxn>
              <a:cxn ang="16200000">
                <a:pos x="wd2" y="hd2"/>
              </a:cxn>
            </a:cxnLst>
            <a:rect l="0" t="0" r="r" b="b"/>
            <a:pathLst>
              <a:path w="21600" h="21566" extrusionOk="0">
                <a:moveTo>
                  <a:pt x="10029" y="2"/>
                </a:moveTo>
                <a:cubicBezTo>
                  <a:pt x="4628" y="-17"/>
                  <a:pt x="0" y="80"/>
                  <a:pt x="0" y="254"/>
                </a:cubicBezTo>
                <a:lnTo>
                  <a:pt x="1543" y="21234"/>
                </a:lnTo>
                <a:cubicBezTo>
                  <a:pt x="1543" y="21408"/>
                  <a:pt x="6171" y="21544"/>
                  <a:pt x="11571" y="21564"/>
                </a:cubicBezTo>
                <a:cubicBezTo>
                  <a:pt x="16972" y="21583"/>
                  <a:pt x="21600" y="21467"/>
                  <a:pt x="21600" y="21292"/>
                </a:cubicBezTo>
                <a:lnTo>
                  <a:pt x="20057" y="332"/>
                </a:lnTo>
                <a:cubicBezTo>
                  <a:pt x="20057" y="196"/>
                  <a:pt x="15429" y="41"/>
                  <a:pt x="10029" y="2"/>
                </a:cubicBezTo>
                <a:close/>
              </a:path>
            </a:pathLst>
          </a:custGeom>
          <a:solidFill>
            <a:schemeClr val="tx1"/>
          </a:solidFill>
          <a:ln w="12700">
            <a:miter lim="400000"/>
          </a:ln>
        </p:spPr>
        <p:txBody>
          <a:bodyPr lIns="38100" tIns="38100" rIns="38100" bIns="38100" anchor="ctr"/>
          <a:lstStyle/>
          <a:p>
            <a:pPr>
              <a:defRPr sz="3000">
                <a:solidFill>
                  <a:srgbClr val="FFFFFF"/>
                </a:solidFill>
              </a:defRPr>
            </a:pPr>
            <a:endParaRPr/>
          </a:p>
        </p:txBody>
      </p:sp>
      <p:sp>
        <p:nvSpPr>
          <p:cNvPr id="42" name="Shape">
            <a:extLst>
              <a:ext uri="{FF2B5EF4-FFF2-40B4-BE49-F238E27FC236}">
                <a16:creationId xmlns:a16="http://schemas.microsoft.com/office/drawing/2014/main" id="{6F05D766-E778-42EA-A6CC-CD598B3B66DC}"/>
              </a:ext>
            </a:extLst>
          </p:cNvPr>
          <p:cNvSpPr/>
          <p:nvPr/>
        </p:nvSpPr>
        <p:spPr>
          <a:xfrm>
            <a:off x="5530691" y="3886495"/>
            <a:ext cx="49226" cy="1998527"/>
          </a:xfrm>
          <a:custGeom>
            <a:avLst/>
            <a:gdLst/>
            <a:ahLst/>
            <a:cxnLst>
              <a:cxn ang="0">
                <a:pos x="wd2" y="hd2"/>
              </a:cxn>
              <a:cxn ang="5400000">
                <a:pos x="wd2" y="hd2"/>
              </a:cxn>
              <a:cxn ang="10800000">
                <a:pos x="wd2" y="hd2"/>
              </a:cxn>
              <a:cxn ang="16200000">
                <a:pos x="wd2" y="hd2"/>
              </a:cxn>
            </a:cxnLst>
            <a:rect l="0" t="0" r="r" b="b"/>
            <a:pathLst>
              <a:path w="21600" h="21565" extrusionOk="0">
                <a:moveTo>
                  <a:pt x="10400" y="3"/>
                </a:moveTo>
                <a:cubicBezTo>
                  <a:pt x="4800" y="-17"/>
                  <a:pt x="0" y="81"/>
                  <a:pt x="0" y="258"/>
                </a:cubicBezTo>
                <a:lnTo>
                  <a:pt x="800" y="21229"/>
                </a:lnTo>
                <a:cubicBezTo>
                  <a:pt x="800" y="21386"/>
                  <a:pt x="5600" y="21544"/>
                  <a:pt x="11200" y="21563"/>
                </a:cubicBezTo>
                <a:cubicBezTo>
                  <a:pt x="16800" y="21583"/>
                  <a:pt x="21600" y="21465"/>
                  <a:pt x="21600" y="21308"/>
                </a:cubicBezTo>
                <a:lnTo>
                  <a:pt x="20800" y="376"/>
                </a:lnTo>
                <a:cubicBezTo>
                  <a:pt x="20801" y="180"/>
                  <a:pt x="16000" y="22"/>
                  <a:pt x="10400" y="3"/>
                </a:cubicBezTo>
                <a:close/>
              </a:path>
            </a:pathLst>
          </a:custGeom>
          <a:solidFill>
            <a:schemeClr val="tx1"/>
          </a:solidFill>
          <a:ln w="12700">
            <a:miter lim="400000"/>
          </a:ln>
        </p:spPr>
        <p:txBody>
          <a:bodyPr lIns="38100" tIns="38100" rIns="38100" bIns="38100" anchor="ctr"/>
          <a:lstStyle/>
          <a:p>
            <a:pPr>
              <a:defRPr sz="3000">
                <a:solidFill>
                  <a:srgbClr val="FFFFFF"/>
                </a:solidFill>
              </a:defRPr>
            </a:pPr>
            <a:endParaRPr/>
          </a:p>
        </p:txBody>
      </p:sp>
      <p:sp>
        <p:nvSpPr>
          <p:cNvPr id="43" name="Shape">
            <a:extLst>
              <a:ext uri="{FF2B5EF4-FFF2-40B4-BE49-F238E27FC236}">
                <a16:creationId xmlns:a16="http://schemas.microsoft.com/office/drawing/2014/main" id="{613E8FF8-35AB-42E5-91B8-DB16590CEDDF}"/>
              </a:ext>
            </a:extLst>
          </p:cNvPr>
          <p:cNvSpPr/>
          <p:nvPr/>
        </p:nvSpPr>
        <p:spPr>
          <a:xfrm>
            <a:off x="4455072" y="5016804"/>
            <a:ext cx="1648069" cy="317615"/>
          </a:xfrm>
          <a:custGeom>
            <a:avLst/>
            <a:gdLst/>
            <a:ahLst/>
            <a:cxnLst>
              <a:cxn ang="0">
                <a:pos x="wd2" y="hd2"/>
              </a:cxn>
              <a:cxn ang="5400000">
                <a:pos x="wd2" y="hd2"/>
              </a:cxn>
              <a:cxn ang="10800000">
                <a:pos x="wd2" y="hd2"/>
              </a:cxn>
              <a:cxn ang="16200000">
                <a:pos x="wd2" y="hd2"/>
              </a:cxn>
            </a:cxnLst>
            <a:rect l="0" t="0" r="r" b="b"/>
            <a:pathLst>
              <a:path w="21600" h="21381" extrusionOk="0">
                <a:moveTo>
                  <a:pt x="0" y="1732"/>
                </a:moveTo>
                <a:cubicBezTo>
                  <a:pt x="0" y="2836"/>
                  <a:pt x="143" y="3818"/>
                  <a:pt x="311" y="3941"/>
                </a:cubicBezTo>
                <a:lnTo>
                  <a:pt x="21289" y="21368"/>
                </a:lnTo>
                <a:cubicBezTo>
                  <a:pt x="21457" y="21491"/>
                  <a:pt x="21600" y="20755"/>
                  <a:pt x="21600" y="19773"/>
                </a:cubicBezTo>
                <a:cubicBezTo>
                  <a:pt x="21600" y="18791"/>
                  <a:pt x="21457" y="17809"/>
                  <a:pt x="21289" y="17686"/>
                </a:cubicBezTo>
                <a:lnTo>
                  <a:pt x="311" y="14"/>
                </a:lnTo>
                <a:cubicBezTo>
                  <a:pt x="143" y="-109"/>
                  <a:pt x="0" y="627"/>
                  <a:pt x="0" y="1732"/>
                </a:cubicBezTo>
                <a:close/>
              </a:path>
            </a:pathLst>
          </a:custGeom>
          <a:solidFill>
            <a:schemeClr val="tx1"/>
          </a:solidFill>
          <a:ln w="12700">
            <a:miter lim="400000"/>
          </a:ln>
        </p:spPr>
        <p:txBody>
          <a:bodyPr lIns="38100" tIns="38100" rIns="38100" bIns="38100" anchor="ctr"/>
          <a:lstStyle/>
          <a:p>
            <a:pPr>
              <a:defRPr sz="3000">
                <a:solidFill>
                  <a:srgbClr val="FFFFFF"/>
                </a:solidFill>
              </a:defRPr>
            </a:pPr>
            <a:endParaRPr/>
          </a:p>
        </p:txBody>
      </p:sp>
      <p:sp>
        <p:nvSpPr>
          <p:cNvPr id="44" name="Shape">
            <a:extLst>
              <a:ext uri="{FF2B5EF4-FFF2-40B4-BE49-F238E27FC236}">
                <a16:creationId xmlns:a16="http://schemas.microsoft.com/office/drawing/2014/main" id="{0275E3CD-FCAC-4306-B4D5-821BDB84E0A4}"/>
              </a:ext>
            </a:extLst>
          </p:cNvPr>
          <p:cNvSpPr/>
          <p:nvPr/>
        </p:nvSpPr>
        <p:spPr>
          <a:xfrm>
            <a:off x="4436843" y="4324034"/>
            <a:ext cx="1649889" cy="347319"/>
          </a:xfrm>
          <a:custGeom>
            <a:avLst/>
            <a:gdLst/>
            <a:ahLst/>
            <a:cxnLst>
              <a:cxn ang="0">
                <a:pos x="wd2" y="hd2"/>
              </a:cxn>
              <a:cxn ang="5400000">
                <a:pos x="wd2" y="hd2"/>
              </a:cxn>
              <a:cxn ang="10800000">
                <a:pos x="wd2" y="hd2"/>
              </a:cxn>
              <a:cxn ang="16200000">
                <a:pos x="wd2" y="hd2"/>
              </a:cxn>
            </a:cxnLst>
            <a:rect l="0" t="0" r="r" b="b"/>
            <a:pathLst>
              <a:path w="21600" h="21322" extrusionOk="0">
                <a:moveTo>
                  <a:pt x="0" y="1498"/>
                </a:moveTo>
                <a:cubicBezTo>
                  <a:pt x="0" y="2505"/>
                  <a:pt x="143" y="3400"/>
                  <a:pt x="310" y="3512"/>
                </a:cubicBezTo>
                <a:lnTo>
                  <a:pt x="21290" y="21307"/>
                </a:lnTo>
                <a:cubicBezTo>
                  <a:pt x="21457" y="21419"/>
                  <a:pt x="21600" y="20859"/>
                  <a:pt x="21600" y="19852"/>
                </a:cubicBezTo>
                <a:cubicBezTo>
                  <a:pt x="21600" y="18957"/>
                  <a:pt x="21457" y="18061"/>
                  <a:pt x="21290" y="17950"/>
                </a:cubicBezTo>
                <a:lnTo>
                  <a:pt x="310" y="43"/>
                </a:lnTo>
                <a:cubicBezTo>
                  <a:pt x="143" y="-181"/>
                  <a:pt x="0" y="491"/>
                  <a:pt x="0" y="1498"/>
                </a:cubicBezTo>
                <a:close/>
              </a:path>
            </a:pathLst>
          </a:custGeom>
          <a:solidFill>
            <a:schemeClr val="tx1"/>
          </a:solidFill>
          <a:ln w="12700">
            <a:miter lim="400000"/>
          </a:ln>
        </p:spPr>
        <p:txBody>
          <a:bodyPr lIns="38100" tIns="38100" rIns="38100" bIns="38100" anchor="ctr"/>
          <a:lstStyle/>
          <a:p>
            <a:pPr>
              <a:defRPr sz="3000">
                <a:solidFill>
                  <a:srgbClr val="FFFFFF"/>
                </a:solidFill>
              </a:defRPr>
            </a:pPr>
            <a:endParaRPr/>
          </a:p>
        </p:txBody>
      </p:sp>
      <p:sp>
        <p:nvSpPr>
          <p:cNvPr id="49" name="Shape">
            <a:extLst>
              <a:ext uri="{FF2B5EF4-FFF2-40B4-BE49-F238E27FC236}">
                <a16:creationId xmlns:a16="http://schemas.microsoft.com/office/drawing/2014/main" id="{09116288-9132-43F2-A9F7-EE06697DE756}"/>
              </a:ext>
            </a:extLst>
          </p:cNvPr>
          <p:cNvSpPr/>
          <p:nvPr/>
        </p:nvSpPr>
        <p:spPr>
          <a:xfrm>
            <a:off x="3963065" y="5083780"/>
            <a:ext cx="343235" cy="495398"/>
          </a:xfrm>
          <a:custGeom>
            <a:avLst/>
            <a:gdLst/>
            <a:ahLst/>
            <a:cxnLst>
              <a:cxn ang="0">
                <a:pos x="wd2" y="hd2"/>
              </a:cxn>
              <a:cxn ang="5400000">
                <a:pos x="wd2" y="hd2"/>
              </a:cxn>
              <a:cxn ang="10800000">
                <a:pos x="wd2" y="hd2"/>
              </a:cxn>
              <a:cxn ang="16200000">
                <a:pos x="wd2" y="hd2"/>
              </a:cxn>
            </a:cxnLst>
            <a:rect l="0" t="0" r="r" b="b"/>
            <a:pathLst>
              <a:path w="21071" h="21344" extrusionOk="0">
                <a:moveTo>
                  <a:pt x="20536" y="4582"/>
                </a:moveTo>
                <a:lnTo>
                  <a:pt x="13149" y="11023"/>
                </a:lnTo>
                <a:lnTo>
                  <a:pt x="20648" y="19113"/>
                </a:lnTo>
                <a:cubicBezTo>
                  <a:pt x="21319" y="19820"/>
                  <a:pt x="21207" y="20841"/>
                  <a:pt x="20200" y="21155"/>
                </a:cubicBezTo>
                <a:cubicBezTo>
                  <a:pt x="19752" y="21312"/>
                  <a:pt x="19416" y="21391"/>
                  <a:pt x="18969" y="21312"/>
                </a:cubicBezTo>
                <a:cubicBezTo>
                  <a:pt x="18297" y="21234"/>
                  <a:pt x="17626" y="20920"/>
                  <a:pt x="17178" y="20448"/>
                </a:cubicBezTo>
                <a:lnTo>
                  <a:pt x="10575" y="13301"/>
                </a:lnTo>
                <a:lnTo>
                  <a:pt x="3972" y="19113"/>
                </a:lnTo>
                <a:cubicBezTo>
                  <a:pt x="3524" y="19427"/>
                  <a:pt x="2965" y="19663"/>
                  <a:pt x="2293" y="19584"/>
                </a:cubicBezTo>
                <a:cubicBezTo>
                  <a:pt x="1845" y="19506"/>
                  <a:pt x="1398" y="19349"/>
                  <a:pt x="1062" y="19113"/>
                </a:cubicBezTo>
                <a:cubicBezTo>
                  <a:pt x="55" y="18563"/>
                  <a:pt x="-169" y="17542"/>
                  <a:pt x="502" y="16914"/>
                </a:cubicBezTo>
                <a:lnTo>
                  <a:pt x="7889" y="10395"/>
                </a:lnTo>
                <a:lnTo>
                  <a:pt x="390" y="2304"/>
                </a:lnTo>
                <a:cubicBezTo>
                  <a:pt x="-281" y="1519"/>
                  <a:pt x="-57" y="576"/>
                  <a:pt x="838" y="184"/>
                </a:cubicBezTo>
                <a:cubicBezTo>
                  <a:pt x="1733" y="-209"/>
                  <a:pt x="3188" y="27"/>
                  <a:pt x="3860" y="891"/>
                </a:cubicBezTo>
                <a:lnTo>
                  <a:pt x="10575" y="8117"/>
                </a:lnTo>
                <a:lnTo>
                  <a:pt x="17178" y="2383"/>
                </a:lnTo>
                <a:cubicBezTo>
                  <a:pt x="17962" y="1755"/>
                  <a:pt x="19193" y="1755"/>
                  <a:pt x="20200" y="2383"/>
                </a:cubicBezTo>
                <a:cubicBezTo>
                  <a:pt x="20983" y="3011"/>
                  <a:pt x="21207" y="3954"/>
                  <a:pt x="20536" y="4582"/>
                </a:cubicBezTo>
                <a:close/>
              </a:path>
            </a:pathLst>
          </a:custGeom>
          <a:solidFill>
            <a:schemeClr val="bg1"/>
          </a:solidFill>
          <a:ln w="12700">
            <a:miter lim="400000"/>
          </a:ln>
        </p:spPr>
        <p:txBody>
          <a:bodyPr lIns="38100" tIns="38100" rIns="38100" bIns="38100" anchor="ctr"/>
          <a:lstStyle/>
          <a:p>
            <a:pPr>
              <a:defRPr sz="3000">
                <a:solidFill>
                  <a:srgbClr val="FFFFFF"/>
                </a:solidFill>
              </a:defRPr>
            </a:pPr>
            <a:endParaRPr/>
          </a:p>
        </p:txBody>
      </p:sp>
      <p:sp>
        <p:nvSpPr>
          <p:cNvPr id="45" name="Shape">
            <a:extLst>
              <a:ext uri="{FF2B5EF4-FFF2-40B4-BE49-F238E27FC236}">
                <a16:creationId xmlns:a16="http://schemas.microsoft.com/office/drawing/2014/main" id="{F3CC8D01-9481-4F86-BE9E-134A6BCB8B9B}"/>
              </a:ext>
            </a:extLst>
          </p:cNvPr>
          <p:cNvSpPr/>
          <p:nvPr/>
        </p:nvSpPr>
        <p:spPr>
          <a:xfrm>
            <a:off x="3835224" y="5307678"/>
            <a:ext cx="1598427" cy="259004"/>
          </a:xfrm>
          <a:custGeom>
            <a:avLst/>
            <a:gdLst/>
            <a:ahLst/>
            <a:cxnLst>
              <a:cxn ang="0">
                <a:pos x="wd2" y="hd2"/>
              </a:cxn>
              <a:cxn ang="5400000">
                <a:pos x="wd2" y="hd2"/>
              </a:cxn>
              <a:cxn ang="10800000">
                <a:pos x="wd2" y="hd2"/>
              </a:cxn>
              <a:cxn ang="16200000">
                <a:pos x="wd2" y="hd2"/>
              </a:cxn>
            </a:cxnLst>
            <a:rect l="0" t="0" r="r" b="b"/>
            <a:pathLst>
              <a:path w="21351" h="21310" extrusionOk="0">
                <a:moveTo>
                  <a:pt x="472" y="5407"/>
                </a:moveTo>
                <a:cubicBezTo>
                  <a:pt x="5829" y="10957"/>
                  <a:pt x="11235" y="15457"/>
                  <a:pt x="16641" y="18757"/>
                </a:cubicBezTo>
                <a:cubicBezTo>
                  <a:pt x="18175" y="19657"/>
                  <a:pt x="19710" y="20557"/>
                  <a:pt x="21219" y="21307"/>
                </a:cubicBezTo>
                <a:cubicBezTo>
                  <a:pt x="21536" y="21457"/>
                  <a:pt x="21219" y="16057"/>
                  <a:pt x="20903" y="15907"/>
                </a:cubicBezTo>
                <a:cubicBezTo>
                  <a:pt x="15472" y="13207"/>
                  <a:pt x="10066" y="9457"/>
                  <a:pt x="4685" y="4507"/>
                </a:cubicBezTo>
                <a:cubicBezTo>
                  <a:pt x="3175" y="3157"/>
                  <a:pt x="1641" y="1657"/>
                  <a:pt x="131" y="7"/>
                </a:cubicBezTo>
                <a:cubicBezTo>
                  <a:pt x="-64" y="-143"/>
                  <a:pt x="9" y="2107"/>
                  <a:pt x="33" y="2707"/>
                </a:cubicBezTo>
                <a:cubicBezTo>
                  <a:pt x="131" y="3757"/>
                  <a:pt x="253" y="5257"/>
                  <a:pt x="472" y="5407"/>
                </a:cubicBezTo>
                <a:lnTo>
                  <a:pt x="472" y="5407"/>
                </a:lnTo>
                <a:close/>
              </a:path>
            </a:pathLst>
          </a:custGeom>
          <a:solidFill>
            <a:schemeClr val="accent5"/>
          </a:solidFill>
          <a:ln w="12700">
            <a:miter lim="400000"/>
          </a:ln>
        </p:spPr>
        <p:txBody>
          <a:bodyPr lIns="38100" tIns="38100" rIns="38100" bIns="38100" anchor="ctr"/>
          <a:lstStyle/>
          <a:p>
            <a:pPr>
              <a:defRPr sz="3000">
                <a:solidFill>
                  <a:srgbClr val="FFFFFF"/>
                </a:solidFill>
              </a:defRPr>
            </a:pPr>
            <a:endParaRPr/>
          </a:p>
        </p:txBody>
      </p:sp>
      <p:grpSp>
        <p:nvGrpSpPr>
          <p:cNvPr id="50" name="Group 49">
            <a:extLst>
              <a:ext uri="{FF2B5EF4-FFF2-40B4-BE49-F238E27FC236}">
                <a16:creationId xmlns:a16="http://schemas.microsoft.com/office/drawing/2014/main" id="{2DF67139-9D0C-40E9-B3F0-3DEAEE147908}"/>
              </a:ext>
            </a:extLst>
          </p:cNvPr>
          <p:cNvGrpSpPr/>
          <p:nvPr/>
        </p:nvGrpSpPr>
        <p:grpSpPr>
          <a:xfrm>
            <a:off x="8495842" y="2195885"/>
            <a:ext cx="2926080" cy="2736703"/>
            <a:chOff x="332936" y="2627766"/>
            <a:chExt cx="2926080" cy="2736703"/>
          </a:xfrm>
        </p:grpSpPr>
        <p:sp>
          <p:nvSpPr>
            <p:cNvPr id="51" name="TextBox 50">
              <a:extLst>
                <a:ext uri="{FF2B5EF4-FFF2-40B4-BE49-F238E27FC236}">
                  <a16:creationId xmlns:a16="http://schemas.microsoft.com/office/drawing/2014/main" id="{A6899D07-633D-477C-9546-E8B459FBE027}"/>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52" name="TextBox 51">
              <a:extLst>
                <a:ext uri="{FF2B5EF4-FFF2-40B4-BE49-F238E27FC236}">
                  <a16:creationId xmlns:a16="http://schemas.microsoft.com/office/drawing/2014/main" id="{5CD447DC-FB21-4C3C-B714-EF97737E7CFE}"/>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1447240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8490</TotalTime>
  <Words>217</Words>
  <PresentationFormat>Widescreen</PresentationFormat>
  <Paragraphs>14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Think Outside The Box – Slide Template</vt:lpstr>
      <vt:lpstr>Think Outside The Box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Think Outside The Box</dc:title>
  <dc:creator>PresentationGO.com</dc:creator>
  <dc:description>© Copyright PresentationGO.com</dc:description>
  <dcterms:created xsi:type="dcterms:W3CDTF">2014-11-26T05:14:11Z</dcterms:created>
  <dcterms:modified xsi:type="dcterms:W3CDTF">2020-09-07T19:22:27Z</dcterms:modified>
  <cp:category>Graphics &amp; Metaphors</cp:category>
</cp:coreProperties>
</file>