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86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41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Arrows Infographics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88E83E1-4A9C-4482-9CD2-C1D0137CA455}"/>
              </a:ext>
            </a:extLst>
          </p:cNvPr>
          <p:cNvGrpSpPr/>
          <p:nvPr/>
        </p:nvGrpSpPr>
        <p:grpSpPr>
          <a:xfrm>
            <a:off x="2152095" y="1066275"/>
            <a:ext cx="3550762" cy="4860918"/>
            <a:chOff x="17056099" y="4381500"/>
            <a:chExt cx="1713460" cy="2345690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B0203534-3F30-426C-AE21-36D09AE4289E}"/>
                </a:ext>
              </a:extLst>
            </p:cNvPr>
            <p:cNvSpPr/>
            <p:nvPr/>
          </p:nvSpPr>
          <p:spPr>
            <a:xfrm>
              <a:off x="17183099" y="6413499"/>
              <a:ext cx="772163" cy="313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811" y="21600"/>
                  </a:moveTo>
                  <a:lnTo>
                    <a:pt x="12825" y="21600"/>
                  </a:lnTo>
                  <a:cubicBezTo>
                    <a:pt x="17692" y="21600"/>
                    <a:pt x="21600" y="11893"/>
                    <a:pt x="21600" y="0"/>
                  </a:cubicBezTo>
                  <a:lnTo>
                    <a:pt x="21600" y="0"/>
                  </a:lnTo>
                  <a:lnTo>
                    <a:pt x="0" y="0"/>
                  </a:lnTo>
                  <a:lnTo>
                    <a:pt x="0" y="0"/>
                  </a:lnTo>
                  <a:cubicBezTo>
                    <a:pt x="0" y="11981"/>
                    <a:pt x="3943" y="21600"/>
                    <a:pt x="8811" y="2160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114684BA-38A8-4E72-968D-A2C362F03FCC}"/>
                </a:ext>
              </a:extLst>
            </p:cNvPr>
            <p:cNvSpPr/>
            <p:nvPr/>
          </p:nvSpPr>
          <p:spPr>
            <a:xfrm>
              <a:off x="17056099" y="4381500"/>
              <a:ext cx="1713460" cy="995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579" extrusionOk="0">
                  <a:moveTo>
                    <a:pt x="21347" y="15388"/>
                  </a:moveTo>
                  <a:lnTo>
                    <a:pt x="18466" y="10408"/>
                  </a:lnTo>
                  <a:cubicBezTo>
                    <a:pt x="18323" y="10160"/>
                    <a:pt x="18116" y="10105"/>
                    <a:pt x="17940" y="10297"/>
                  </a:cubicBezTo>
                  <a:cubicBezTo>
                    <a:pt x="17797" y="10435"/>
                    <a:pt x="17734" y="10683"/>
                    <a:pt x="17734" y="10958"/>
                  </a:cubicBezTo>
                  <a:lnTo>
                    <a:pt x="17734" y="12196"/>
                  </a:lnTo>
                  <a:lnTo>
                    <a:pt x="11271" y="12196"/>
                  </a:lnTo>
                  <a:lnTo>
                    <a:pt x="11271" y="8426"/>
                  </a:lnTo>
                  <a:cubicBezTo>
                    <a:pt x="11271" y="8179"/>
                    <a:pt x="11382" y="7986"/>
                    <a:pt x="11526" y="7986"/>
                  </a:cubicBezTo>
                  <a:lnTo>
                    <a:pt x="12656" y="7986"/>
                  </a:lnTo>
                  <a:cubicBezTo>
                    <a:pt x="12895" y="7986"/>
                    <a:pt x="12990" y="7436"/>
                    <a:pt x="12799" y="7216"/>
                  </a:cubicBezTo>
                  <a:lnTo>
                    <a:pt x="6591" y="62"/>
                  </a:lnTo>
                  <a:cubicBezTo>
                    <a:pt x="6512" y="-21"/>
                    <a:pt x="6400" y="-21"/>
                    <a:pt x="6321" y="62"/>
                  </a:cubicBezTo>
                  <a:lnTo>
                    <a:pt x="113" y="7216"/>
                  </a:lnTo>
                  <a:cubicBezTo>
                    <a:pt x="-94" y="7463"/>
                    <a:pt x="2" y="7986"/>
                    <a:pt x="256" y="7986"/>
                  </a:cubicBezTo>
                  <a:lnTo>
                    <a:pt x="1386" y="7986"/>
                  </a:lnTo>
                  <a:cubicBezTo>
                    <a:pt x="1530" y="7986"/>
                    <a:pt x="1641" y="8179"/>
                    <a:pt x="1641" y="8426"/>
                  </a:cubicBezTo>
                  <a:lnTo>
                    <a:pt x="1641" y="10160"/>
                  </a:lnTo>
                  <a:cubicBezTo>
                    <a:pt x="1641" y="11811"/>
                    <a:pt x="2421" y="13159"/>
                    <a:pt x="3376" y="13159"/>
                  </a:cubicBezTo>
                  <a:lnTo>
                    <a:pt x="17909" y="13159"/>
                  </a:lnTo>
                  <a:cubicBezTo>
                    <a:pt x="18147" y="13159"/>
                    <a:pt x="18338" y="12829"/>
                    <a:pt x="18338" y="12416"/>
                  </a:cubicBezTo>
                  <a:lnTo>
                    <a:pt x="18338" y="11453"/>
                  </a:lnTo>
                  <a:lnTo>
                    <a:pt x="20901" y="15883"/>
                  </a:lnTo>
                  <a:lnTo>
                    <a:pt x="18338" y="20313"/>
                  </a:lnTo>
                  <a:lnTo>
                    <a:pt x="18338" y="19350"/>
                  </a:lnTo>
                  <a:cubicBezTo>
                    <a:pt x="18338" y="18937"/>
                    <a:pt x="18147" y="18607"/>
                    <a:pt x="17909" y="18607"/>
                  </a:cubicBezTo>
                  <a:lnTo>
                    <a:pt x="11733" y="18607"/>
                  </a:lnTo>
                  <a:lnTo>
                    <a:pt x="11733" y="19570"/>
                  </a:lnTo>
                  <a:lnTo>
                    <a:pt x="17781" y="19570"/>
                  </a:lnTo>
                  <a:lnTo>
                    <a:pt x="17781" y="20809"/>
                  </a:lnTo>
                  <a:cubicBezTo>
                    <a:pt x="17781" y="21084"/>
                    <a:pt x="17861" y="21359"/>
                    <a:pt x="18004" y="21469"/>
                  </a:cubicBezTo>
                  <a:cubicBezTo>
                    <a:pt x="18068" y="21524"/>
                    <a:pt x="18147" y="21579"/>
                    <a:pt x="18227" y="21579"/>
                  </a:cubicBezTo>
                  <a:cubicBezTo>
                    <a:pt x="18338" y="21579"/>
                    <a:pt x="18450" y="21496"/>
                    <a:pt x="18529" y="21359"/>
                  </a:cubicBezTo>
                  <a:lnTo>
                    <a:pt x="21410" y="16378"/>
                  </a:lnTo>
                  <a:cubicBezTo>
                    <a:pt x="21506" y="16131"/>
                    <a:pt x="21506" y="15663"/>
                    <a:pt x="21347" y="1538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91E7FAA4-5CDC-4EDD-83AB-8B46F95A850E}"/>
                </a:ext>
              </a:extLst>
            </p:cNvPr>
            <p:cNvSpPr/>
            <p:nvPr/>
          </p:nvSpPr>
          <p:spPr>
            <a:xfrm>
              <a:off x="17183100" y="5245099"/>
              <a:ext cx="1585762" cy="712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600" extrusionOk="0">
                  <a:moveTo>
                    <a:pt x="21427" y="12898"/>
                  </a:moveTo>
                  <a:lnTo>
                    <a:pt x="18302" y="5929"/>
                  </a:lnTo>
                  <a:cubicBezTo>
                    <a:pt x="18147" y="5583"/>
                    <a:pt x="17922" y="5506"/>
                    <a:pt x="17732" y="5775"/>
                  </a:cubicBezTo>
                  <a:cubicBezTo>
                    <a:pt x="17577" y="5968"/>
                    <a:pt x="17508" y="6314"/>
                    <a:pt x="17508" y="6699"/>
                  </a:cubicBezTo>
                  <a:lnTo>
                    <a:pt x="17508" y="8432"/>
                  </a:lnTo>
                  <a:lnTo>
                    <a:pt x="10498" y="8432"/>
                  </a:lnTo>
                  <a:lnTo>
                    <a:pt x="10498" y="0"/>
                  </a:lnTo>
                  <a:lnTo>
                    <a:pt x="0" y="0"/>
                  </a:lnTo>
                  <a:lnTo>
                    <a:pt x="0" y="5621"/>
                  </a:lnTo>
                  <a:cubicBezTo>
                    <a:pt x="0" y="7932"/>
                    <a:pt x="846" y="9818"/>
                    <a:pt x="1882" y="9818"/>
                  </a:cubicBezTo>
                  <a:lnTo>
                    <a:pt x="17646" y="9818"/>
                  </a:lnTo>
                  <a:cubicBezTo>
                    <a:pt x="17905" y="9818"/>
                    <a:pt x="18112" y="9356"/>
                    <a:pt x="18112" y="8779"/>
                  </a:cubicBezTo>
                  <a:lnTo>
                    <a:pt x="18112" y="7431"/>
                  </a:lnTo>
                  <a:lnTo>
                    <a:pt x="20892" y="13630"/>
                  </a:lnTo>
                  <a:lnTo>
                    <a:pt x="18112" y="19829"/>
                  </a:lnTo>
                  <a:lnTo>
                    <a:pt x="18112" y="18481"/>
                  </a:lnTo>
                  <a:cubicBezTo>
                    <a:pt x="18112" y="17904"/>
                    <a:pt x="17905" y="17442"/>
                    <a:pt x="17646" y="17442"/>
                  </a:cubicBezTo>
                  <a:lnTo>
                    <a:pt x="10947" y="17442"/>
                  </a:lnTo>
                  <a:lnTo>
                    <a:pt x="10947" y="18789"/>
                  </a:lnTo>
                  <a:lnTo>
                    <a:pt x="17508" y="18789"/>
                  </a:lnTo>
                  <a:lnTo>
                    <a:pt x="17508" y="20522"/>
                  </a:lnTo>
                  <a:cubicBezTo>
                    <a:pt x="17508" y="20907"/>
                    <a:pt x="17594" y="21292"/>
                    <a:pt x="17750" y="21446"/>
                  </a:cubicBezTo>
                  <a:cubicBezTo>
                    <a:pt x="17819" y="21523"/>
                    <a:pt x="17905" y="21600"/>
                    <a:pt x="17991" y="21600"/>
                  </a:cubicBezTo>
                  <a:cubicBezTo>
                    <a:pt x="18112" y="21600"/>
                    <a:pt x="18233" y="21484"/>
                    <a:pt x="18319" y="21292"/>
                  </a:cubicBezTo>
                  <a:lnTo>
                    <a:pt x="21445" y="14323"/>
                  </a:lnTo>
                  <a:cubicBezTo>
                    <a:pt x="21600" y="13976"/>
                    <a:pt x="21600" y="13322"/>
                    <a:pt x="21427" y="1289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AF5E5157-0A39-4AAD-A23A-AF0ED945B907}"/>
                </a:ext>
              </a:extLst>
            </p:cNvPr>
            <p:cNvSpPr/>
            <p:nvPr/>
          </p:nvSpPr>
          <p:spPr>
            <a:xfrm>
              <a:off x="17183100" y="5829300"/>
              <a:ext cx="1585762" cy="715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600" extrusionOk="0">
                  <a:moveTo>
                    <a:pt x="21427" y="12929"/>
                  </a:moveTo>
                  <a:lnTo>
                    <a:pt x="18302" y="5985"/>
                  </a:lnTo>
                  <a:cubicBezTo>
                    <a:pt x="18147" y="5640"/>
                    <a:pt x="17922" y="5563"/>
                    <a:pt x="17732" y="5832"/>
                  </a:cubicBezTo>
                  <a:cubicBezTo>
                    <a:pt x="17577" y="6023"/>
                    <a:pt x="17508" y="6369"/>
                    <a:pt x="17508" y="6752"/>
                  </a:cubicBezTo>
                  <a:lnTo>
                    <a:pt x="17508" y="8479"/>
                  </a:lnTo>
                  <a:lnTo>
                    <a:pt x="10498" y="8479"/>
                  </a:lnTo>
                  <a:lnTo>
                    <a:pt x="10498" y="0"/>
                  </a:lnTo>
                  <a:lnTo>
                    <a:pt x="0" y="0"/>
                  </a:lnTo>
                  <a:lnTo>
                    <a:pt x="0" y="5678"/>
                  </a:lnTo>
                  <a:cubicBezTo>
                    <a:pt x="0" y="7980"/>
                    <a:pt x="846" y="9860"/>
                    <a:pt x="1882" y="9860"/>
                  </a:cubicBezTo>
                  <a:lnTo>
                    <a:pt x="17646" y="9860"/>
                  </a:lnTo>
                  <a:cubicBezTo>
                    <a:pt x="17905" y="9860"/>
                    <a:pt x="18112" y="9400"/>
                    <a:pt x="18112" y="8824"/>
                  </a:cubicBezTo>
                  <a:lnTo>
                    <a:pt x="18112" y="7481"/>
                  </a:lnTo>
                  <a:lnTo>
                    <a:pt x="20892" y="13658"/>
                  </a:lnTo>
                  <a:lnTo>
                    <a:pt x="18112" y="19835"/>
                  </a:lnTo>
                  <a:lnTo>
                    <a:pt x="18112" y="18492"/>
                  </a:lnTo>
                  <a:cubicBezTo>
                    <a:pt x="18112" y="17917"/>
                    <a:pt x="17905" y="17456"/>
                    <a:pt x="17646" y="17456"/>
                  </a:cubicBezTo>
                  <a:lnTo>
                    <a:pt x="10947" y="17456"/>
                  </a:lnTo>
                  <a:lnTo>
                    <a:pt x="10947" y="18799"/>
                  </a:lnTo>
                  <a:lnTo>
                    <a:pt x="17508" y="18799"/>
                  </a:lnTo>
                  <a:lnTo>
                    <a:pt x="17508" y="20526"/>
                  </a:lnTo>
                  <a:cubicBezTo>
                    <a:pt x="17508" y="20909"/>
                    <a:pt x="17594" y="21293"/>
                    <a:pt x="17750" y="21447"/>
                  </a:cubicBezTo>
                  <a:cubicBezTo>
                    <a:pt x="17819" y="21523"/>
                    <a:pt x="17905" y="21600"/>
                    <a:pt x="17991" y="21600"/>
                  </a:cubicBezTo>
                  <a:cubicBezTo>
                    <a:pt x="18112" y="21600"/>
                    <a:pt x="18233" y="21485"/>
                    <a:pt x="18319" y="21293"/>
                  </a:cubicBezTo>
                  <a:lnTo>
                    <a:pt x="21445" y="14349"/>
                  </a:lnTo>
                  <a:cubicBezTo>
                    <a:pt x="21600" y="14004"/>
                    <a:pt x="21600" y="13313"/>
                    <a:pt x="21427" y="12929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03C7EC8F-0578-4B07-B539-62E187877D6B}"/>
              </a:ext>
            </a:extLst>
          </p:cNvPr>
          <p:cNvSpPr txBox="1"/>
          <p:nvPr/>
        </p:nvSpPr>
        <p:spPr>
          <a:xfrm>
            <a:off x="2926023" y="2358130"/>
            <a:ext cx="1787373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noProof="1">
                <a:solidFill>
                  <a:schemeClr val="accent3"/>
                </a:solidFill>
              </a:rPr>
              <a:t>Lorem Ipsum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F5BC3C9-05AF-43D9-BC01-8CD10D8167E3}"/>
              </a:ext>
            </a:extLst>
          </p:cNvPr>
          <p:cNvSpPr txBox="1"/>
          <p:nvPr/>
        </p:nvSpPr>
        <p:spPr>
          <a:xfrm>
            <a:off x="2926023" y="3568566"/>
            <a:ext cx="1787373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noProof="1">
                <a:solidFill>
                  <a:schemeClr val="accent2"/>
                </a:solidFill>
              </a:rPr>
              <a:t>Lorem Ipsum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C6CD34-5364-46AA-AB94-726DA7BD9138}"/>
              </a:ext>
            </a:extLst>
          </p:cNvPr>
          <p:cNvSpPr txBox="1"/>
          <p:nvPr/>
        </p:nvSpPr>
        <p:spPr>
          <a:xfrm>
            <a:off x="2926023" y="4777537"/>
            <a:ext cx="1787373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noProof="1">
                <a:solidFill>
                  <a:schemeClr val="accent5"/>
                </a:solidFill>
              </a:rPr>
              <a:t>Lorem Ipsum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B322610-E8CB-4992-913C-390C38DED933}"/>
              </a:ext>
            </a:extLst>
          </p:cNvPr>
          <p:cNvGrpSpPr/>
          <p:nvPr/>
        </p:nvGrpSpPr>
        <p:grpSpPr>
          <a:xfrm>
            <a:off x="6064357" y="2036219"/>
            <a:ext cx="3975549" cy="1105487"/>
            <a:chOff x="8921977" y="1466725"/>
            <a:chExt cx="2926080" cy="1105487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22AFCED-2826-44B6-B648-B789AC9E941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D446B29-8ED5-4FB9-BE9D-2D989289827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A8EBA61-9BE3-4B8D-B942-319A3579E95A}"/>
              </a:ext>
            </a:extLst>
          </p:cNvPr>
          <p:cNvGrpSpPr/>
          <p:nvPr/>
        </p:nvGrpSpPr>
        <p:grpSpPr>
          <a:xfrm>
            <a:off x="6064357" y="3245923"/>
            <a:ext cx="3975549" cy="1105487"/>
            <a:chOff x="8921977" y="1466725"/>
            <a:chExt cx="2926080" cy="1105487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651E3C2-5F91-4C7A-B0D9-FFA05FDD1C7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C9E1ADE-85DB-4153-8D00-0DE3958DA7B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2A6DAA6-367A-49B1-B8C0-FE74E08D5AA0}"/>
              </a:ext>
            </a:extLst>
          </p:cNvPr>
          <p:cNvGrpSpPr/>
          <p:nvPr/>
        </p:nvGrpSpPr>
        <p:grpSpPr>
          <a:xfrm>
            <a:off x="6064357" y="4455626"/>
            <a:ext cx="3975549" cy="1105487"/>
            <a:chOff x="8921977" y="1466725"/>
            <a:chExt cx="2926080" cy="1105487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45E1A71-CEC2-4B59-A96E-EC6B2ADBF48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73E848E-4E35-4840-BD28-E8D3CC40859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aphic 7" descr="Lightbulb">
            <a:extLst>
              <a:ext uri="{FF2B5EF4-FFF2-40B4-BE49-F238E27FC236}">
                <a16:creationId xmlns:a16="http://schemas.microsoft.com/office/drawing/2014/main" id="{F8B0F8B4-ED01-4BB1-901D-240016947FC0}"/>
              </a:ext>
            </a:extLst>
          </p:cNvPr>
          <p:cNvGrpSpPr/>
          <p:nvPr/>
        </p:nvGrpSpPr>
        <p:grpSpPr>
          <a:xfrm>
            <a:off x="2758141" y="1285020"/>
            <a:ext cx="914400" cy="914400"/>
            <a:chOff x="2758141" y="1285020"/>
            <a:chExt cx="914400" cy="91440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F17107E-BC4E-4028-BA46-BBFEC987E667}"/>
                </a:ext>
              </a:extLst>
            </p:cNvPr>
            <p:cNvSpPr/>
            <p:nvPr/>
          </p:nvSpPr>
          <p:spPr>
            <a:xfrm>
              <a:off x="3091516" y="1894620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577074E-01D4-4648-A43D-1C9C2477F8D0}"/>
                </a:ext>
              </a:extLst>
            </p:cNvPr>
            <p:cNvSpPr/>
            <p:nvPr/>
          </p:nvSpPr>
          <p:spPr>
            <a:xfrm>
              <a:off x="3091516" y="1989870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6EE9F2A-77A4-40C0-892A-0D691F1AAEE4}"/>
                </a:ext>
              </a:extLst>
            </p:cNvPr>
            <p:cNvSpPr/>
            <p:nvPr/>
          </p:nvSpPr>
          <p:spPr>
            <a:xfrm>
              <a:off x="3153428" y="2085120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2CE4F8A3-8BEA-4C2A-B33C-E85ADAF36FC0}"/>
                </a:ext>
              </a:extLst>
            </p:cNvPr>
            <p:cNvSpPr/>
            <p:nvPr/>
          </p:nvSpPr>
          <p:spPr>
            <a:xfrm>
              <a:off x="2967691" y="1342170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7" name="Graphic 8" descr="Gears">
            <a:extLst>
              <a:ext uri="{FF2B5EF4-FFF2-40B4-BE49-F238E27FC236}">
                <a16:creationId xmlns:a16="http://schemas.microsoft.com/office/drawing/2014/main" id="{E9E7FDFD-B5BE-44D7-8050-71CD1111E06C}"/>
              </a:ext>
            </a:extLst>
          </p:cNvPr>
          <p:cNvGrpSpPr/>
          <p:nvPr/>
        </p:nvGrpSpPr>
        <p:grpSpPr>
          <a:xfrm>
            <a:off x="3046961" y="5400764"/>
            <a:ext cx="336757" cy="407518"/>
            <a:chOff x="3046961" y="5413464"/>
            <a:chExt cx="336757" cy="407518"/>
          </a:xfrm>
          <a:solidFill>
            <a:srgbClr val="FFFFFF"/>
          </a:solidFill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34C0FFC9-4818-4C6A-AB5B-D32F9EF8A72A}"/>
                </a:ext>
              </a:extLst>
            </p:cNvPr>
            <p:cNvSpPr/>
            <p:nvPr/>
          </p:nvSpPr>
          <p:spPr>
            <a:xfrm>
              <a:off x="3163691" y="5413464"/>
              <a:ext cx="220028" cy="219512"/>
            </a:xfrm>
            <a:custGeom>
              <a:avLst/>
              <a:gdLst>
                <a:gd name="connsiteX0" fmla="*/ 110014 w 220028"/>
                <a:gd name="connsiteY0" fmla="*/ 148752 h 219512"/>
                <a:gd name="connsiteX1" fmla="*/ 71277 w 220028"/>
                <a:gd name="connsiteY1" fmla="*/ 110014 h 219512"/>
                <a:gd name="connsiteX2" fmla="*/ 110014 w 220028"/>
                <a:gd name="connsiteY2" fmla="*/ 71277 h 219512"/>
                <a:gd name="connsiteX3" fmla="*/ 148752 w 220028"/>
                <a:gd name="connsiteY3" fmla="*/ 110014 h 219512"/>
                <a:gd name="connsiteX4" fmla="*/ 110014 w 220028"/>
                <a:gd name="connsiteY4" fmla="*/ 148752 h 219512"/>
                <a:gd name="connsiteX5" fmla="*/ 197303 w 220028"/>
                <a:gd name="connsiteY5" fmla="*/ 85739 h 219512"/>
                <a:gd name="connsiteX6" fmla="*/ 189039 w 220028"/>
                <a:gd name="connsiteY6" fmla="*/ 65596 h 219512"/>
                <a:gd name="connsiteX7" fmla="*/ 197303 w 220028"/>
                <a:gd name="connsiteY7" fmla="*/ 41320 h 219512"/>
                <a:gd name="connsiteX8" fmla="*/ 178709 w 220028"/>
                <a:gd name="connsiteY8" fmla="*/ 22726 h 219512"/>
                <a:gd name="connsiteX9" fmla="*/ 154434 w 220028"/>
                <a:gd name="connsiteY9" fmla="*/ 30990 h 219512"/>
                <a:gd name="connsiteX10" fmla="*/ 134290 w 220028"/>
                <a:gd name="connsiteY10" fmla="*/ 22726 h 219512"/>
                <a:gd name="connsiteX11" fmla="*/ 122927 w 220028"/>
                <a:gd name="connsiteY11" fmla="*/ 0 h 219512"/>
                <a:gd name="connsiteX12" fmla="*/ 97102 w 220028"/>
                <a:gd name="connsiteY12" fmla="*/ 0 h 219512"/>
                <a:gd name="connsiteX13" fmla="*/ 85739 w 220028"/>
                <a:gd name="connsiteY13" fmla="*/ 22726 h 219512"/>
                <a:gd name="connsiteX14" fmla="*/ 65596 w 220028"/>
                <a:gd name="connsiteY14" fmla="*/ 30990 h 219512"/>
                <a:gd name="connsiteX15" fmla="*/ 41320 w 220028"/>
                <a:gd name="connsiteY15" fmla="*/ 22726 h 219512"/>
                <a:gd name="connsiteX16" fmla="*/ 22726 w 220028"/>
                <a:gd name="connsiteY16" fmla="*/ 41320 h 219512"/>
                <a:gd name="connsiteX17" fmla="*/ 30990 w 220028"/>
                <a:gd name="connsiteY17" fmla="*/ 65596 h 219512"/>
                <a:gd name="connsiteX18" fmla="*/ 22726 w 220028"/>
                <a:gd name="connsiteY18" fmla="*/ 85739 h 219512"/>
                <a:gd name="connsiteX19" fmla="*/ 0 w 220028"/>
                <a:gd name="connsiteY19" fmla="*/ 97102 h 219512"/>
                <a:gd name="connsiteX20" fmla="*/ 0 w 220028"/>
                <a:gd name="connsiteY20" fmla="*/ 122927 h 219512"/>
                <a:gd name="connsiteX21" fmla="*/ 22726 w 220028"/>
                <a:gd name="connsiteY21" fmla="*/ 134290 h 219512"/>
                <a:gd name="connsiteX22" fmla="*/ 30990 w 220028"/>
                <a:gd name="connsiteY22" fmla="*/ 154434 h 219512"/>
                <a:gd name="connsiteX23" fmla="*/ 22726 w 220028"/>
                <a:gd name="connsiteY23" fmla="*/ 178709 h 219512"/>
                <a:gd name="connsiteX24" fmla="*/ 40804 w 220028"/>
                <a:gd name="connsiteY24" fmla="*/ 196786 h 219512"/>
                <a:gd name="connsiteX25" fmla="*/ 65079 w 220028"/>
                <a:gd name="connsiteY25" fmla="*/ 188523 h 219512"/>
                <a:gd name="connsiteX26" fmla="*/ 85223 w 220028"/>
                <a:gd name="connsiteY26" fmla="*/ 196786 h 219512"/>
                <a:gd name="connsiteX27" fmla="*/ 96586 w 220028"/>
                <a:gd name="connsiteY27" fmla="*/ 219513 h 219512"/>
                <a:gd name="connsiteX28" fmla="*/ 122411 w 220028"/>
                <a:gd name="connsiteY28" fmla="*/ 219513 h 219512"/>
                <a:gd name="connsiteX29" fmla="*/ 133774 w 220028"/>
                <a:gd name="connsiteY29" fmla="*/ 196786 h 219512"/>
                <a:gd name="connsiteX30" fmla="*/ 153917 w 220028"/>
                <a:gd name="connsiteY30" fmla="*/ 188523 h 219512"/>
                <a:gd name="connsiteX31" fmla="*/ 178193 w 220028"/>
                <a:gd name="connsiteY31" fmla="*/ 196786 h 219512"/>
                <a:gd name="connsiteX32" fmla="*/ 196786 w 220028"/>
                <a:gd name="connsiteY32" fmla="*/ 178709 h 219512"/>
                <a:gd name="connsiteX33" fmla="*/ 188523 w 220028"/>
                <a:gd name="connsiteY33" fmla="*/ 154434 h 219512"/>
                <a:gd name="connsiteX34" fmla="*/ 197303 w 220028"/>
                <a:gd name="connsiteY34" fmla="*/ 134290 h 219512"/>
                <a:gd name="connsiteX35" fmla="*/ 220029 w 220028"/>
                <a:gd name="connsiteY35" fmla="*/ 122927 h 219512"/>
                <a:gd name="connsiteX36" fmla="*/ 220029 w 220028"/>
                <a:gd name="connsiteY36" fmla="*/ 97102 h 219512"/>
                <a:gd name="connsiteX37" fmla="*/ 197303 w 220028"/>
                <a:gd name="connsiteY37" fmla="*/ 85739 h 21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20028" h="219512">
                  <a:moveTo>
                    <a:pt x="110014" y="148752"/>
                  </a:moveTo>
                  <a:cubicBezTo>
                    <a:pt x="88321" y="148752"/>
                    <a:pt x="71277" y="131191"/>
                    <a:pt x="71277" y="110014"/>
                  </a:cubicBezTo>
                  <a:cubicBezTo>
                    <a:pt x="71277" y="88838"/>
                    <a:pt x="88838" y="71277"/>
                    <a:pt x="110014" y="71277"/>
                  </a:cubicBezTo>
                  <a:cubicBezTo>
                    <a:pt x="131708" y="71277"/>
                    <a:pt x="148752" y="88838"/>
                    <a:pt x="148752" y="110014"/>
                  </a:cubicBezTo>
                  <a:cubicBezTo>
                    <a:pt x="148752" y="131191"/>
                    <a:pt x="131191" y="148752"/>
                    <a:pt x="110014" y="148752"/>
                  </a:cubicBezTo>
                  <a:close/>
                  <a:moveTo>
                    <a:pt x="197303" y="85739"/>
                  </a:moveTo>
                  <a:cubicBezTo>
                    <a:pt x="195237" y="78508"/>
                    <a:pt x="192655" y="71794"/>
                    <a:pt x="189039" y="65596"/>
                  </a:cubicBezTo>
                  <a:lnTo>
                    <a:pt x="197303" y="41320"/>
                  </a:lnTo>
                  <a:lnTo>
                    <a:pt x="178709" y="22726"/>
                  </a:lnTo>
                  <a:lnTo>
                    <a:pt x="154434" y="30990"/>
                  </a:lnTo>
                  <a:cubicBezTo>
                    <a:pt x="148235" y="27375"/>
                    <a:pt x="141521" y="24792"/>
                    <a:pt x="134290" y="22726"/>
                  </a:cubicBezTo>
                  <a:lnTo>
                    <a:pt x="122927" y="0"/>
                  </a:lnTo>
                  <a:lnTo>
                    <a:pt x="97102" y="0"/>
                  </a:lnTo>
                  <a:lnTo>
                    <a:pt x="85739" y="22726"/>
                  </a:lnTo>
                  <a:cubicBezTo>
                    <a:pt x="78508" y="24792"/>
                    <a:pt x="71794" y="27375"/>
                    <a:pt x="65596" y="30990"/>
                  </a:cubicBezTo>
                  <a:lnTo>
                    <a:pt x="41320" y="22726"/>
                  </a:lnTo>
                  <a:lnTo>
                    <a:pt x="22726" y="41320"/>
                  </a:lnTo>
                  <a:lnTo>
                    <a:pt x="30990" y="65596"/>
                  </a:lnTo>
                  <a:cubicBezTo>
                    <a:pt x="27374" y="71794"/>
                    <a:pt x="24792" y="78508"/>
                    <a:pt x="22726" y="85739"/>
                  </a:cubicBezTo>
                  <a:lnTo>
                    <a:pt x="0" y="97102"/>
                  </a:lnTo>
                  <a:lnTo>
                    <a:pt x="0" y="122927"/>
                  </a:lnTo>
                  <a:lnTo>
                    <a:pt x="22726" y="134290"/>
                  </a:lnTo>
                  <a:cubicBezTo>
                    <a:pt x="24792" y="141521"/>
                    <a:pt x="27374" y="148236"/>
                    <a:pt x="30990" y="154434"/>
                  </a:cubicBezTo>
                  <a:lnTo>
                    <a:pt x="22726" y="178709"/>
                  </a:lnTo>
                  <a:lnTo>
                    <a:pt x="40804" y="196786"/>
                  </a:lnTo>
                  <a:lnTo>
                    <a:pt x="65079" y="188523"/>
                  </a:lnTo>
                  <a:cubicBezTo>
                    <a:pt x="71277" y="192138"/>
                    <a:pt x="77991" y="194721"/>
                    <a:pt x="85223" y="196786"/>
                  </a:cubicBezTo>
                  <a:lnTo>
                    <a:pt x="96586" y="219513"/>
                  </a:lnTo>
                  <a:lnTo>
                    <a:pt x="122411" y="219513"/>
                  </a:lnTo>
                  <a:lnTo>
                    <a:pt x="133774" y="196786"/>
                  </a:lnTo>
                  <a:cubicBezTo>
                    <a:pt x="141005" y="194721"/>
                    <a:pt x="147719" y="192138"/>
                    <a:pt x="153917" y="188523"/>
                  </a:cubicBezTo>
                  <a:lnTo>
                    <a:pt x="178193" y="196786"/>
                  </a:lnTo>
                  <a:lnTo>
                    <a:pt x="196786" y="178709"/>
                  </a:lnTo>
                  <a:lnTo>
                    <a:pt x="188523" y="154434"/>
                  </a:lnTo>
                  <a:cubicBezTo>
                    <a:pt x="192138" y="148236"/>
                    <a:pt x="195237" y="141005"/>
                    <a:pt x="197303" y="134290"/>
                  </a:cubicBezTo>
                  <a:lnTo>
                    <a:pt x="220029" y="122927"/>
                  </a:lnTo>
                  <a:lnTo>
                    <a:pt x="220029" y="97102"/>
                  </a:lnTo>
                  <a:lnTo>
                    <a:pt x="197303" y="85739"/>
                  </a:lnTo>
                  <a:close/>
                </a:path>
              </a:pathLst>
            </a:custGeom>
            <a:solidFill>
              <a:schemeClr val="bg1"/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2882434-60E4-4EEB-80E0-327EB559E9F1}"/>
                </a:ext>
              </a:extLst>
            </p:cNvPr>
            <p:cNvSpPr/>
            <p:nvPr/>
          </p:nvSpPr>
          <p:spPr>
            <a:xfrm>
              <a:off x="3046961" y="5601470"/>
              <a:ext cx="220029" cy="219512"/>
            </a:xfrm>
            <a:custGeom>
              <a:avLst/>
              <a:gdLst>
                <a:gd name="connsiteX0" fmla="*/ 110015 w 220029"/>
                <a:gd name="connsiteY0" fmla="*/ 148752 h 219512"/>
                <a:gd name="connsiteX1" fmla="*/ 71277 w 220029"/>
                <a:gd name="connsiteY1" fmla="*/ 110014 h 219512"/>
                <a:gd name="connsiteX2" fmla="*/ 110015 w 220029"/>
                <a:gd name="connsiteY2" fmla="*/ 71277 h 219512"/>
                <a:gd name="connsiteX3" fmla="*/ 148752 w 220029"/>
                <a:gd name="connsiteY3" fmla="*/ 110014 h 219512"/>
                <a:gd name="connsiteX4" fmla="*/ 110015 w 220029"/>
                <a:gd name="connsiteY4" fmla="*/ 148752 h 219512"/>
                <a:gd name="connsiteX5" fmla="*/ 110015 w 220029"/>
                <a:gd name="connsiteY5" fmla="*/ 148752 h 219512"/>
                <a:gd name="connsiteX6" fmla="*/ 189039 w 220029"/>
                <a:gd name="connsiteY6" fmla="*/ 65595 h 219512"/>
                <a:gd name="connsiteX7" fmla="*/ 197303 w 220029"/>
                <a:gd name="connsiteY7" fmla="*/ 41320 h 219512"/>
                <a:gd name="connsiteX8" fmla="*/ 178709 w 220029"/>
                <a:gd name="connsiteY8" fmla="*/ 22726 h 219512"/>
                <a:gd name="connsiteX9" fmla="*/ 154434 w 220029"/>
                <a:gd name="connsiteY9" fmla="*/ 30990 h 219512"/>
                <a:gd name="connsiteX10" fmla="*/ 134290 w 220029"/>
                <a:gd name="connsiteY10" fmla="*/ 22726 h 219512"/>
                <a:gd name="connsiteX11" fmla="*/ 122927 w 220029"/>
                <a:gd name="connsiteY11" fmla="*/ 0 h 219512"/>
                <a:gd name="connsiteX12" fmla="*/ 97102 w 220029"/>
                <a:gd name="connsiteY12" fmla="*/ 0 h 219512"/>
                <a:gd name="connsiteX13" fmla="*/ 85739 w 220029"/>
                <a:gd name="connsiteY13" fmla="*/ 22726 h 219512"/>
                <a:gd name="connsiteX14" fmla="*/ 65596 w 220029"/>
                <a:gd name="connsiteY14" fmla="*/ 30990 h 219512"/>
                <a:gd name="connsiteX15" fmla="*/ 41320 w 220029"/>
                <a:gd name="connsiteY15" fmla="*/ 22726 h 219512"/>
                <a:gd name="connsiteX16" fmla="*/ 23243 w 220029"/>
                <a:gd name="connsiteY16" fmla="*/ 40803 h 219512"/>
                <a:gd name="connsiteX17" fmla="*/ 30990 w 220029"/>
                <a:gd name="connsiteY17" fmla="*/ 65079 h 219512"/>
                <a:gd name="connsiteX18" fmla="*/ 22726 w 220029"/>
                <a:gd name="connsiteY18" fmla="*/ 85223 h 219512"/>
                <a:gd name="connsiteX19" fmla="*/ 0 w 220029"/>
                <a:gd name="connsiteY19" fmla="*/ 96585 h 219512"/>
                <a:gd name="connsiteX20" fmla="*/ 0 w 220029"/>
                <a:gd name="connsiteY20" fmla="*/ 122410 h 219512"/>
                <a:gd name="connsiteX21" fmla="*/ 22726 w 220029"/>
                <a:gd name="connsiteY21" fmla="*/ 133774 h 219512"/>
                <a:gd name="connsiteX22" fmla="*/ 30990 w 220029"/>
                <a:gd name="connsiteY22" fmla="*/ 153917 h 219512"/>
                <a:gd name="connsiteX23" fmla="*/ 23243 w 220029"/>
                <a:gd name="connsiteY23" fmla="*/ 178193 h 219512"/>
                <a:gd name="connsiteX24" fmla="*/ 41320 w 220029"/>
                <a:gd name="connsiteY24" fmla="*/ 196270 h 219512"/>
                <a:gd name="connsiteX25" fmla="*/ 65596 w 220029"/>
                <a:gd name="connsiteY25" fmla="*/ 188523 h 219512"/>
                <a:gd name="connsiteX26" fmla="*/ 85739 w 220029"/>
                <a:gd name="connsiteY26" fmla="*/ 196786 h 219512"/>
                <a:gd name="connsiteX27" fmla="*/ 97102 w 220029"/>
                <a:gd name="connsiteY27" fmla="*/ 219513 h 219512"/>
                <a:gd name="connsiteX28" fmla="*/ 122927 w 220029"/>
                <a:gd name="connsiteY28" fmla="*/ 219513 h 219512"/>
                <a:gd name="connsiteX29" fmla="*/ 134290 w 220029"/>
                <a:gd name="connsiteY29" fmla="*/ 196786 h 219512"/>
                <a:gd name="connsiteX30" fmla="*/ 154434 w 220029"/>
                <a:gd name="connsiteY30" fmla="*/ 188523 h 219512"/>
                <a:gd name="connsiteX31" fmla="*/ 178709 w 220029"/>
                <a:gd name="connsiteY31" fmla="*/ 196786 h 219512"/>
                <a:gd name="connsiteX32" fmla="*/ 196787 w 220029"/>
                <a:gd name="connsiteY32" fmla="*/ 178193 h 219512"/>
                <a:gd name="connsiteX33" fmla="*/ 189039 w 220029"/>
                <a:gd name="connsiteY33" fmla="*/ 154434 h 219512"/>
                <a:gd name="connsiteX34" fmla="*/ 197303 w 220029"/>
                <a:gd name="connsiteY34" fmla="*/ 134290 h 219512"/>
                <a:gd name="connsiteX35" fmla="*/ 220029 w 220029"/>
                <a:gd name="connsiteY35" fmla="*/ 122927 h 219512"/>
                <a:gd name="connsiteX36" fmla="*/ 220029 w 220029"/>
                <a:gd name="connsiteY36" fmla="*/ 97102 h 219512"/>
                <a:gd name="connsiteX37" fmla="*/ 197303 w 220029"/>
                <a:gd name="connsiteY37" fmla="*/ 85739 h 219512"/>
                <a:gd name="connsiteX38" fmla="*/ 189039 w 220029"/>
                <a:gd name="connsiteY38" fmla="*/ 65595 h 21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20029" h="219512">
                  <a:moveTo>
                    <a:pt x="110015" y="148752"/>
                  </a:moveTo>
                  <a:cubicBezTo>
                    <a:pt x="88322" y="148752"/>
                    <a:pt x="71277" y="131191"/>
                    <a:pt x="71277" y="110014"/>
                  </a:cubicBezTo>
                  <a:cubicBezTo>
                    <a:pt x="71277" y="88321"/>
                    <a:pt x="88838" y="71277"/>
                    <a:pt x="110015" y="71277"/>
                  </a:cubicBezTo>
                  <a:cubicBezTo>
                    <a:pt x="131708" y="71277"/>
                    <a:pt x="148752" y="88838"/>
                    <a:pt x="148752" y="110014"/>
                  </a:cubicBezTo>
                  <a:cubicBezTo>
                    <a:pt x="148752" y="131191"/>
                    <a:pt x="131708" y="148752"/>
                    <a:pt x="110015" y="148752"/>
                  </a:cubicBezTo>
                  <a:lnTo>
                    <a:pt x="110015" y="148752"/>
                  </a:lnTo>
                  <a:close/>
                  <a:moveTo>
                    <a:pt x="189039" y="65595"/>
                  </a:moveTo>
                  <a:lnTo>
                    <a:pt x="197303" y="41320"/>
                  </a:lnTo>
                  <a:lnTo>
                    <a:pt x="178709" y="22726"/>
                  </a:lnTo>
                  <a:lnTo>
                    <a:pt x="154434" y="30990"/>
                  </a:lnTo>
                  <a:cubicBezTo>
                    <a:pt x="148236" y="27374"/>
                    <a:pt x="141005" y="24792"/>
                    <a:pt x="134290" y="22726"/>
                  </a:cubicBezTo>
                  <a:lnTo>
                    <a:pt x="122927" y="0"/>
                  </a:lnTo>
                  <a:lnTo>
                    <a:pt x="97102" y="0"/>
                  </a:lnTo>
                  <a:lnTo>
                    <a:pt x="85739" y="22726"/>
                  </a:lnTo>
                  <a:cubicBezTo>
                    <a:pt x="78508" y="24792"/>
                    <a:pt x="71794" y="27374"/>
                    <a:pt x="65596" y="30990"/>
                  </a:cubicBezTo>
                  <a:lnTo>
                    <a:pt x="41320" y="22726"/>
                  </a:lnTo>
                  <a:lnTo>
                    <a:pt x="23243" y="40803"/>
                  </a:lnTo>
                  <a:lnTo>
                    <a:pt x="30990" y="65079"/>
                  </a:lnTo>
                  <a:cubicBezTo>
                    <a:pt x="27375" y="71277"/>
                    <a:pt x="24792" y="78508"/>
                    <a:pt x="22726" y="85223"/>
                  </a:cubicBezTo>
                  <a:lnTo>
                    <a:pt x="0" y="96585"/>
                  </a:lnTo>
                  <a:lnTo>
                    <a:pt x="0" y="122410"/>
                  </a:lnTo>
                  <a:lnTo>
                    <a:pt x="22726" y="133774"/>
                  </a:lnTo>
                  <a:cubicBezTo>
                    <a:pt x="24792" y="141004"/>
                    <a:pt x="27375" y="147719"/>
                    <a:pt x="30990" y="153917"/>
                  </a:cubicBezTo>
                  <a:lnTo>
                    <a:pt x="23243" y="178193"/>
                  </a:lnTo>
                  <a:lnTo>
                    <a:pt x="41320" y="196270"/>
                  </a:lnTo>
                  <a:lnTo>
                    <a:pt x="65596" y="188523"/>
                  </a:lnTo>
                  <a:cubicBezTo>
                    <a:pt x="71794" y="192138"/>
                    <a:pt x="78508" y="194720"/>
                    <a:pt x="85739" y="196786"/>
                  </a:cubicBezTo>
                  <a:lnTo>
                    <a:pt x="97102" y="219513"/>
                  </a:lnTo>
                  <a:lnTo>
                    <a:pt x="122927" y="219513"/>
                  </a:lnTo>
                  <a:lnTo>
                    <a:pt x="134290" y="196786"/>
                  </a:lnTo>
                  <a:cubicBezTo>
                    <a:pt x="141521" y="194720"/>
                    <a:pt x="148236" y="192138"/>
                    <a:pt x="154434" y="188523"/>
                  </a:cubicBezTo>
                  <a:lnTo>
                    <a:pt x="178709" y="196786"/>
                  </a:lnTo>
                  <a:lnTo>
                    <a:pt x="196787" y="178193"/>
                  </a:lnTo>
                  <a:lnTo>
                    <a:pt x="189039" y="154434"/>
                  </a:lnTo>
                  <a:cubicBezTo>
                    <a:pt x="192655" y="148235"/>
                    <a:pt x="195237" y="141521"/>
                    <a:pt x="197303" y="134290"/>
                  </a:cubicBezTo>
                  <a:lnTo>
                    <a:pt x="220029" y="122927"/>
                  </a:lnTo>
                  <a:lnTo>
                    <a:pt x="220029" y="97102"/>
                  </a:lnTo>
                  <a:lnTo>
                    <a:pt x="197303" y="85739"/>
                  </a:lnTo>
                  <a:cubicBezTo>
                    <a:pt x="195237" y="78508"/>
                    <a:pt x="192655" y="71793"/>
                    <a:pt x="189039" y="65595"/>
                  </a:cubicBezTo>
                  <a:close/>
                </a:path>
              </a:pathLst>
            </a:custGeom>
            <a:solidFill>
              <a:schemeClr val="bg1"/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Arrows Infographics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88E83E1-4A9C-4482-9CD2-C1D0137CA455}"/>
              </a:ext>
            </a:extLst>
          </p:cNvPr>
          <p:cNvGrpSpPr/>
          <p:nvPr/>
        </p:nvGrpSpPr>
        <p:grpSpPr>
          <a:xfrm>
            <a:off x="2152095" y="1066275"/>
            <a:ext cx="3550762" cy="4860918"/>
            <a:chOff x="17056099" y="4381500"/>
            <a:chExt cx="1713460" cy="2345690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B0203534-3F30-426C-AE21-36D09AE4289E}"/>
                </a:ext>
              </a:extLst>
            </p:cNvPr>
            <p:cNvSpPr/>
            <p:nvPr/>
          </p:nvSpPr>
          <p:spPr>
            <a:xfrm>
              <a:off x="17183099" y="6413499"/>
              <a:ext cx="772163" cy="313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811" y="21600"/>
                  </a:moveTo>
                  <a:lnTo>
                    <a:pt x="12825" y="21600"/>
                  </a:lnTo>
                  <a:cubicBezTo>
                    <a:pt x="17692" y="21600"/>
                    <a:pt x="21600" y="11893"/>
                    <a:pt x="21600" y="0"/>
                  </a:cubicBezTo>
                  <a:lnTo>
                    <a:pt x="21600" y="0"/>
                  </a:lnTo>
                  <a:lnTo>
                    <a:pt x="0" y="0"/>
                  </a:lnTo>
                  <a:lnTo>
                    <a:pt x="0" y="0"/>
                  </a:lnTo>
                  <a:cubicBezTo>
                    <a:pt x="0" y="11981"/>
                    <a:pt x="3943" y="21600"/>
                    <a:pt x="8811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114684BA-38A8-4E72-968D-A2C362F03FCC}"/>
                </a:ext>
              </a:extLst>
            </p:cNvPr>
            <p:cNvSpPr/>
            <p:nvPr/>
          </p:nvSpPr>
          <p:spPr>
            <a:xfrm>
              <a:off x="17056099" y="4381500"/>
              <a:ext cx="1713460" cy="995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579" extrusionOk="0">
                  <a:moveTo>
                    <a:pt x="21347" y="15388"/>
                  </a:moveTo>
                  <a:lnTo>
                    <a:pt x="18466" y="10408"/>
                  </a:lnTo>
                  <a:cubicBezTo>
                    <a:pt x="18323" y="10160"/>
                    <a:pt x="18116" y="10105"/>
                    <a:pt x="17940" y="10297"/>
                  </a:cubicBezTo>
                  <a:cubicBezTo>
                    <a:pt x="17797" y="10435"/>
                    <a:pt x="17734" y="10683"/>
                    <a:pt x="17734" y="10958"/>
                  </a:cubicBezTo>
                  <a:lnTo>
                    <a:pt x="17734" y="12196"/>
                  </a:lnTo>
                  <a:lnTo>
                    <a:pt x="11271" y="12196"/>
                  </a:lnTo>
                  <a:lnTo>
                    <a:pt x="11271" y="8426"/>
                  </a:lnTo>
                  <a:cubicBezTo>
                    <a:pt x="11271" y="8179"/>
                    <a:pt x="11382" y="7986"/>
                    <a:pt x="11526" y="7986"/>
                  </a:cubicBezTo>
                  <a:lnTo>
                    <a:pt x="12656" y="7986"/>
                  </a:lnTo>
                  <a:cubicBezTo>
                    <a:pt x="12895" y="7986"/>
                    <a:pt x="12990" y="7436"/>
                    <a:pt x="12799" y="7216"/>
                  </a:cubicBezTo>
                  <a:lnTo>
                    <a:pt x="6591" y="62"/>
                  </a:lnTo>
                  <a:cubicBezTo>
                    <a:pt x="6512" y="-21"/>
                    <a:pt x="6400" y="-21"/>
                    <a:pt x="6321" y="62"/>
                  </a:cubicBezTo>
                  <a:lnTo>
                    <a:pt x="113" y="7216"/>
                  </a:lnTo>
                  <a:cubicBezTo>
                    <a:pt x="-94" y="7463"/>
                    <a:pt x="2" y="7986"/>
                    <a:pt x="256" y="7986"/>
                  </a:cubicBezTo>
                  <a:lnTo>
                    <a:pt x="1386" y="7986"/>
                  </a:lnTo>
                  <a:cubicBezTo>
                    <a:pt x="1530" y="7986"/>
                    <a:pt x="1641" y="8179"/>
                    <a:pt x="1641" y="8426"/>
                  </a:cubicBezTo>
                  <a:lnTo>
                    <a:pt x="1641" y="10160"/>
                  </a:lnTo>
                  <a:cubicBezTo>
                    <a:pt x="1641" y="11811"/>
                    <a:pt x="2421" y="13159"/>
                    <a:pt x="3376" y="13159"/>
                  </a:cubicBezTo>
                  <a:lnTo>
                    <a:pt x="17909" y="13159"/>
                  </a:lnTo>
                  <a:cubicBezTo>
                    <a:pt x="18147" y="13159"/>
                    <a:pt x="18338" y="12829"/>
                    <a:pt x="18338" y="12416"/>
                  </a:cubicBezTo>
                  <a:lnTo>
                    <a:pt x="18338" y="11453"/>
                  </a:lnTo>
                  <a:lnTo>
                    <a:pt x="20901" y="15883"/>
                  </a:lnTo>
                  <a:lnTo>
                    <a:pt x="18338" y="20313"/>
                  </a:lnTo>
                  <a:lnTo>
                    <a:pt x="18338" y="19350"/>
                  </a:lnTo>
                  <a:cubicBezTo>
                    <a:pt x="18338" y="18937"/>
                    <a:pt x="18147" y="18607"/>
                    <a:pt x="17909" y="18607"/>
                  </a:cubicBezTo>
                  <a:lnTo>
                    <a:pt x="11733" y="18607"/>
                  </a:lnTo>
                  <a:lnTo>
                    <a:pt x="11733" y="19570"/>
                  </a:lnTo>
                  <a:lnTo>
                    <a:pt x="17781" y="19570"/>
                  </a:lnTo>
                  <a:lnTo>
                    <a:pt x="17781" y="20809"/>
                  </a:lnTo>
                  <a:cubicBezTo>
                    <a:pt x="17781" y="21084"/>
                    <a:pt x="17861" y="21359"/>
                    <a:pt x="18004" y="21469"/>
                  </a:cubicBezTo>
                  <a:cubicBezTo>
                    <a:pt x="18068" y="21524"/>
                    <a:pt x="18147" y="21579"/>
                    <a:pt x="18227" y="21579"/>
                  </a:cubicBezTo>
                  <a:cubicBezTo>
                    <a:pt x="18338" y="21579"/>
                    <a:pt x="18450" y="21496"/>
                    <a:pt x="18529" y="21359"/>
                  </a:cubicBezTo>
                  <a:lnTo>
                    <a:pt x="21410" y="16378"/>
                  </a:lnTo>
                  <a:cubicBezTo>
                    <a:pt x="21506" y="16131"/>
                    <a:pt x="21506" y="15663"/>
                    <a:pt x="21347" y="1538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91E7FAA4-5CDC-4EDD-83AB-8B46F95A850E}"/>
                </a:ext>
              </a:extLst>
            </p:cNvPr>
            <p:cNvSpPr/>
            <p:nvPr/>
          </p:nvSpPr>
          <p:spPr>
            <a:xfrm>
              <a:off x="17183100" y="5245099"/>
              <a:ext cx="1585762" cy="712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600" extrusionOk="0">
                  <a:moveTo>
                    <a:pt x="21427" y="12898"/>
                  </a:moveTo>
                  <a:lnTo>
                    <a:pt x="18302" y="5929"/>
                  </a:lnTo>
                  <a:cubicBezTo>
                    <a:pt x="18147" y="5583"/>
                    <a:pt x="17922" y="5506"/>
                    <a:pt x="17732" y="5775"/>
                  </a:cubicBezTo>
                  <a:cubicBezTo>
                    <a:pt x="17577" y="5968"/>
                    <a:pt x="17508" y="6314"/>
                    <a:pt x="17508" y="6699"/>
                  </a:cubicBezTo>
                  <a:lnTo>
                    <a:pt x="17508" y="8432"/>
                  </a:lnTo>
                  <a:lnTo>
                    <a:pt x="10498" y="8432"/>
                  </a:lnTo>
                  <a:lnTo>
                    <a:pt x="10498" y="0"/>
                  </a:lnTo>
                  <a:lnTo>
                    <a:pt x="0" y="0"/>
                  </a:lnTo>
                  <a:lnTo>
                    <a:pt x="0" y="5621"/>
                  </a:lnTo>
                  <a:cubicBezTo>
                    <a:pt x="0" y="7932"/>
                    <a:pt x="846" y="9818"/>
                    <a:pt x="1882" y="9818"/>
                  </a:cubicBezTo>
                  <a:lnTo>
                    <a:pt x="17646" y="9818"/>
                  </a:lnTo>
                  <a:cubicBezTo>
                    <a:pt x="17905" y="9818"/>
                    <a:pt x="18112" y="9356"/>
                    <a:pt x="18112" y="8779"/>
                  </a:cubicBezTo>
                  <a:lnTo>
                    <a:pt x="18112" y="7431"/>
                  </a:lnTo>
                  <a:lnTo>
                    <a:pt x="20892" y="13630"/>
                  </a:lnTo>
                  <a:lnTo>
                    <a:pt x="18112" y="19829"/>
                  </a:lnTo>
                  <a:lnTo>
                    <a:pt x="18112" y="18481"/>
                  </a:lnTo>
                  <a:cubicBezTo>
                    <a:pt x="18112" y="17904"/>
                    <a:pt x="17905" y="17442"/>
                    <a:pt x="17646" y="17442"/>
                  </a:cubicBezTo>
                  <a:lnTo>
                    <a:pt x="10947" y="17442"/>
                  </a:lnTo>
                  <a:lnTo>
                    <a:pt x="10947" y="18789"/>
                  </a:lnTo>
                  <a:lnTo>
                    <a:pt x="17508" y="18789"/>
                  </a:lnTo>
                  <a:lnTo>
                    <a:pt x="17508" y="20522"/>
                  </a:lnTo>
                  <a:cubicBezTo>
                    <a:pt x="17508" y="20907"/>
                    <a:pt x="17594" y="21292"/>
                    <a:pt x="17750" y="21446"/>
                  </a:cubicBezTo>
                  <a:cubicBezTo>
                    <a:pt x="17819" y="21523"/>
                    <a:pt x="17905" y="21600"/>
                    <a:pt x="17991" y="21600"/>
                  </a:cubicBezTo>
                  <a:cubicBezTo>
                    <a:pt x="18112" y="21600"/>
                    <a:pt x="18233" y="21484"/>
                    <a:pt x="18319" y="21292"/>
                  </a:cubicBezTo>
                  <a:lnTo>
                    <a:pt x="21445" y="14323"/>
                  </a:lnTo>
                  <a:cubicBezTo>
                    <a:pt x="21600" y="13976"/>
                    <a:pt x="21600" y="13322"/>
                    <a:pt x="21427" y="1289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AF5E5157-0A39-4AAD-A23A-AF0ED945B907}"/>
                </a:ext>
              </a:extLst>
            </p:cNvPr>
            <p:cNvSpPr/>
            <p:nvPr/>
          </p:nvSpPr>
          <p:spPr>
            <a:xfrm>
              <a:off x="17183100" y="5829300"/>
              <a:ext cx="1585762" cy="715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600" extrusionOk="0">
                  <a:moveTo>
                    <a:pt x="21427" y="12929"/>
                  </a:moveTo>
                  <a:lnTo>
                    <a:pt x="18302" y="5985"/>
                  </a:lnTo>
                  <a:cubicBezTo>
                    <a:pt x="18147" y="5640"/>
                    <a:pt x="17922" y="5563"/>
                    <a:pt x="17732" y="5832"/>
                  </a:cubicBezTo>
                  <a:cubicBezTo>
                    <a:pt x="17577" y="6023"/>
                    <a:pt x="17508" y="6369"/>
                    <a:pt x="17508" y="6752"/>
                  </a:cubicBezTo>
                  <a:lnTo>
                    <a:pt x="17508" y="8479"/>
                  </a:lnTo>
                  <a:lnTo>
                    <a:pt x="10498" y="8479"/>
                  </a:lnTo>
                  <a:lnTo>
                    <a:pt x="10498" y="0"/>
                  </a:lnTo>
                  <a:lnTo>
                    <a:pt x="0" y="0"/>
                  </a:lnTo>
                  <a:lnTo>
                    <a:pt x="0" y="5678"/>
                  </a:lnTo>
                  <a:cubicBezTo>
                    <a:pt x="0" y="7980"/>
                    <a:pt x="846" y="9860"/>
                    <a:pt x="1882" y="9860"/>
                  </a:cubicBezTo>
                  <a:lnTo>
                    <a:pt x="17646" y="9860"/>
                  </a:lnTo>
                  <a:cubicBezTo>
                    <a:pt x="17905" y="9860"/>
                    <a:pt x="18112" y="9400"/>
                    <a:pt x="18112" y="8824"/>
                  </a:cubicBezTo>
                  <a:lnTo>
                    <a:pt x="18112" y="7481"/>
                  </a:lnTo>
                  <a:lnTo>
                    <a:pt x="20892" y="13658"/>
                  </a:lnTo>
                  <a:lnTo>
                    <a:pt x="18112" y="19835"/>
                  </a:lnTo>
                  <a:lnTo>
                    <a:pt x="18112" y="18492"/>
                  </a:lnTo>
                  <a:cubicBezTo>
                    <a:pt x="18112" y="17917"/>
                    <a:pt x="17905" y="17456"/>
                    <a:pt x="17646" y="17456"/>
                  </a:cubicBezTo>
                  <a:lnTo>
                    <a:pt x="10947" y="17456"/>
                  </a:lnTo>
                  <a:lnTo>
                    <a:pt x="10947" y="18799"/>
                  </a:lnTo>
                  <a:lnTo>
                    <a:pt x="17508" y="18799"/>
                  </a:lnTo>
                  <a:lnTo>
                    <a:pt x="17508" y="20526"/>
                  </a:lnTo>
                  <a:cubicBezTo>
                    <a:pt x="17508" y="20909"/>
                    <a:pt x="17594" y="21293"/>
                    <a:pt x="17750" y="21447"/>
                  </a:cubicBezTo>
                  <a:cubicBezTo>
                    <a:pt x="17819" y="21523"/>
                    <a:pt x="17905" y="21600"/>
                    <a:pt x="17991" y="21600"/>
                  </a:cubicBezTo>
                  <a:cubicBezTo>
                    <a:pt x="18112" y="21600"/>
                    <a:pt x="18233" y="21485"/>
                    <a:pt x="18319" y="21293"/>
                  </a:cubicBezTo>
                  <a:lnTo>
                    <a:pt x="21445" y="14349"/>
                  </a:lnTo>
                  <a:cubicBezTo>
                    <a:pt x="21600" y="14004"/>
                    <a:pt x="21600" y="13313"/>
                    <a:pt x="21427" y="12929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03C7EC8F-0578-4B07-B539-62E187877D6B}"/>
              </a:ext>
            </a:extLst>
          </p:cNvPr>
          <p:cNvSpPr txBox="1"/>
          <p:nvPr/>
        </p:nvSpPr>
        <p:spPr>
          <a:xfrm>
            <a:off x="2926023" y="2358130"/>
            <a:ext cx="1787373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noProof="1">
                <a:solidFill>
                  <a:schemeClr val="accent3"/>
                </a:solidFill>
              </a:rPr>
              <a:t>Lorem Ipsum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F5BC3C9-05AF-43D9-BC01-8CD10D8167E3}"/>
              </a:ext>
            </a:extLst>
          </p:cNvPr>
          <p:cNvSpPr txBox="1"/>
          <p:nvPr/>
        </p:nvSpPr>
        <p:spPr>
          <a:xfrm>
            <a:off x="2926023" y="3568566"/>
            <a:ext cx="1787373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noProof="1">
                <a:solidFill>
                  <a:schemeClr val="accent2"/>
                </a:solidFill>
              </a:rPr>
              <a:t>Lorem Ipsum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C6CD34-5364-46AA-AB94-726DA7BD9138}"/>
              </a:ext>
            </a:extLst>
          </p:cNvPr>
          <p:cNvSpPr txBox="1"/>
          <p:nvPr/>
        </p:nvSpPr>
        <p:spPr>
          <a:xfrm>
            <a:off x="2926023" y="4777537"/>
            <a:ext cx="1787373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noProof="1">
                <a:solidFill>
                  <a:schemeClr val="accent6"/>
                </a:solidFill>
              </a:rPr>
              <a:t>Lorem Ipsum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B322610-E8CB-4992-913C-390C38DED933}"/>
              </a:ext>
            </a:extLst>
          </p:cNvPr>
          <p:cNvGrpSpPr/>
          <p:nvPr/>
        </p:nvGrpSpPr>
        <p:grpSpPr>
          <a:xfrm>
            <a:off x="6064357" y="2036219"/>
            <a:ext cx="3975549" cy="1105487"/>
            <a:chOff x="8921977" y="1466725"/>
            <a:chExt cx="2926080" cy="1105487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22AFCED-2826-44B6-B648-B789AC9E941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D446B29-8ED5-4FB9-BE9D-2D989289827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A8EBA61-9BE3-4B8D-B942-319A3579E95A}"/>
              </a:ext>
            </a:extLst>
          </p:cNvPr>
          <p:cNvGrpSpPr/>
          <p:nvPr/>
        </p:nvGrpSpPr>
        <p:grpSpPr>
          <a:xfrm>
            <a:off x="6064357" y="3245923"/>
            <a:ext cx="3975549" cy="1105487"/>
            <a:chOff x="8921977" y="1466725"/>
            <a:chExt cx="2926080" cy="1105487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651E3C2-5F91-4C7A-B0D9-FFA05FDD1C7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C9E1ADE-85DB-4153-8D00-0DE3958DA7B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2A6DAA6-367A-49B1-B8C0-FE74E08D5AA0}"/>
              </a:ext>
            </a:extLst>
          </p:cNvPr>
          <p:cNvGrpSpPr/>
          <p:nvPr/>
        </p:nvGrpSpPr>
        <p:grpSpPr>
          <a:xfrm>
            <a:off x="6064357" y="4455626"/>
            <a:ext cx="3975549" cy="1105487"/>
            <a:chOff x="8921977" y="1466725"/>
            <a:chExt cx="2926080" cy="1105487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45E1A71-CEC2-4B59-A96E-EC6B2ADBF48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73E848E-4E35-4840-BD28-E8D3CC40859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aphic 7" descr="Lightbulb">
            <a:extLst>
              <a:ext uri="{FF2B5EF4-FFF2-40B4-BE49-F238E27FC236}">
                <a16:creationId xmlns:a16="http://schemas.microsoft.com/office/drawing/2014/main" id="{F8B0F8B4-ED01-4BB1-901D-240016947FC0}"/>
              </a:ext>
            </a:extLst>
          </p:cNvPr>
          <p:cNvGrpSpPr/>
          <p:nvPr/>
        </p:nvGrpSpPr>
        <p:grpSpPr>
          <a:xfrm>
            <a:off x="2758141" y="1285020"/>
            <a:ext cx="914400" cy="914400"/>
            <a:chOff x="2758141" y="1285020"/>
            <a:chExt cx="914400" cy="91440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F17107E-BC4E-4028-BA46-BBFEC987E667}"/>
                </a:ext>
              </a:extLst>
            </p:cNvPr>
            <p:cNvSpPr/>
            <p:nvPr/>
          </p:nvSpPr>
          <p:spPr>
            <a:xfrm>
              <a:off x="3091516" y="1894620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577074E-01D4-4648-A43D-1C9C2477F8D0}"/>
                </a:ext>
              </a:extLst>
            </p:cNvPr>
            <p:cNvSpPr/>
            <p:nvPr/>
          </p:nvSpPr>
          <p:spPr>
            <a:xfrm>
              <a:off x="3091516" y="1989870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6EE9F2A-77A4-40C0-892A-0D691F1AAEE4}"/>
                </a:ext>
              </a:extLst>
            </p:cNvPr>
            <p:cNvSpPr/>
            <p:nvPr/>
          </p:nvSpPr>
          <p:spPr>
            <a:xfrm>
              <a:off x="3153428" y="2085120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2CE4F8A3-8BEA-4C2A-B33C-E85ADAF36FC0}"/>
                </a:ext>
              </a:extLst>
            </p:cNvPr>
            <p:cNvSpPr/>
            <p:nvPr/>
          </p:nvSpPr>
          <p:spPr>
            <a:xfrm>
              <a:off x="2967691" y="1342170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7" name="Graphic 8" descr="Gears">
            <a:extLst>
              <a:ext uri="{FF2B5EF4-FFF2-40B4-BE49-F238E27FC236}">
                <a16:creationId xmlns:a16="http://schemas.microsoft.com/office/drawing/2014/main" id="{E9E7FDFD-B5BE-44D7-8050-71CD1111E06C}"/>
              </a:ext>
            </a:extLst>
          </p:cNvPr>
          <p:cNvGrpSpPr/>
          <p:nvPr/>
        </p:nvGrpSpPr>
        <p:grpSpPr>
          <a:xfrm>
            <a:off x="3046961" y="5400764"/>
            <a:ext cx="336757" cy="407518"/>
            <a:chOff x="3046961" y="5413464"/>
            <a:chExt cx="336757" cy="407518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34C0FFC9-4818-4C6A-AB5B-D32F9EF8A72A}"/>
                </a:ext>
              </a:extLst>
            </p:cNvPr>
            <p:cNvSpPr/>
            <p:nvPr/>
          </p:nvSpPr>
          <p:spPr>
            <a:xfrm>
              <a:off x="3163691" y="5413464"/>
              <a:ext cx="220028" cy="219512"/>
            </a:xfrm>
            <a:custGeom>
              <a:avLst/>
              <a:gdLst>
                <a:gd name="connsiteX0" fmla="*/ 110014 w 220028"/>
                <a:gd name="connsiteY0" fmla="*/ 148752 h 219512"/>
                <a:gd name="connsiteX1" fmla="*/ 71277 w 220028"/>
                <a:gd name="connsiteY1" fmla="*/ 110014 h 219512"/>
                <a:gd name="connsiteX2" fmla="*/ 110014 w 220028"/>
                <a:gd name="connsiteY2" fmla="*/ 71277 h 219512"/>
                <a:gd name="connsiteX3" fmla="*/ 148752 w 220028"/>
                <a:gd name="connsiteY3" fmla="*/ 110014 h 219512"/>
                <a:gd name="connsiteX4" fmla="*/ 110014 w 220028"/>
                <a:gd name="connsiteY4" fmla="*/ 148752 h 219512"/>
                <a:gd name="connsiteX5" fmla="*/ 197303 w 220028"/>
                <a:gd name="connsiteY5" fmla="*/ 85739 h 219512"/>
                <a:gd name="connsiteX6" fmla="*/ 189039 w 220028"/>
                <a:gd name="connsiteY6" fmla="*/ 65596 h 219512"/>
                <a:gd name="connsiteX7" fmla="*/ 197303 w 220028"/>
                <a:gd name="connsiteY7" fmla="*/ 41320 h 219512"/>
                <a:gd name="connsiteX8" fmla="*/ 178709 w 220028"/>
                <a:gd name="connsiteY8" fmla="*/ 22726 h 219512"/>
                <a:gd name="connsiteX9" fmla="*/ 154434 w 220028"/>
                <a:gd name="connsiteY9" fmla="*/ 30990 h 219512"/>
                <a:gd name="connsiteX10" fmla="*/ 134290 w 220028"/>
                <a:gd name="connsiteY10" fmla="*/ 22726 h 219512"/>
                <a:gd name="connsiteX11" fmla="*/ 122927 w 220028"/>
                <a:gd name="connsiteY11" fmla="*/ 0 h 219512"/>
                <a:gd name="connsiteX12" fmla="*/ 97102 w 220028"/>
                <a:gd name="connsiteY12" fmla="*/ 0 h 219512"/>
                <a:gd name="connsiteX13" fmla="*/ 85739 w 220028"/>
                <a:gd name="connsiteY13" fmla="*/ 22726 h 219512"/>
                <a:gd name="connsiteX14" fmla="*/ 65596 w 220028"/>
                <a:gd name="connsiteY14" fmla="*/ 30990 h 219512"/>
                <a:gd name="connsiteX15" fmla="*/ 41320 w 220028"/>
                <a:gd name="connsiteY15" fmla="*/ 22726 h 219512"/>
                <a:gd name="connsiteX16" fmla="*/ 22726 w 220028"/>
                <a:gd name="connsiteY16" fmla="*/ 41320 h 219512"/>
                <a:gd name="connsiteX17" fmla="*/ 30990 w 220028"/>
                <a:gd name="connsiteY17" fmla="*/ 65596 h 219512"/>
                <a:gd name="connsiteX18" fmla="*/ 22726 w 220028"/>
                <a:gd name="connsiteY18" fmla="*/ 85739 h 219512"/>
                <a:gd name="connsiteX19" fmla="*/ 0 w 220028"/>
                <a:gd name="connsiteY19" fmla="*/ 97102 h 219512"/>
                <a:gd name="connsiteX20" fmla="*/ 0 w 220028"/>
                <a:gd name="connsiteY20" fmla="*/ 122927 h 219512"/>
                <a:gd name="connsiteX21" fmla="*/ 22726 w 220028"/>
                <a:gd name="connsiteY21" fmla="*/ 134290 h 219512"/>
                <a:gd name="connsiteX22" fmla="*/ 30990 w 220028"/>
                <a:gd name="connsiteY22" fmla="*/ 154434 h 219512"/>
                <a:gd name="connsiteX23" fmla="*/ 22726 w 220028"/>
                <a:gd name="connsiteY23" fmla="*/ 178709 h 219512"/>
                <a:gd name="connsiteX24" fmla="*/ 40804 w 220028"/>
                <a:gd name="connsiteY24" fmla="*/ 196786 h 219512"/>
                <a:gd name="connsiteX25" fmla="*/ 65079 w 220028"/>
                <a:gd name="connsiteY25" fmla="*/ 188523 h 219512"/>
                <a:gd name="connsiteX26" fmla="*/ 85223 w 220028"/>
                <a:gd name="connsiteY26" fmla="*/ 196786 h 219512"/>
                <a:gd name="connsiteX27" fmla="*/ 96586 w 220028"/>
                <a:gd name="connsiteY27" fmla="*/ 219513 h 219512"/>
                <a:gd name="connsiteX28" fmla="*/ 122411 w 220028"/>
                <a:gd name="connsiteY28" fmla="*/ 219513 h 219512"/>
                <a:gd name="connsiteX29" fmla="*/ 133774 w 220028"/>
                <a:gd name="connsiteY29" fmla="*/ 196786 h 219512"/>
                <a:gd name="connsiteX30" fmla="*/ 153917 w 220028"/>
                <a:gd name="connsiteY30" fmla="*/ 188523 h 219512"/>
                <a:gd name="connsiteX31" fmla="*/ 178193 w 220028"/>
                <a:gd name="connsiteY31" fmla="*/ 196786 h 219512"/>
                <a:gd name="connsiteX32" fmla="*/ 196786 w 220028"/>
                <a:gd name="connsiteY32" fmla="*/ 178709 h 219512"/>
                <a:gd name="connsiteX33" fmla="*/ 188523 w 220028"/>
                <a:gd name="connsiteY33" fmla="*/ 154434 h 219512"/>
                <a:gd name="connsiteX34" fmla="*/ 197303 w 220028"/>
                <a:gd name="connsiteY34" fmla="*/ 134290 h 219512"/>
                <a:gd name="connsiteX35" fmla="*/ 220029 w 220028"/>
                <a:gd name="connsiteY35" fmla="*/ 122927 h 219512"/>
                <a:gd name="connsiteX36" fmla="*/ 220029 w 220028"/>
                <a:gd name="connsiteY36" fmla="*/ 97102 h 219512"/>
                <a:gd name="connsiteX37" fmla="*/ 197303 w 220028"/>
                <a:gd name="connsiteY37" fmla="*/ 85739 h 21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20028" h="219512">
                  <a:moveTo>
                    <a:pt x="110014" y="148752"/>
                  </a:moveTo>
                  <a:cubicBezTo>
                    <a:pt x="88321" y="148752"/>
                    <a:pt x="71277" y="131191"/>
                    <a:pt x="71277" y="110014"/>
                  </a:cubicBezTo>
                  <a:cubicBezTo>
                    <a:pt x="71277" y="88838"/>
                    <a:pt x="88838" y="71277"/>
                    <a:pt x="110014" y="71277"/>
                  </a:cubicBezTo>
                  <a:cubicBezTo>
                    <a:pt x="131708" y="71277"/>
                    <a:pt x="148752" y="88838"/>
                    <a:pt x="148752" y="110014"/>
                  </a:cubicBezTo>
                  <a:cubicBezTo>
                    <a:pt x="148752" y="131191"/>
                    <a:pt x="131191" y="148752"/>
                    <a:pt x="110014" y="148752"/>
                  </a:cubicBezTo>
                  <a:close/>
                  <a:moveTo>
                    <a:pt x="197303" y="85739"/>
                  </a:moveTo>
                  <a:cubicBezTo>
                    <a:pt x="195237" y="78508"/>
                    <a:pt x="192655" y="71794"/>
                    <a:pt x="189039" y="65596"/>
                  </a:cubicBezTo>
                  <a:lnTo>
                    <a:pt x="197303" y="41320"/>
                  </a:lnTo>
                  <a:lnTo>
                    <a:pt x="178709" y="22726"/>
                  </a:lnTo>
                  <a:lnTo>
                    <a:pt x="154434" y="30990"/>
                  </a:lnTo>
                  <a:cubicBezTo>
                    <a:pt x="148235" y="27375"/>
                    <a:pt x="141521" y="24792"/>
                    <a:pt x="134290" y="22726"/>
                  </a:cubicBezTo>
                  <a:lnTo>
                    <a:pt x="122927" y="0"/>
                  </a:lnTo>
                  <a:lnTo>
                    <a:pt x="97102" y="0"/>
                  </a:lnTo>
                  <a:lnTo>
                    <a:pt x="85739" y="22726"/>
                  </a:lnTo>
                  <a:cubicBezTo>
                    <a:pt x="78508" y="24792"/>
                    <a:pt x="71794" y="27375"/>
                    <a:pt x="65596" y="30990"/>
                  </a:cubicBezTo>
                  <a:lnTo>
                    <a:pt x="41320" y="22726"/>
                  </a:lnTo>
                  <a:lnTo>
                    <a:pt x="22726" y="41320"/>
                  </a:lnTo>
                  <a:lnTo>
                    <a:pt x="30990" y="65596"/>
                  </a:lnTo>
                  <a:cubicBezTo>
                    <a:pt x="27374" y="71794"/>
                    <a:pt x="24792" y="78508"/>
                    <a:pt x="22726" y="85739"/>
                  </a:cubicBezTo>
                  <a:lnTo>
                    <a:pt x="0" y="97102"/>
                  </a:lnTo>
                  <a:lnTo>
                    <a:pt x="0" y="122927"/>
                  </a:lnTo>
                  <a:lnTo>
                    <a:pt x="22726" y="134290"/>
                  </a:lnTo>
                  <a:cubicBezTo>
                    <a:pt x="24792" y="141521"/>
                    <a:pt x="27374" y="148236"/>
                    <a:pt x="30990" y="154434"/>
                  </a:cubicBezTo>
                  <a:lnTo>
                    <a:pt x="22726" y="178709"/>
                  </a:lnTo>
                  <a:lnTo>
                    <a:pt x="40804" y="196786"/>
                  </a:lnTo>
                  <a:lnTo>
                    <a:pt x="65079" y="188523"/>
                  </a:lnTo>
                  <a:cubicBezTo>
                    <a:pt x="71277" y="192138"/>
                    <a:pt x="77991" y="194721"/>
                    <a:pt x="85223" y="196786"/>
                  </a:cubicBezTo>
                  <a:lnTo>
                    <a:pt x="96586" y="219513"/>
                  </a:lnTo>
                  <a:lnTo>
                    <a:pt x="122411" y="219513"/>
                  </a:lnTo>
                  <a:lnTo>
                    <a:pt x="133774" y="196786"/>
                  </a:lnTo>
                  <a:cubicBezTo>
                    <a:pt x="141005" y="194721"/>
                    <a:pt x="147719" y="192138"/>
                    <a:pt x="153917" y="188523"/>
                  </a:cubicBezTo>
                  <a:lnTo>
                    <a:pt x="178193" y="196786"/>
                  </a:lnTo>
                  <a:lnTo>
                    <a:pt x="196786" y="178709"/>
                  </a:lnTo>
                  <a:lnTo>
                    <a:pt x="188523" y="154434"/>
                  </a:lnTo>
                  <a:cubicBezTo>
                    <a:pt x="192138" y="148236"/>
                    <a:pt x="195237" y="141005"/>
                    <a:pt x="197303" y="134290"/>
                  </a:cubicBezTo>
                  <a:lnTo>
                    <a:pt x="220029" y="122927"/>
                  </a:lnTo>
                  <a:lnTo>
                    <a:pt x="220029" y="97102"/>
                  </a:lnTo>
                  <a:lnTo>
                    <a:pt x="197303" y="85739"/>
                  </a:ln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2882434-60E4-4EEB-80E0-327EB559E9F1}"/>
                </a:ext>
              </a:extLst>
            </p:cNvPr>
            <p:cNvSpPr/>
            <p:nvPr/>
          </p:nvSpPr>
          <p:spPr>
            <a:xfrm>
              <a:off x="3046961" y="5601470"/>
              <a:ext cx="220029" cy="219512"/>
            </a:xfrm>
            <a:custGeom>
              <a:avLst/>
              <a:gdLst>
                <a:gd name="connsiteX0" fmla="*/ 110015 w 220029"/>
                <a:gd name="connsiteY0" fmla="*/ 148752 h 219512"/>
                <a:gd name="connsiteX1" fmla="*/ 71277 w 220029"/>
                <a:gd name="connsiteY1" fmla="*/ 110014 h 219512"/>
                <a:gd name="connsiteX2" fmla="*/ 110015 w 220029"/>
                <a:gd name="connsiteY2" fmla="*/ 71277 h 219512"/>
                <a:gd name="connsiteX3" fmla="*/ 148752 w 220029"/>
                <a:gd name="connsiteY3" fmla="*/ 110014 h 219512"/>
                <a:gd name="connsiteX4" fmla="*/ 110015 w 220029"/>
                <a:gd name="connsiteY4" fmla="*/ 148752 h 219512"/>
                <a:gd name="connsiteX5" fmla="*/ 110015 w 220029"/>
                <a:gd name="connsiteY5" fmla="*/ 148752 h 219512"/>
                <a:gd name="connsiteX6" fmla="*/ 189039 w 220029"/>
                <a:gd name="connsiteY6" fmla="*/ 65595 h 219512"/>
                <a:gd name="connsiteX7" fmla="*/ 197303 w 220029"/>
                <a:gd name="connsiteY7" fmla="*/ 41320 h 219512"/>
                <a:gd name="connsiteX8" fmla="*/ 178709 w 220029"/>
                <a:gd name="connsiteY8" fmla="*/ 22726 h 219512"/>
                <a:gd name="connsiteX9" fmla="*/ 154434 w 220029"/>
                <a:gd name="connsiteY9" fmla="*/ 30990 h 219512"/>
                <a:gd name="connsiteX10" fmla="*/ 134290 w 220029"/>
                <a:gd name="connsiteY10" fmla="*/ 22726 h 219512"/>
                <a:gd name="connsiteX11" fmla="*/ 122927 w 220029"/>
                <a:gd name="connsiteY11" fmla="*/ 0 h 219512"/>
                <a:gd name="connsiteX12" fmla="*/ 97102 w 220029"/>
                <a:gd name="connsiteY12" fmla="*/ 0 h 219512"/>
                <a:gd name="connsiteX13" fmla="*/ 85739 w 220029"/>
                <a:gd name="connsiteY13" fmla="*/ 22726 h 219512"/>
                <a:gd name="connsiteX14" fmla="*/ 65596 w 220029"/>
                <a:gd name="connsiteY14" fmla="*/ 30990 h 219512"/>
                <a:gd name="connsiteX15" fmla="*/ 41320 w 220029"/>
                <a:gd name="connsiteY15" fmla="*/ 22726 h 219512"/>
                <a:gd name="connsiteX16" fmla="*/ 23243 w 220029"/>
                <a:gd name="connsiteY16" fmla="*/ 40803 h 219512"/>
                <a:gd name="connsiteX17" fmla="*/ 30990 w 220029"/>
                <a:gd name="connsiteY17" fmla="*/ 65079 h 219512"/>
                <a:gd name="connsiteX18" fmla="*/ 22726 w 220029"/>
                <a:gd name="connsiteY18" fmla="*/ 85223 h 219512"/>
                <a:gd name="connsiteX19" fmla="*/ 0 w 220029"/>
                <a:gd name="connsiteY19" fmla="*/ 96585 h 219512"/>
                <a:gd name="connsiteX20" fmla="*/ 0 w 220029"/>
                <a:gd name="connsiteY20" fmla="*/ 122410 h 219512"/>
                <a:gd name="connsiteX21" fmla="*/ 22726 w 220029"/>
                <a:gd name="connsiteY21" fmla="*/ 133774 h 219512"/>
                <a:gd name="connsiteX22" fmla="*/ 30990 w 220029"/>
                <a:gd name="connsiteY22" fmla="*/ 153917 h 219512"/>
                <a:gd name="connsiteX23" fmla="*/ 23243 w 220029"/>
                <a:gd name="connsiteY23" fmla="*/ 178193 h 219512"/>
                <a:gd name="connsiteX24" fmla="*/ 41320 w 220029"/>
                <a:gd name="connsiteY24" fmla="*/ 196270 h 219512"/>
                <a:gd name="connsiteX25" fmla="*/ 65596 w 220029"/>
                <a:gd name="connsiteY25" fmla="*/ 188523 h 219512"/>
                <a:gd name="connsiteX26" fmla="*/ 85739 w 220029"/>
                <a:gd name="connsiteY26" fmla="*/ 196786 h 219512"/>
                <a:gd name="connsiteX27" fmla="*/ 97102 w 220029"/>
                <a:gd name="connsiteY27" fmla="*/ 219513 h 219512"/>
                <a:gd name="connsiteX28" fmla="*/ 122927 w 220029"/>
                <a:gd name="connsiteY28" fmla="*/ 219513 h 219512"/>
                <a:gd name="connsiteX29" fmla="*/ 134290 w 220029"/>
                <a:gd name="connsiteY29" fmla="*/ 196786 h 219512"/>
                <a:gd name="connsiteX30" fmla="*/ 154434 w 220029"/>
                <a:gd name="connsiteY30" fmla="*/ 188523 h 219512"/>
                <a:gd name="connsiteX31" fmla="*/ 178709 w 220029"/>
                <a:gd name="connsiteY31" fmla="*/ 196786 h 219512"/>
                <a:gd name="connsiteX32" fmla="*/ 196787 w 220029"/>
                <a:gd name="connsiteY32" fmla="*/ 178193 h 219512"/>
                <a:gd name="connsiteX33" fmla="*/ 189039 w 220029"/>
                <a:gd name="connsiteY33" fmla="*/ 154434 h 219512"/>
                <a:gd name="connsiteX34" fmla="*/ 197303 w 220029"/>
                <a:gd name="connsiteY34" fmla="*/ 134290 h 219512"/>
                <a:gd name="connsiteX35" fmla="*/ 220029 w 220029"/>
                <a:gd name="connsiteY35" fmla="*/ 122927 h 219512"/>
                <a:gd name="connsiteX36" fmla="*/ 220029 w 220029"/>
                <a:gd name="connsiteY36" fmla="*/ 97102 h 219512"/>
                <a:gd name="connsiteX37" fmla="*/ 197303 w 220029"/>
                <a:gd name="connsiteY37" fmla="*/ 85739 h 219512"/>
                <a:gd name="connsiteX38" fmla="*/ 189039 w 220029"/>
                <a:gd name="connsiteY38" fmla="*/ 65595 h 21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20029" h="219512">
                  <a:moveTo>
                    <a:pt x="110015" y="148752"/>
                  </a:moveTo>
                  <a:cubicBezTo>
                    <a:pt x="88322" y="148752"/>
                    <a:pt x="71277" y="131191"/>
                    <a:pt x="71277" y="110014"/>
                  </a:cubicBezTo>
                  <a:cubicBezTo>
                    <a:pt x="71277" y="88321"/>
                    <a:pt x="88838" y="71277"/>
                    <a:pt x="110015" y="71277"/>
                  </a:cubicBezTo>
                  <a:cubicBezTo>
                    <a:pt x="131708" y="71277"/>
                    <a:pt x="148752" y="88838"/>
                    <a:pt x="148752" y="110014"/>
                  </a:cubicBezTo>
                  <a:cubicBezTo>
                    <a:pt x="148752" y="131191"/>
                    <a:pt x="131708" y="148752"/>
                    <a:pt x="110015" y="148752"/>
                  </a:cubicBezTo>
                  <a:lnTo>
                    <a:pt x="110015" y="148752"/>
                  </a:lnTo>
                  <a:close/>
                  <a:moveTo>
                    <a:pt x="189039" y="65595"/>
                  </a:moveTo>
                  <a:lnTo>
                    <a:pt x="197303" y="41320"/>
                  </a:lnTo>
                  <a:lnTo>
                    <a:pt x="178709" y="22726"/>
                  </a:lnTo>
                  <a:lnTo>
                    <a:pt x="154434" y="30990"/>
                  </a:lnTo>
                  <a:cubicBezTo>
                    <a:pt x="148236" y="27374"/>
                    <a:pt x="141005" y="24792"/>
                    <a:pt x="134290" y="22726"/>
                  </a:cubicBezTo>
                  <a:lnTo>
                    <a:pt x="122927" y="0"/>
                  </a:lnTo>
                  <a:lnTo>
                    <a:pt x="97102" y="0"/>
                  </a:lnTo>
                  <a:lnTo>
                    <a:pt x="85739" y="22726"/>
                  </a:lnTo>
                  <a:cubicBezTo>
                    <a:pt x="78508" y="24792"/>
                    <a:pt x="71794" y="27374"/>
                    <a:pt x="65596" y="30990"/>
                  </a:cubicBezTo>
                  <a:lnTo>
                    <a:pt x="41320" y="22726"/>
                  </a:lnTo>
                  <a:lnTo>
                    <a:pt x="23243" y="40803"/>
                  </a:lnTo>
                  <a:lnTo>
                    <a:pt x="30990" y="65079"/>
                  </a:lnTo>
                  <a:cubicBezTo>
                    <a:pt x="27375" y="71277"/>
                    <a:pt x="24792" y="78508"/>
                    <a:pt x="22726" y="85223"/>
                  </a:cubicBezTo>
                  <a:lnTo>
                    <a:pt x="0" y="96585"/>
                  </a:lnTo>
                  <a:lnTo>
                    <a:pt x="0" y="122410"/>
                  </a:lnTo>
                  <a:lnTo>
                    <a:pt x="22726" y="133774"/>
                  </a:lnTo>
                  <a:cubicBezTo>
                    <a:pt x="24792" y="141004"/>
                    <a:pt x="27375" y="147719"/>
                    <a:pt x="30990" y="153917"/>
                  </a:cubicBezTo>
                  <a:lnTo>
                    <a:pt x="23243" y="178193"/>
                  </a:lnTo>
                  <a:lnTo>
                    <a:pt x="41320" y="196270"/>
                  </a:lnTo>
                  <a:lnTo>
                    <a:pt x="65596" y="188523"/>
                  </a:lnTo>
                  <a:cubicBezTo>
                    <a:pt x="71794" y="192138"/>
                    <a:pt x="78508" y="194720"/>
                    <a:pt x="85739" y="196786"/>
                  </a:cubicBezTo>
                  <a:lnTo>
                    <a:pt x="97102" y="219513"/>
                  </a:lnTo>
                  <a:lnTo>
                    <a:pt x="122927" y="219513"/>
                  </a:lnTo>
                  <a:lnTo>
                    <a:pt x="134290" y="196786"/>
                  </a:lnTo>
                  <a:cubicBezTo>
                    <a:pt x="141521" y="194720"/>
                    <a:pt x="148236" y="192138"/>
                    <a:pt x="154434" y="188523"/>
                  </a:cubicBezTo>
                  <a:lnTo>
                    <a:pt x="178709" y="196786"/>
                  </a:lnTo>
                  <a:lnTo>
                    <a:pt x="196787" y="178193"/>
                  </a:lnTo>
                  <a:lnTo>
                    <a:pt x="189039" y="154434"/>
                  </a:lnTo>
                  <a:cubicBezTo>
                    <a:pt x="192655" y="148235"/>
                    <a:pt x="195237" y="141521"/>
                    <a:pt x="197303" y="134290"/>
                  </a:cubicBezTo>
                  <a:lnTo>
                    <a:pt x="220029" y="122927"/>
                  </a:lnTo>
                  <a:lnTo>
                    <a:pt x="220029" y="97102"/>
                  </a:lnTo>
                  <a:lnTo>
                    <a:pt x="197303" y="85739"/>
                  </a:lnTo>
                  <a:cubicBezTo>
                    <a:pt x="195237" y="78508"/>
                    <a:pt x="192655" y="71793"/>
                    <a:pt x="189039" y="65595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18281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8487</TotalTime>
  <Words>303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Three Arrows Infographics – Slide Template</vt:lpstr>
      <vt:lpstr>Three Arrows Infographics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Arrows Infographics</dc:title>
  <dc:creator>PresentationGO.com</dc:creator>
  <dc:description>© Copyright PresentationGO.com</dc:description>
  <dcterms:created xsi:type="dcterms:W3CDTF">2014-11-26T05:14:11Z</dcterms:created>
  <dcterms:modified xsi:type="dcterms:W3CDTF">2020-09-07T22:24:52Z</dcterms:modified>
  <cp:category>Graphics &amp; Metaphors</cp:category>
</cp:coreProperties>
</file>