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id="{B3F8C5EC-7E4E-2CF0-E66B-BCF1588E163B}"/>
              </a:ext>
            </a:extLst>
          </p:cNvPr>
          <p:cNvGrpSpPr/>
          <p:nvPr/>
        </p:nvGrpSpPr>
        <p:grpSpPr>
          <a:xfrm>
            <a:off x="3823002" y="1143002"/>
            <a:ext cx="4545996" cy="4922191"/>
            <a:chOff x="3823002" y="1143002"/>
            <a:chExt cx="4545996" cy="4922191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6C3B263-2E64-B534-FCC2-0B57E7056A28}"/>
                </a:ext>
              </a:extLst>
            </p:cNvPr>
            <p:cNvSpPr/>
            <p:nvPr/>
          </p:nvSpPr>
          <p:spPr>
            <a:xfrm>
              <a:off x="5450790" y="1143002"/>
              <a:ext cx="1416473" cy="802816"/>
            </a:xfrm>
            <a:custGeom>
              <a:avLst/>
              <a:gdLst/>
              <a:ahLst/>
              <a:cxnLst/>
              <a:rect l="l" t="t" r="r" b="b"/>
              <a:pathLst>
                <a:path w="1416473" h="802816">
                  <a:moveTo>
                    <a:pt x="405151" y="884"/>
                  </a:moveTo>
                  <a:cubicBezTo>
                    <a:pt x="528807" y="-7887"/>
                    <a:pt x="639505" y="51520"/>
                    <a:pt x="639505" y="51520"/>
                  </a:cubicBezTo>
                  <a:lnTo>
                    <a:pt x="1413430" y="490162"/>
                  </a:lnTo>
                  <a:lnTo>
                    <a:pt x="1416473" y="802816"/>
                  </a:lnTo>
                  <a:cubicBezTo>
                    <a:pt x="1239129" y="702365"/>
                    <a:pt x="626248" y="353854"/>
                    <a:pt x="441731" y="248242"/>
                  </a:cubicBezTo>
                  <a:cubicBezTo>
                    <a:pt x="207989" y="115047"/>
                    <a:pt x="0" y="208292"/>
                    <a:pt x="0" y="208292"/>
                  </a:cubicBezTo>
                  <a:cubicBezTo>
                    <a:pt x="0" y="208292"/>
                    <a:pt x="54225" y="165229"/>
                    <a:pt x="280795" y="37106"/>
                  </a:cubicBezTo>
                  <a:cubicBezTo>
                    <a:pt x="321274" y="14307"/>
                    <a:pt x="363932" y="3808"/>
                    <a:pt x="405151" y="8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8C17212-E01F-7940-650A-E8DF311F0126}"/>
                </a:ext>
              </a:extLst>
            </p:cNvPr>
            <p:cNvSpPr/>
            <p:nvPr/>
          </p:nvSpPr>
          <p:spPr>
            <a:xfrm>
              <a:off x="4964941" y="1414620"/>
              <a:ext cx="1885913" cy="1072338"/>
            </a:xfrm>
            <a:custGeom>
              <a:avLst/>
              <a:gdLst/>
              <a:ahLst/>
              <a:cxnLst/>
              <a:rect l="l" t="t" r="r" b="b"/>
              <a:pathLst>
                <a:path w="1885913" h="1072338">
                  <a:moveTo>
                    <a:pt x="405150" y="890"/>
                  </a:moveTo>
                  <a:cubicBezTo>
                    <a:pt x="528806" y="-7906"/>
                    <a:pt x="639504" y="51451"/>
                    <a:pt x="639504" y="51451"/>
                  </a:cubicBezTo>
                  <a:lnTo>
                    <a:pt x="1882871" y="759773"/>
                  </a:lnTo>
                  <a:lnTo>
                    <a:pt x="1885913" y="1072338"/>
                  </a:lnTo>
                  <a:cubicBezTo>
                    <a:pt x="1461569" y="829439"/>
                    <a:pt x="626247" y="353873"/>
                    <a:pt x="441730" y="248261"/>
                  </a:cubicBezTo>
                  <a:cubicBezTo>
                    <a:pt x="207988" y="115067"/>
                    <a:pt x="0" y="208312"/>
                    <a:pt x="0" y="208312"/>
                  </a:cubicBezTo>
                  <a:cubicBezTo>
                    <a:pt x="0" y="208312"/>
                    <a:pt x="54333" y="165248"/>
                    <a:pt x="280795" y="37126"/>
                  </a:cubicBezTo>
                  <a:cubicBezTo>
                    <a:pt x="321273" y="14326"/>
                    <a:pt x="363932" y="3822"/>
                    <a:pt x="405150" y="8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2E4918-C5E9-4B83-AE39-2E29F6197D1C}"/>
                </a:ext>
              </a:extLst>
            </p:cNvPr>
            <p:cNvSpPr/>
            <p:nvPr/>
          </p:nvSpPr>
          <p:spPr>
            <a:xfrm>
              <a:off x="6795514" y="1440250"/>
              <a:ext cx="459202" cy="2570650"/>
            </a:xfrm>
            <a:custGeom>
              <a:avLst/>
              <a:gdLst/>
              <a:ahLst/>
              <a:cxnLst/>
              <a:rect l="l" t="t" r="r" b="b"/>
              <a:pathLst>
                <a:path w="459202" h="2570650">
                  <a:moveTo>
                    <a:pt x="0" y="0"/>
                  </a:moveTo>
                  <a:cubicBezTo>
                    <a:pt x="0" y="0"/>
                    <a:pt x="63532" y="25588"/>
                    <a:pt x="287995" y="158881"/>
                  </a:cubicBezTo>
                  <a:cubicBezTo>
                    <a:pt x="446922" y="253138"/>
                    <a:pt x="454096" y="476641"/>
                    <a:pt x="454096" y="476641"/>
                  </a:cubicBezTo>
                  <a:lnTo>
                    <a:pt x="459202" y="2411770"/>
                  </a:lnTo>
                  <a:lnTo>
                    <a:pt x="189627" y="2570650"/>
                  </a:lnTo>
                  <a:cubicBezTo>
                    <a:pt x="188593" y="1832659"/>
                    <a:pt x="184521" y="616004"/>
                    <a:pt x="184521" y="403806"/>
                  </a:cubicBezTo>
                  <a:cubicBezTo>
                    <a:pt x="184521" y="13424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901EE17-97F1-E8FC-95D0-8149AB65CD5A}"/>
                </a:ext>
              </a:extLst>
            </p:cNvPr>
            <p:cNvSpPr/>
            <p:nvPr/>
          </p:nvSpPr>
          <p:spPr>
            <a:xfrm>
              <a:off x="4520058" y="1687256"/>
              <a:ext cx="2323624" cy="1323492"/>
            </a:xfrm>
            <a:custGeom>
              <a:avLst/>
              <a:gdLst/>
              <a:ahLst/>
              <a:cxnLst/>
              <a:rect l="l" t="t" r="r" b="b"/>
              <a:pathLst>
                <a:path w="2323624" h="1323492">
                  <a:moveTo>
                    <a:pt x="404755" y="884"/>
                  </a:moveTo>
                  <a:cubicBezTo>
                    <a:pt x="528305" y="-7887"/>
                    <a:pt x="639614" y="51520"/>
                    <a:pt x="639614" y="51520"/>
                  </a:cubicBezTo>
                  <a:lnTo>
                    <a:pt x="2320582" y="1010838"/>
                  </a:lnTo>
                  <a:lnTo>
                    <a:pt x="2323624" y="1323492"/>
                  </a:lnTo>
                  <a:cubicBezTo>
                    <a:pt x="1683033" y="956563"/>
                    <a:pt x="626248" y="353854"/>
                    <a:pt x="441731" y="248241"/>
                  </a:cubicBezTo>
                  <a:cubicBezTo>
                    <a:pt x="208097" y="116026"/>
                    <a:pt x="0" y="208292"/>
                    <a:pt x="0" y="208292"/>
                  </a:cubicBezTo>
                  <a:cubicBezTo>
                    <a:pt x="0" y="208292"/>
                    <a:pt x="54334" y="165229"/>
                    <a:pt x="280795" y="37106"/>
                  </a:cubicBezTo>
                  <a:cubicBezTo>
                    <a:pt x="321029" y="14307"/>
                    <a:pt x="363572" y="3808"/>
                    <a:pt x="404755" y="88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FA35A53-F081-3707-98AF-F2D0E3A9400A}"/>
                </a:ext>
              </a:extLst>
            </p:cNvPr>
            <p:cNvSpPr/>
            <p:nvPr/>
          </p:nvSpPr>
          <p:spPr>
            <a:xfrm>
              <a:off x="7254716" y="1688270"/>
              <a:ext cx="459202" cy="2066398"/>
            </a:xfrm>
            <a:custGeom>
              <a:avLst/>
              <a:gdLst/>
              <a:ahLst/>
              <a:cxnLst/>
              <a:rect l="l" t="t" r="r" b="b"/>
              <a:pathLst>
                <a:path w="459202" h="2066398">
                  <a:moveTo>
                    <a:pt x="0" y="0"/>
                  </a:moveTo>
                  <a:cubicBezTo>
                    <a:pt x="0" y="0"/>
                    <a:pt x="64567" y="25707"/>
                    <a:pt x="287995" y="158881"/>
                  </a:cubicBezTo>
                  <a:cubicBezTo>
                    <a:pt x="447892" y="253257"/>
                    <a:pt x="454032" y="476642"/>
                    <a:pt x="454032" y="476642"/>
                  </a:cubicBezTo>
                  <a:lnTo>
                    <a:pt x="459202" y="1907518"/>
                  </a:lnTo>
                  <a:lnTo>
                    <a:pt x="189627" y="2066398"/>
                  </a:lnTo>
                  <a:cubicBezTo>
                    <a:pt x="188593" y="1577499"/>
                    <a:pt x="184457" y="617075"/>
                    <a:pt x="184457" y="403925"/>
                  </a:cubicBezTo>
                  <a:cubicBezTo>
                    <a:pt x="183487" y="13531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C6A507F-64B4-F72A-C320-39AE51AF858C}"/>
                </a:ext>
              </a:extLst>
            </p:cNvPr>
            <p:cNvSpPr/>
            <p:nvPr/>
          </p:nvSpPr>
          <p:spPr>
            <a:xfrm>
              <a:off x="3828175" y="1921991"/>
              <a:ext cx="1228038" cy="1088506"/>
            </a:xfrm>
            <a:custGeom>
              <a:avLst/>
              <a:gdLst/>
              <a:ahLst/>
              <a:cxnLst/>
              <a:rect l="l" t="t" r="r" b="b"/>
              <a:pathLst>
                <a:path w="1228038" h="1088506">
                  <a:moveTo>
                    <a:pt x="954316" y="0"/>
                  </a:moveTo>
                  <a:lnTo>
                    <a:pt x="1228038" y="151705"/>
                  </a:lnTo>
                  <a:cubicBezTo>
                    <a:pt x="1052685" y="256284"/>
                    <a:pt x="446956" y="616045"/>
                    <a:pt x="263446" y="724635"/>
                  </a:cubicBezTo>
                  <a:cubicBezTo>
                    <a:pt x="30802" y="860999"/>
                    <a:pt x="9318" y="1088506"/>
                    <a:pt x="9318" y="1088506"/>
                  </a:cubicBezTo>
                  <a:cubicBezTo>
                    <a:pt x="9318" y="1088506"/>
                    <a:pt x="-926" y="1019823"/>
                    <a:pt x="68" y="759528"/>
                  </a:cubicBezTo>
                  <a:cubicBezTo>
                    <a:pt x="68" y="574033"/>
                    <a:pt x="189645" y="455115"/>
                    <a:pt x="189645" y="455115"/>
                  </a:cubicBezTo>
                  <a:lnTo>
                    <a:pt x="954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77D35E2-2D41-D3F8-9E93-190E129597E7}"/>
                </a:ext>
              </a:extLst>
            </p:cNvPr>
            <p:cNvSpPr/>
            <p:nvPr/>
          </p:nvSpPr>
          <p:spPr>
            <a:xfrm>
              <a:off x="7732338" y="1974255"/>
              <a:ext cx="459202" cy="1525133"/>
            </a:xfrm>
            <a:custGeom>
              <a:avLst/>
              <a:gdLst/>
              <a:ahLst/>
              <a:cxnLst/>
              <a:rect l="l" t="t" r="r" b="b"/>
              <a:pathLst>
                <a:path w="459202" h="1525133">
                  <a:moveTo>
                    <a:pt x="0" y="0"/>
                  </a:moveTo>
                  <a:cubicBezTo>
                    <a:pt x="0" y="0"/>
                    <a:pt x="64566" y="25588"/>
                    <a:pt x="288060" y="158881"/>
                  </a:cubicBezTo>
                  <a:cubicBezTo>
                    <a:pt x="447956" y="253138"/>
                    <a:pt x="454096" y="476641"/>
                    <a:pt x="454096" y="476641"/>
                  </a:cubicBezTo>
                  <a:lnTo>
                    <a:pt x="459202" y="1366253"/>
                  </a:lnTo>
                  <a:lnTo>
                    <a:pt x="189627" y="1525133"/>
                  </a:lnTo>
                  <a:cubicBezTo>
                    <a:pt x="188593" y="1321267"/>
                    <a:pt x="184521" y="617075"/>
                    <a:pt x="184521" y="403806"/>
                  </a:cubicBezTo>
                  <a:cubicBezTo>
                    <a:pt x="183487" y="13424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C8F7FE3-F9DA-2618-C87E-1798527624C1}"/>
                </a:ext>
              </a:extLst>
            </p:cNvPr>
            <p:cNvSpPr/>
            <p:nvPr/>
          </p:nvSpPr>
          <p:spPr>
            <a:xfrm>
              <a:off x="3823002" y="2202841"/>
              <a:ext cx="1694421" cy="1363239"/>
            </a:xfrm>
            <a:custGeom>
              <a:avLst/>
              <a:gdLst/>
              <a:ahLst/>
              <a:cxnLst/>
              <a:rect l="l" t="t" r="r" b="b"/>
              <a:pathLst>
                <a:path w="1694421" h="1363239">
                  <a:moveTo>
                    <a:pt x="1420799" y="0"/>
                  </a:moveTo>
                  <a:lnTo>
                    <a:pt x="1694421" y="151705"/>
                  </a:lnTo>
                  <a:cubicBezTo>
                    <a:pt x="1273195" y="400770"/>
                    <a:pt x="446956" y="890678"/>
                    <a:pt x="263547" y="999368"/>
                  </a:cubicBezTo>
                  <a:cubicBezTo>
                    <a:pt x="31897" y="1136735"/>
                    <a:pt x="9319" y="1363239"/>
                    <a:pt x="9319" y="1363239"/>
                  </a:cubicBezTo>
                  <a:cubicBezTo>
                    <a:pt x="9319" y="1363239"/>
                    <a:pt x="-926" y="1294556"/>
                    <a:pt x="69" y="1034161"/>
                  </a:cubicBezTo>
                  <a:cubicBezTo>
                    <a:pt x="69" y="848666"/>
                    <a:pt x="189745" y="729748"/>
                    <a:pt x="189745" y="729748"/>
                  </a:cubicBezTo>
                  <a:lnTo>
                    <a:pt x="142079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C3CE1E9-FB98-86EA-BF22-3EFA542E536D}"/>
                </a:ext>
              </a:extLst>
            </p:cNvPr>
            <p:cNvSpPr/>
            <p:nvPr/>
          </p:nvSpPr>
          <p:spPr>
            <a:xfrm>
              <a:off x="3841489" y="2468250"/>
              <a:ext cx="2128988" cy="1619523"/>
            </a:xfrm>
            <a:custGeom>
              <a:avLst/>
              <a:gdLst/>
              <a:ahLst/>
              <a:cxnLst/>
              <a:rect l="l" t="t" r="r" b="b"/>
              <a:pathLst>
                <a:path w="2128988" h="1619523">
                  <a:moveTo>
                    <a:pt x="1855266" y="0"/>
                  </a:moveTo>
                  <a:lnTo>
                    <a:pt x="2128988" y="151705"/>
                  </a:lnTo>
                  <a:cubicBezTo>
                    <a:pt x="1493519" y="526906"/>
                    <a:pt x="446970" y="1145959"/>
                    <a:pt x="263460" y="1254649"/>
                  </a:cubicBezTo>
                  <a:cubicBezTo>
                    <a:pt x="31811" y="1393018"/>
                    <a:pt x="9332" y="1619523"/>
                    <a:pt x="9332" y="1619523"/>
                  </a:cubicBezTo>
                  <a:cubicBezTo>
                    <a:pt x="9332" y="1619523"/>
                    <a:pt x="-1012" y="1550840"/>
                    <a:pt x="82" y="1290545"/>
                  </a:cubicBezTo>
                  <a:cubicBezTo>
                    <a:pt x="1077" y="1104949"/>
                    <a:pt x="189659" y="986132"/>
                    <a:pt x="189659" y="986132"/>
                  </a:cubicBezTo>
                  <a:lnTo>
                    <a:pt x="1855266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962CB92-2EBF-5D01-7916-4C6BB19D96FB}"/>
                </a:ext>
              </a:extLst>
            </p:cNvPr>
            <p:cNvSpPr/>
            <p:nvPr/>
          </p:nvSpPr>
          <p:spPr>
            <a:xfrm>
              <a:off x="6221526" y="3110969"/>
              <a:ext cx="2128985" cy="1618417"/>
            </a:xfrm>
            <a:custGeom>
              <a:avLst/>
              <a:gdLst/>
              <a:ahLst/>
              <a:cxnLst/>
              <a:rect l="l" t="t" r="r" b="b"/>
              <a:pathLst>
                <a:path w="2128985" h="1618417">
                  <a:moveTo>
                    <a:pt x="2119654" y="0"/>
                  </a:moveTo>
                  <a:cubicBezTo>
                    <a:pt x="2119654" y="0"/>
                    <a:pt x="2129998" y="68683"/>
                    <a:pt x="2128904" y="328978"/>
                  </a:cubicBezTo>
                  <a:cubicBezTo>
                    <a:pt x="2127909" y="513470"/>
                    <a:pt x="1939328" y="632387"/>
                    <a:pt x="1939328" y="632387"/>
                  </a:cubicBezTo>
                  <a:lnTo>
                    <a:pt x="273722" y="1618417"/>
                  </a:lnTo>
                  <a:lnTo>
                    <a:pt x="0" y="1466713"/>
                  </a:lnTo>
                  <a:cubicBezTo>
                    <a:pt x="635469" y="1091612"/>
                    <a:pt x="1682017" y="472561"/>
                    <a:pt x="1865526" y="363871"/>
                  </a:cubicBezTo>
                  <a:cubicBezTo>
                    <a:pt x="2097175" y="226504"/>
                    <a:pt x="2119654" y="0"/>
                    <a:pt x="2119654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152C02B-0BBF-3E4B-3FC7-709EBA73BF30}"/>
                </a:ext>
              </a:extLst>
            </p:cNvPr>
            <p:cNvSpPr/>
            <p:nvPr/>
          </p:nvSpPr>
          <p:spPr>
            <a:xfrm>
              <a:off x="4934141" y="3182717"/>
              <a:ext cx="459202" cy="2570650"/>
            </a:xfrm>
            <a:custGeom>
              <a:avLst/>
              <a:gdLst/>
              <a:ahLst/>
              <a:cxnLst/>
              <a:rect l="l" t="t" r="r" b="b"/>
              <a:pathLst>
                <a:path w="459202" h="2570650">
                  <a:moveTo>
                    <a:pt x="269575" y="0"/>
                  </a:moveTo>
                  <a:cubicBezTo>
                    <a:pt x="270609" y="737991"/>
                    <a:pt x="274681" y="1954646"/>
                    <a:pt x="274681" y="2166844"/>
                  </a:cubicBezTo>
                  <a:cubicBezTo>
                    <a:pt x="274681" y="2436405"/>
                    <a:pt x="459202" y="2570650"/>
                    <a:pt x="459202" y="2570650"/>
                  </a:cubicBezTo>
                  <a:cubicBezTo>
                    <a:pt x="459202" y="2570650"/>
                    <a:pt x="395670" y="2545063"/>
                    <a:pt x="171207" y="2411770"/>
                  </a:cubicBezTo>
                  <a:cubicBezTo>
                    <a:pt x="12280" y="2317513"/>
                    <a:pt x="5106" y="2094009"/>
                    <a:pt x="5106" y="2094009"/>
                  </a:cubicBezTo>
                  <a:lnTo>
                    <a:pt x="0" y="158881"/>
                  </a:lnTo>
                  <a:lnTo>
                    <a:pt x="26957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D2F5207-D8A9-9182-5283-7808BAEB7BB3}"/>
                </a:ext>
              </a:extLst>
            </p:cNvPr>
            <p:cNvSpPr/>
            <p:nvPr/>
          </p:nvSpPr>
          <p:spPr>
            <a:xfrm>
              <a:off x="4474939" y="3437878"/>
              <a:ext cx="459202" cy="2066398"/>
            </a:xfrm>
            <a:custGeom>
              <a:avLst/>
              <a:gdLst/>
              <a:ahLst/>
              <a:cxnLst/>
              <a:rect l="l" t="t" r="r" b="b"/>
              <a:pathLst>
                <a:path w="459202" h="2066398">
                  <a:moveTo>
                    <a:pt x="269575" y="0"/>
                  </a:moveTo>
                  <a:cubicBezTo>
                    <a:pt x="270609" y="489019"/>
                    <a:pt x="274746" y="1449323"/>
                    <a:pt x="274746" y="1662592"/>
                  </a:cubicBezTo>
                  <a:cubicBezTo>
                    <a:pt x="274746" y="1932153"/>
                    <a:pt x="459202" y="2066398"/>
                    <a:pt x="459202" y="2066398"/>
                  </a:cubicBezTo>
                  <a:cubicBezTo>
                    <a:pt x="459202" y="2066398"/>
                    <a:pt x="394636" y="2040810"/>
                    <a:pt x="171207" y="1907517"/>
                  </a:cubicBezTo>
                  <a:cubicBezTo>
                    <a:pt x="11310" y="1813260"/>
                    <a:pt x="5171" y="1589757"/>
                    <a:pt x="5171" y="1589757"/>
                  </a:cubicBezTo>
                  <a:lnTo>
                    <a:pt x="0" y="158880"/>
                  </a:lnTo>
                  <a:lnTo>
                    <a:pt x="26957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88A865D-C56E-0068-7C71-30F212B207D5}"/>
                </a:ext>
              </a:extLst>
            </p:cNvPr>
            <p:cNvSpPr/>
            <p:nvPr/>
          </p:nvSpPr>
          <p:spPr>
            <a:xfrm>
              <a:off x="6674580" y="3631658"/>
              <a:ext cx="1694418" cy="1363236"/>
            </a:xfrm>
            <a:custGeom>
              <a:avLst/>
              <a:gdLst/>
              <a:ahLst/>
              <a:cxnLst/>
              <a:rect l="l" t="t" r="r" b="b"/>
              <a:pathLst>
                <a:path w="1694418" h="1363236">
                  <a:moveTo>
                    <a:pt x="1685100" y="0"/>
                  </a:moveTo>
                  <a:cubicBezTo>
                    <a:pt x="1685100" y="0"/>
                    <a:pt x="1695345" y="68683"/>
                    <a:pt x="1694350" y="328978"/>
                  </a:cubicBezTo>
                  <a:cubicBezTo>
                    <a:pt x="1694350" y="514573"/>
                    <a:pt x="1504674" y="633390"/>
                    <a:pt x="1504674" y="633390"/>
                  </a:cubicBezTo>
                  <a:lnTo>
                    <a:pt x="273622" y="1363236"/>
                  </a:lnTo>
                  <a:lnTo>
                    <a:pt x="0" y="1211532"/>
                  </a:lnTo>
                  <a:cubicBezTo>
                    <a:pt x="421225" y="962467"/>
                    <a:pt x="1247463" y="472561"/>
                    <a:pt x="1430873" y="363871"/>
                  </a:cubicBezTo>
                  <a:cubicBezTo>
                    <a:pt x="1662522" y="226504"/>
                    <a:pt x="1685100" y="0"/>
                    <a:pt x="168510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F17D2B5-6A2E-11A5-2BA3-E380E8734E2A}"/>
                </a:ext>
              </a:extLst>
            </p:cNvPr>
            <p:cNvSpPr/>
            <p:nvPr/>
          </p:nvSpPr>
          <p:spPr>
            <a:xfrm>
              <a:off x="3997317" y="3693158"/>
              <a:ext cx="459202" cy="1525133"/>
            </a:xfrm>
            <a:custGeom>
              <a:avLst/>
              <a:gdLst/>
              <a:ahLst/>
              <a:cxnLst/>
              <a:rect l="l" t="t" r="r" b="b"/>
              <a:pathLst>
                <a:path w="459202" h="1525133">
                  <a:moveTo>
                    <a:pt x="269575" y="0"/>
                  </a:moveTo>
                  <a:cubicBezTo>
                    <a:pt x="270610" y="203986"/>
                    <a:pt x="274681" y="908177"/>
                    <a:pt x="274681" y="1121327"/>
                  </a:cubicBezTo>
                  <a:cubicBezTo>
                    <a:pt x="275715" y="1390888"/>
                    <a:pt x="459202" y="1525133"/>
                    <a:pt x="459202" y="1525133"/>
                  </a:cubicBezTo>
                  <a:cubicBezTo>
                    <a:pt x="459202" y="1525133"/>
                    <a:pt x="394636" y="1499546"/>
                    <a:pt x="171143" y="1366253"/>
                  </a:cubicBezTo>
                  <a:cubicBezTo>
                    <a:pt x="11246" y="1271996"/>
                    <a:pt x="5106" y="1048492"/>
                    <a:pt x="5106" y="1048492"/>
                  </a:cubicBezTo>
                  <a:lnTo>
                    <a:pt x="0" y="158880"/>
                  </a:lnTo>
                  <a:lnTo>
                    <a:pt x="2695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08731B8-8774-1D0B-B658-FA78EE160131}"/>
                </a:ext>
              </a:extLst>
            </p:cNvPr>
            <p:cNvSpPr/>
            <p:nvPr/>
          </p:nvSpPr>
          <p:spPr>
            <a:xfrm>
              <a:off x="7135789" y="4188243"/>
              <a:ext cx="1228037" cy="1088503"/>
            </a:xfrm>
            <a:custGeom>
              <a:avLst/>
              <a:gdLst/>
              <a:ahLst/>
              <a:cxnLst/>
              <a:rect l="l" t="t" r="r" b="b"/>
              <a:pathLst>
                <a:path w="1228037" h="1088503">
                  <a:moveTo>
                    <a:pt x="1218719" y="0"/>
                  </a:moveTo>
                  <a:cubicBezTo>
                    <a:pt x="1218719" y="0"/>
                    <a:pt x="1228964" y="68683"/>
                    <a:pt x="1227969" y="328977"/>
                  </a:cubicBezTo>
                  <a:cubicBezTo>
                    <a:pt x="1227969" y="514472"/>
                    <a:pt x="1038393" y="633389"/>
                    <a:pt x="1038393" y="633389"/>
                  </a:cubicBezTo>
                  <a:lnTo>
                    <a:pt x="273722" y="1088503"/>
                  </a:lnTo>
                  <a:lnTo>
                    <a:pt x="0" y="936799"/>
                  </a:lnTo>
                  <a:cubicBezTo>
                    <a:pt x="175353" y="832220"/>
                    <a:pt x="781082" y="472460"/>
                    <a:pt x="964591" y="363870"/>
                  </a:cubicBezTo>
                  <a:cubicBezTo>
                    <a:pt x="1197235" y="226504"/>
                    <a:pt x="1218719" y="0"/>
                    <a:pt x="1218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B7EE339-032B-6127-4FCA-E2AAF02EC710}"/>
                </a:ext>
              </a:extLst>
            </p:cNvPr>
            <p:cNvSpPr/>
            <p:nvPr/>
          </p:nvSpPr>
          <p:spPr>
            <a:xfrm>
              <a:off x="5343124" y="4197448"/>
              <a:ext cx="2323624" cy="1323491"/>
            </a:xfrm>
            <a:custGeom>
              <a:avLst/>
              <a:gdLst/>
              <a:ahLst/>
              <a:cxnLst/>
              <a:rect l="l" t="t" r="r" b="b"/>
              <a:pathLst>
                <a:path w="2323624" h="1323491">
                  <a:moveTo>
                    <a:pt x="0" y="0"/>
                  </a:moveTo>
                  <a:cubicBezTo>
                    <a:pt x="640591" y="366929"/>
                    <a:pt x="1697377" y="969639"/>
                    <a:pt x="1881893" y="1075162"/>
                  </a:cubicBezTo>
                  <a:cubicBezTo>
                    <a:pt x="2115527" y="1207466"/>
                    <a:pt x="2323624" y="1115200"/>
                    <a:pt x="2323624" y="1115200"/>
                  </a:cubicBezTo>
                  <a:cubicBezTo>
                    <a:pt x="2323624" y="1115200"/>
                    <a:pt x="2269291" y="1158264"/>
                    <a:pt x="2042829" y="1286386"/>
                  </a:cubicBezTo>
                  <a:cubicBezTo>
                    <a:pt x="1881893" y="1377584"/>
                    <a:pt x="1684011" y="1271972"/>
                    <a:pt x="1684011" y="1271972"/>
                  </a:cubicBezTo>
                  <a:lnTo>
                    <a:pt x="3043" y="312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4E14172-0B34-5BE3-F8FB-C55F7F3A3A52}"/>
                </a:ext>
              </a:extLst>
            </p:cNvPr>
            <p:cNvSpPr/>
            <p:nvPr/>
          </p:nvSpPr>
          <p:spPr>
            <a:xfrm>
              <a:off x="5335952" y="4721238"/>
              <a:ext cx="1885914" cy="1072337"/>
            </a:xfrm>
            <a:custGeom>
              <a:avLst/>
              <a:gdLst/>
              <a:ahLst/>
              <a:cxnLst/>
              <a:rect l="l" t="t" r="r" b="b"/>
              <a:pathLst>
                <a:path w="1885914" h="1072337">
                  <a:moveTo>
                    <a:pt x="0" y="0"/>
                  </a:moveTo>
                  <a:cubicBezTo>
                    <a:pt x="424344" y="242899"/>
                    <a:pt x="1259667" y="718465"/>
                    <a:pt x="1444183" y="824077"/>
                  </a:cubicBezTo>
                  <a:cubicBezTo>
                    <a:pt x="1677925" y="958339"/>
                    <a:pt x="1885914" y="864026"/>
                    <a:pt x="1885914" y="864026"/>
                  </a:cubicBezTo>
                  <a:cubicBezTo>
                    <a:pt x="1885914" y="864026"/>
                    <a:pt x="1831580" y="907090"/>
                    <a:pt x="1605119" y="1035212"/>
                  </a:cubicBezTo>
                  <a:cubicBezTo>
                    <a:pt x="1443205" y="1126411"/>
                    <a:pt x="1246409" y="1020888"/>
                    <a:pt x="1246409" y="1020888"/>
                  </a:cubicBezTo>
                  <a:lnTo>
                    <a:pt x="3043" y="312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6F67381-3F8B-6D6B-2688-4D39F184B500}"/>
                </a:ext>
              </a:extLst>
            </p:cNvPr>
            <p:cNvSpPr/>
            <p:nvPr/>
          </p:nvSpPr>
          <p:spPr>
            <a:xfrm>
              <a:off x="5319543" y="5262378"/>
              <a:ext cx="1416473" cy="802815"/>
            </a:xfrm>
            <a:custGeom>
              <a:avLst/>
              <a:gdLst/>
              <a:ahLst/>
              <a:cxnLst/>
              <a:rect l="l" t="t" r="r" b="b"/>
              <a:pathLst>
                <a:path w="1416473" h="802815">
                  <a:moveTo>
                    <a:pt x="0" y="0"/>
                  </a:moveTo>
                  <a:cubicBezTo>
                    <a:pt x="177345" y="100452"/>
                    <a:pt x="790226" y="448963"/>
                    <a:pt x="974742" y="554575"/>
                  </a:cubicBezTo>
                  <a:cubicBezTo>
                    <a:pt x="1208485" y="688837"/>
                    <a:pt x="1416473" y="594524"/>
                    <a:pt x="1416473" y="594524"/>
                  </a:cubicBezTo>
                  <a:cubicBezTo>
                    <a:pt x="1416473" y="594524"/>
                    <a:pt x="1362248" y="637587"/>
                    <a:pt x="1135678" y="765710"/>
                  </a:cubicBezTo>
                  <a:cubicBezTo>
                    <a:pt x="973764" y="856908"/>
                    <a:pt x="776969" y="751296"/>
                    <a:pt x="776969" y="751296"/>
                  </a:cubicBezTo>
                  <a:lnTo>
                    <a:pt x="3043" y="3126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Three-Band Hexagon Cycle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EF148E-1A5A-0A88-142B-0E6CDC460181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1FD411-47DB-3A8F-9FA7-3CF3BD5A3B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BE1729D-F970-8A99-9EB9-D12F5F9126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DCE306-4634-7B1C-BEFF-C2ABBA79E46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137883-44BF-3B7E-D08E-78C802A821E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CAF8B3-6F24-4B45-4748-B60710026BD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944C8CE-AE4E-4055-92B4-70A4F233FDC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7BE80E-98AA-4E18-A0A5-B15EB2F752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F3CB38-D937-B348-17AA-2793A11FB2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49A5CC9-9A07-60EB-0BCC-272C071201AD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6BAEEF-517D-2662-3EB1-2CAAC387853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545BC47-7B13-F8D5-AC3C-DC3122D2BD3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F460A9C-0698-A36B-C5BC-2560D3B0745F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F193CFF-B8DB-EF60-711A-E82B9A5F93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8D71930-BE37-A2ED-DACD-9FD62BCC5CB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D6E3AD-36D7-1BA0-ACC3-FF658E833F7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9E550B2-0D5C-04D4-1680-43AA1B1A9A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DA6F57-46C6-9251-BC22-64D610E846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TextBox 27">
            <a:extLst>
              <a:ext uri="{FF2B5EF4-FFF2-40B4-BE49-F238E27FC236}">
                <a16:creationId xmlns:a16="http://schemas.microsoft.com/office/drawing/2014/main" id="{BB3C0AA8-16DE-B5DB-5E24-FBA24F20B277}"/>
              </a:ext>
            </a:extLst>
          </p:cNvPr>
          <p:cNvSpPr txBox="1"/>
          <p:nvPr/>
        </p:nvSpPr>
        <p:spPr>
          <a:xfrm>
            <a:off x="5337728" y="3188599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1361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6C3B263-2E64-B534-FCC2-0B57E7056A28}"/>
              </a:ext>
            </a:extLst>
          </p:cNvPr>
          <p:cNvSpPr/>
          <p:nvPr/>
        </p:nvSpPr>
        <p:spPr>
          <a:xfrm>
            <a:off x="5450790" y="1143002"/>
            <a:ext cx="1416473" cy="802816"/>
          </a:xfrm>
          <a:custGeom>
            <a:avLst/>
            <a:gdLst/>
            <a:ahLst/>
            <a:cxnLst/>
            <a:rect l="l" t="t" r="r" b="b"/>
            <a:pathLst>
              <a:path w="1416473" h="802816">
                <a:moveTo>
                  <a:pt x="405151" y="884"/>
                </a:moveTo>
                <a:cubicBezTo>
                  <a:pt x="528807" y="-7887"/>
                  <a:pt x="639505" y="51520"/>
                  <a:pt x="639505" y="51520"/>
                </a:cubicBezTo>
                <a:lnTo>
                  <a:pt x="1413430" y="490162"/>
                </a:lnTo>
                <a:lnTo>
                  <a:pt x="1416473" y="802816"/>
                </a:lnTo>
                <a:cubicBezTo>
                  <a:pt x="1239129" y="702365"/>
                  <a:pt x="626248" y="353854"/>
                  <a:pt x="441731" y="248242"/>
                </a:cubicBezTo>
                <a:cubicBezTo>
                  <a:pt x="207989" y="115047"/>
                  <a:pt x="0" y="208292"/>
                  <a:pt x="0" y="208292"/>
                </a:cubicBezTo>
                <a:cubicBezTo>
                  <a:pt x="0" y="208292"/>
                  <a:pt x="54225" y="165229"/>
                  <a:pt x="280795" y="37106"/>
                </a:cubicBezTo>
                <a:cubicBezTo>
                  <a:pt x="321274" y="14307"/>
                  <a:pt x="363932" y="3808"/>
                  <a:pt x="405151" y="88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8C17212-E01F-7940-650A-E8DF311F0126}"/>
              </a:ext>
            </a:extLst>
          </p:cNvPr>
          <p:cNvSpPr/>
          <p:nvPr/>
        </p:nvSpPr>
        <p:spPr>
          <a:xfrm>
            <a:off x="4964941" y="1414620"/>
            <a:ext cx="1885913" cy="1072338"/>
          </a:xfrm>
          <a:custGeom>
            <a:avLst/>
            <a:gdLst/>
            <a:ahLst/>
            <a:cxnLst/>
            <a:rect l="l" t="t" r="r" b="b"/>
            <a:pathLst>
              <a:path w="1885913" h="1072338">
                <a:moveTo>
                  <a:pt x="405150" y="890"/>
                </a:moveTo>
                <a:cubicBezTo>
                  <a:pt x="528806" y="-7906"/>
                  <a:pt x="639504" y="51451"/>
                  <a:pt x="639504" y="51451"/>
                </a:cubicBezTo>
                <a:lnTo>
                  <a:pt x="1882871" y="759773"/>
                </a:lnTo>
                <a:lnTo>
                  <a:pt x="1885913" y="1072338"/>
                </a:lnTo>
                <a:cubicBezTo>
                  <a:pt x="1461569" y="829439"/>
                  <a:pt x="626247" y="353873"/>
                  <a:pt x="441730" y="248261"/>
                </a:cubicBezTo>
                <a:cubicBezTo>
                  <a:pt x="207988" y="115067"/>
                  <a:pt x="0" y="208312"/>
                  <a:pt x="0" y="208312"/>
                </a:cubicBezTo>
                <a:cubicBezTo>
                  <a:pt x="0" y="208312"/>
                  <a:pt x="54333" y="165248"/>
                  <a:pt x="280795" y="37126"/>
                </a:cubicBezTo>
                <a:cubicBezTo>
                  <a:pt x="321273" y="14326"/>
                  <a:pt x="363932" y="3822"/>
                  <a:pt x="405150" y="8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E42E4918-C5E9-4B83-AE39-2E29F6197D1C}"/>
              </a:ext>
            </a:extLst>
          </p:cNvPr>
          <p:cNvSpPr/>
          <p:nvPr/>
        </p:nvSpPr>
        <p:spPr>
          <a:xfrm>
            <a:off x="6795514" y="1440250"/>
            <a:ext cx="459202" cy="2570650"/>
          </a:xfrm>
          <a:custGeom>
            <a:avLst/>
            <a:gdLst/>
            <a:ahLst/>
            <a:cxnLst/>
            <a:rect l="l" t="t" r="r" b="b"/>
            <a:pathLst>
              <a:path w="459202" h="2570650">
                <a:moveTo>
                  <a:pt x="0" y="0"/>
                </a:moveTo>
                <a:cubicBezTo>
                  <a:pt x="0" y="0"/>
                  <a:pt x="63532" y="25588"/>
                  <a:pt x="287995" y="158881"/>
                </a:cubicBezTo>
                <a:cubicBezTo>
                  <a:pt x="446922" y="253138"/>
                  <a:pt x="454096" y="476641"/>
                  <a:pt x="454096" y="476641"/>
                </a:cubicBezTo>
                <a:lnTo>
                  <a:pt x="459202" y="2411770"/>
                </a:lnTo>
                <a:lnTo>
                  <a:pt x="189627" y="2570650"/>
                </a:lnTo>
                <a:cubicBezTo>
                  <a:pt x="188593" y="1832659"/>
                  <a:pt x="184521" y="616004"/>
                  <a:pt x="184521" y="403806"/>
                </a:cubicBezTo>
                <a:cubicBezTo>
                  <a:pt x="184521" y="134245"/>
                  <a:pt x="0" y="0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901EE17-97F1-E8FC-95D0-8149AB65CD5A}"/>
              </a:ext>
            </a:extLst>
          </p:cNvPr>
          <p:cNvSpPr/>
          <p:nvPr/>
        </p:nvSpPr>
        <p:spPr>
          <a:xfrm>
            <a:off x="4520058" y="1687256"/>
            <a:ext cx="2323624" cy="1323492"/>
          </a:xfrm>
          <a:custGeom>
            <a:avLst/>
            <a:gdLst/>
            <a:ahLst/>
            <a:cxnLst/>
            <a:rect l="l" t="t" r="r" b="b"/>
            <a:pathLst>
              <a:path w="2323624" h="1323492">
                <a:moveTo>
                  <a:pt x="404755" y="884"/>
                </a:moveTo>
                <a:cubicBezTo>
                  <a:pt x="528305" y="-7887"/>
                  <a:pt x="639614" y="51520"/>
                  <a:pt x="639614" y="51520"/>
                </a:cubicBezTo>
                <a:lnTo>
                  <a:pt x="2320582" y="1010838"/>
                </a:lnTo>
                <a:lnTo>
                  <a:pt x="2323624" y="1323492"/>
                </a:lnTo>
                <a:cubicBezTo>
                  <a:pt x="1683033" y="956563"/>
                  <a:pt x="626248" y="353854"/>
                  <a:pt x="441731" y="248241"/>
                </a:cubicBezTo>
                <a:cubicBezTo>
                  <a:pt x="208097" y="116026"/>
                  <a:pt x="0" y="208292"/>
                  <a:pt x="0" y="208292"/>
                </a:cubicBezTo>
                <a:cubicBezTo>
                  <a:pt x="0" y="208292"/>
                  <a:pt x="54334" y="165229"/>
                  <a:pt x="280795" y="37106"/>
                </a:cubicBezTo>
                <a:cubicBezTo>
                  <a:pt x="321029" y="14307"/>
                  <a:pt x="363572" y="3808"/>
                  <a:pt x="404755" y="8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7FA35A53-F081-3707-98AF-F2D0E3A9400A}"/>
              </a:ext>
            </a:extLst>
          </p:cNvPr>
          <p:cNvSpPr/>
          <p:nvPr/>
        </p:nvSpPr>
        <p:spPr>
          <a:xfrm>
            <a:off x="7254716" y="1688270"/>
            <a:ext cx="459202" cy="2066398"/>
          </a:xfrm>
          <a:custGeom>
            <a:avLst/>
            <a:gdLst/>
            <a:ahLst/>
            <a:cxnLst/>
            <a:rect l="l" t="t" r="r" b="b"/>
            <a:pathLst>
              <a:path w="459202" h="2066398">
                <a:moveTo>
                  <a:pt x="0" y="0"/>
                </a:moveTo>
                <a:cubicBezTo>
                  <a:pt x="0" y="0"/>
                  <a:pt x="64567" y="25707"/>
                  <a:pt x="287995" y="158881"/>
                </a:cubicBezTo>
                <a:cubicBezTo>
                  <a:pt x="447892" y="253257"/>
                  <a:pt x="454032" y="476642"/>
                  <a:pt x="454032" y="476642"/>
                </a:cubicBezTo>
                <a:lnTo>
                  <a:pt x="459202" y="1907518"/>
                </a:lnTo>
                <a:lnTo>
                  <a:pt x="189627" y="2066398"/>
                </a:lnTo>
                <a:cubicBezTo>
                  <a:pt x="188593" y="1577499"/>
                  <a:pt x="184457" y="617075"/>
                  <a:pt x="184457" y="403925"/>
                </a:cubicBezTo>
                <a:cubicBezTo>
                  <a:pt x="183487" y="135316"/>
                  <a:pt x="0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C6A507F-64B4-F72A-C320-39AE51AF858C}"/>
              </a:ext>
            </a:extLst>
          </p:cNvPr>
          <p:cNvSpPr/>
          <p:nvPr/>
        </p:nvSpPr>
        <p:spPr>
          <a:xfrm>
            <a:off x="3828175" y="1921991"/>
            <a:ext cx="1228038" cy="1088506"/>
          </a:xfrm>
          <a:custGeom>
            <a:avLst/>
            <a:gdLst/>
            <a:ahLst/>
            <a:cxnLst/>
            <a:rect l="l" t="t" r="r" b="b"/>
            <a:pathLst>
              <a:path w="1228038" h="1088506">
                <a:moveTo>
                  <a:pt x="954316" y="0"/>
                </a:moveTo>
                <a:lnTo>
                  <a:pt x="1228038" y="151705"/>
                </a:lnTo>
                <a:cubicBezTo>
                  <a:pt x="1052685" y="256284"/>
                  <a:pt x="446956" y="616045"/>
                  <a:pt x="263446" y="724635"/>
                </a:cubicBezTo>
                <a:cubicBezTo>
                  <a:pt x="30802" y="860999"/>
                  <a:pt x="9318" y="1088506"/>
                  <a:pt x="9318" y="1088506"/>
                </a:cubicBezTo>
                <a:cubicBezTo>
                  <a:pt x="9318" y="1088506"/>
                  <a:pt x="-926" y="1019823"/>
                  <a:pt x="68" y="759528"/>
                </a:cubicBezTo>
                <a:cubicBezTo>
                  <a:pt x="68" y="574033"/>
                  <a:pt x="189645" y="455115"/>
                  <a:pt x="189645" y="455115"/>
                </a:cubicBezTo>
                <a:lnTo>
                  <a:pt x="954316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77D35E2-2D41-D3F8-9E93-190E129597E7}"/>
              </a:ext>
            </a:extLst>
          </p:cNvPr>
          <p:cNvSpPr/>
          <p:nvPr/>
        </p:nvSpPr>
        <p:spPr>
          <a:xfrm>
            <a:off x="7732338" y="1974255"/>
            <a:ext cx="459202" cy="1525133"/>
          </a:xfrm>
          <a:custGeom>
            <a:avLst/>
            <a:gdLst/>
            <a:ahLst/>
            <a:cxnLst/>
            <a:rect l="l" t="t" r="r" b="b"/>
            <a:pathLst>
              <a:path w="459202" h="1525133">
                <a:moveTo>
                  <a:pt x="0" y="0"/>
                </a:moveTo>
                <a:cubicBezTo>
                  <a:pt x="0" y="0"/>
                  <a:pt x="64566" y="25588"/>
                  <a:pt x="288060" y="158881"/>
                </a:cubicBezTo>
                <a:cubicBezTo>
                  <a:pt x="447956" y="253138"/>
                  <a:pt x="454096" y="476641"/>
                  <a:pt x="454096" y="476641"/>
                </a:cubicBezTo>
                <a:lnTo>
                  <a:pt x="459202" y="1366253"/>
                </a:lnTo>
                <a:lnTo>
                  <a:pt x="189627" y="1525133"/>
                </a:lnTo>
                <a:cubicBezTo>
                  <a:pt x="188593" y="1321267"/>
                  <a:pt x="184521" y="617075"/>
                  <a:pt x="184521" y="403806"/>
                </a:cubicBezTo>
                <a:cubicBezTo>
                  <a:pt x="183487" y="134245"/>
                  <a:pt x="0" y="0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C8F7FE3-F9DA-2618-C87E-1798527624C1}"/>
              </a:ext>
            </a:extLst>
          </p:cNvPr>
          <p:cNvSpPr/>
          <p:nvPr/>
        </p:nvSpPr>
        <p:spPr>
          <a:xfrm>
            <a:off x="3823002" y="2202841"/>
            <a:ext cx="1694421" cy="1363239"/>
          </a:xfrm>
          <a:custGeom>
            <a:avLst/>
            <a:gdLst/>
            <a:ahLst/>
            <a:cxnLst/>
            <a:rect l="l" t="t" r="r" b="b"/>
            <a:pathLst>
              <a:path w="1694421" h="1363239">
                <a:moveTo>
                  <a:pt x="1420799" y="0"/>
                </a:moveTo>
                <a:lnTo>
                  <a:pt x="1694421" y="151705"/>
                </a:lnTo>
                <a:cubicBezTo>
                  <a:pt x="1273195" y="400770"/>
                  <a:pt x="446956" y="890678"/>
                  <a:pt x="263547" y="999368"/>
                </a:cubicBezTo>
                <a:cubicBezTo>
                  <a:pt x="31897" y="1136735"/>
                  <a:pt x="9319" y="1363239"/>
                  <a:pt x="9319" y="1363239"/>
                </a:cubicBezTo>
                <a:cubicBezTo>
                  <a:pt x="9319" y="1363239"/>
                  <a:pt x="-926" y="1294556"/>
                  <a:pt x="69" y="1034161"/>
                </a:cubicBezTo>
                <a:cubicBezTo>
                  <a:pt x="69" y="848666"/>
                  <a:pt x="189745" y="729748"/>
                  <a:pt x="189745" y="729748"/>
                </a:cubicBezTo>
                <a:lnTo>
                  <a:pt x="142079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C3CE1E9-FB98-86EA-BF22-3EFA542E536D}"/>
              </a:ext>
            </a:extLst>
          </p:cNvPr>
          <p:cNvSpPr/>
          <p:nvPr/>
        </p:nvSpPr>
        <p:spPr>
          <a:xfrm>
            <a:off x="3841489" y="2468250"/>
            <a:ext cx="2128988" cy="1619523"/>
          </a:xfrm>
          <a:custGeom>
            <a:avLst/>
            <a:gdLst/>
            <a:ahLst/>
            <a:cxnLst/>
            <a:rect l="l" t="t" r="r" b="b"/>
            <a:pathLst>
              <a:path w="2128988" h="1619523">
                <a:moveTo>
                  <a:pt x="1855266" y="0"/>
                </a:moveTo>
                <a:lnTo>
                  <a:pt x="2128988" y="151705"/>
                </a:lnTo>
                <a:cubicBezTo>
                  <a:pt x="1493519" y="526906"/>
                  <a:pt x="446970" y="1145959"/>
                  <a:pt x="263460" y="1254649"/>
                </a:cubicBezTo>
                <a:cubicBezTo>
                  <a:pt x="31811" y="1393018"/>
                  <a:pt x="9332" y="1619523"/>
                  <a:pt x="9332" y="1619523"/>
                </a:cubicBezTo>
                <a:cubicBezTo>
                  <a:pt x="9332" y="1619523"/>
                  <a:pt x="-1012" y="1550840"/>
                  <a:pt x="82" y="1290545"/>
                </a:cubicBezTo>
                <a:cubicBezTo>
                  <a:pt x="1077" y="1104949"/>
                  <a:pt x="189659" y="986132"/>
                  <a:pt x="189659" y="986132"/>
                </a:cubicBezTo>
                <a:lnTo>
                  <a:pt x="185526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962CB92-2EBF-5D01-7916-4C6BB19D96FB}"/>
              </a:ext>
            </a:extLst>
          </p:cNvPr>
          <p:cNvSpPr/>
          <p:nvPr/>
        </p:nvSpPr>
        <p:spPr>
          <a:xfrm>
            <a:off x="6221526" y="3110969"/>
            <a:ext cx="2128985" cy="1618417"/>
          </a:xfrm>
          <a:custGeom>
            <a:avLst/>
            <a:gdLst/>
            <a:ahLst/>
            <a:cxnLst/>
            <a:rect l="l" t="t" r="r" b="b"/>
            <a:pathLst>
              <a:path w="2128985" h="1618417">
                <a:moveTo>
                  <a:pt x="2119654" y="0"/>
                </a:moveTo>
                <a:cubicBezTo>
                  <a:pt x="2119654" y="0"/>
                  <a:pt x="2129998" y="68683"/>
                  <a:pt x="2128904" y="328978"/>
                </a:cubicBezTo>
                <a:cubicBezTo>
                  <a:pt x="2127909" y="513470"/>
                  <a:pt x="1939328" y="632387"/>
                  <a:pt x="1939328" y="632387"/>
                </a:cubicBezTo>
                <a:lnTo>
                  <a:pt x="273722" y="1618417"/>
                </a:lnTo>
                <a:lnTo>
                  <a:pt x="0" y="1466713"/>
                </a:lnTo>
                <a:cubicBezTo>
                  <a:pt x="635469" y="1091612"/>
                  <a:pt x="1682017" y="472561"/>
                  <a:pt x="1865526" y="363871"/>
                </a:cubicBezTo>
                <a:cubicBezTo>
                  <a:pt x="2097175" y="226504"/>
                  <a:pt x="2119654" y="0"/>
                  <a:pt x="211965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152C02B-0BBF-3E4B-3FC7-709EBA73BF30}"/>
              </a:ext>
            </a:extLst>
          </p:cNvPr>
          <p:cNvSpPr/>
          <p:nvPr/>
        </p:nvSpPr>
        <p:spPr>
          <a:xfrm>
            <a:off x="4934141" y="3182717"/>
            <a:ext cx="459202" cy="2570650"/>
          </a:xfrm>
          <a:custGeom>
            <a:avLst/>
            <a:gdLst/>
            <a:ahLst/>
            <a:cxnLst/>
            <a:rect l="l" t="t" r="r" b="b"/>
            <a:pathLst>
              <a:path w="459202" h="2570650">
                <a:moveTo>
                  <a:pt x="269575" y="0"/>
                </a:moveTo>
                <a:cubicBezTo>
                  <a:pt x="270609" y="737991"/>
                  <a:pt x="274681" y="1954646"/>
                  <a:pt x="274681" y="2166844"/>
                </a:cubicBezTo>
                <a:cubicBezTo>
                  <a:pt x="274681" y="2436405"/>
                  <a:pt x="459202" y="2570650"/>
                  <a:pt x="459202" y="2570650"/>
                </a:cubicBezTo>
                <a:cubicBezTo>
                  <a:pt x="459202" y="2570650"/>
                  <a:pt x="395670" y="2545063"/>
                  <a:pt x="171207" y="2411770"/>
                </a:cubicBezTo>
                <a:cubicBezTo>
                  <a:pt x="12280" y="2317513"/>
                  <a:pt x="5106" y="2094009"/>
                  <a:pt x="5106" y="2094009"/>
                </a:cubicBezTo>
                <a:lnTo>
                  <a:pt x="0" y="158881"/>
                </a:lnTo>
                <a:lnTo>
                  <a:pt x="26957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D2F5207-D8A9-9182-5283-7808BAEB7BB3}"/>
              </a:ext>
            </a:extLst>
          </p:cNvPr>
          <p:cNvSpPr/>
          <p:nvPr/>
        </p:nvSpPr>
        <p:spPr>
          <a:xfrm>
            <a:off x="4474939" y="3437878"/>
            <a:ext cx="459202" cy="2066398"/>
          </a:xfrm>
          <a:custGeom>
            <a:avLst/>
            <a:gdLst/>
            <a:ahLst/>
            <a:cxnLst/>
            <a:rect l="l" t="t" r="r" b="b"/>
            <a:pathLst>
              <a:path w="459202" h="2066398">
                <a:moveTo>
                  <a:pt x="269575" y="0"/>
                </a:moveTo>
                <a:cubicBezTo>
                  <a:pt x="270609" y="489019"/>
                  <a:pt x="274746" y="1449323"/>
                  <a:pt x="274746" y="1662592"/>
                </a:cubicBezTo>
                <a:cubicBezTo>
                  <a:pt x="274746" y="1932153"/>
                  <a:pt x="459202" y="2066398"/>
                  <a:pt x="459202" y="2066398"/>
                </a:cubicBezTo>
                <a:cubicBezTo>
                  <a:pt x="459202" y="2066398"/>
                  <a:pt x="394636" y="2040810"/>
                  <a:pt x="171207" y="1907517"/>
                </a:cubicBezTo>
                <a:cubicBezTo>
                  <a:pt x="11310" y="1813260"/>
                  <a:pt x="5171" y="1589757"/>
                  <a:pt x="5171" y="1589757"/>
                </a:cubicBezTo>
                <a:lnTo>
                  <a:pt x="0" y="158880"/>
                </a:lnTo>
                <a:lnTo>
                  <a:pt x="26957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88A865D-C56E-0068-7C71-30F212B207D5}"/>
              </a:ext>
            </a:extLst>
          </p:cNvPr>
          <p:cNvSpPr/>
          <p:nvPr/>
        </p:nvSpPr>
        <p:spPr>
          <a:xfrm>
            <a:off x="6674580" y="3631658"/>
            <a:ext cx="1694418" cy="1363236"/>
          </a:xfrm>
          <a:custGeom>
            <a:avLst/>
            <a:gdLst/>
            <a:ahLst/>
            <a:cxnLst/>
            <a:rect l="l" t="t" r="r" b="b"/>
            <a:pathLst>
              <a:path w="1694418" h="1363236">
                <a:moveTo>
                  <a:pt x="1685100" y="0"/>
                </a:moveTo>
                <a:cubicBezTo>
                  <a:pt x="1685100" y="0"/>
                  <a:pt x="1695345" y="68683"/>
                  <a:pt x="1694350" y="328978"/>
                </a:cubicBezTo>
                <a:cubicBezTo>
                  <a:pt x="1694350" y="514573"/>
                  <a:pt x="1504674" y="633390"/>
                  <a:pt x="1504674" y="633390"/>
                </a:cubicBezTo>
                <a:lnTo>
                  <a:pt x="273622" y="1363236"/>
                </a:lnTo>
                <a:lnTo>
                  <a:pt x="0" y="1211532"/>
                </a:lnTo>
                <a:cubicBezTo>
                  <a:pt x="421225" y="962467"/>
                  <a:pt x="1247463" y="472561"/>
                  <a:pt x="1430873" y="363871"/>
                </a:cubicBezTo>
                <a:cubicBezTo>
                  <a:pt x="1662522" y="226504"/>
                  <a:pt x="1685100" y="0"/>
                  <a:pt x="16851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F17D2B5-6A2E-11A5-2BA3-E380E8734E2A}"/>
              </a:ext>
            </a:extLst>
          </p:cNvPr>
          <p:cNvSpPr/>
          <p:nvPr/>
        </p:nvSpPr>
        <p:spPr>
          <a:xfrm>
            <a:off x="3997317" y="3693158"/>
            <a:ext cx="459202" cy="1525133"/>
          </a:xfrm>
          <a:custGeom>
            <a:avLst/>
            <a:gdLst/>
            <a:ahLst/>
            <a:cxnLst/>
            <a:rect l="l" t="t" r="r" b="b"/>
            <a:pathLst>
              <a:path w="459202" h="1525133">
                <a:moveTo>
                  <a:pt x="269575" y="0"/>
                </a:moveTo>
                <a:cubicBezTo>
                  <a:pt x="270610" y="203986"/>
                  <a:pt x="274681" y="908177"/>
                  <a:pt x="274681" y="1121327"/>
                </a:cubicBezTo>
                <a:cubicBezTo>
                  <a:pt x="275715" y="1390888"/>
                  <a:pt x="459202" y="1525133"/>
                  <a:pt x="459202" y="1525133"/>
                </a:cubicBezTo>
                <a:cubicBezTo>
                  <a:pt x="459202" y="1525133"/>
                  <a:pt x="394636" y="1499546"/>
                  <a:pt x="171143" y="1366253"/>
                </a:cubicBezTo>
                <a:cubicBezTo>
                  <a:pt x="11246" y="1271996"/>
                  <a:pt x="5106" y="1048492"/>
                  <a:pt x="5106" y="1048492"/>
                </a:cubicBezTo>
                <a:lnTo>
                  <a:pt x="0" y="158880"/>
                </a:lnTo>
                <a:lnTo>
                  <a:pt x="26957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08731B8-8774-1D0B-B658-FA78EE160131}"/>
              </a:ext>
            </a:extLst>
          </p:cNvPr>
          <p:cNvSpPr/>
          <p:nvPr/>
        </p:nvSpPr>
        <p:spPr>
          <a:xfrm>
            <a:off x="7135789" y="4188243"/>
            <a:ext cx="1228037" cy="1088503"/>
          </a:xfrm>
          <a:custGeom>
            <a:avLst/>
            <a:gdLst/>
            <a:ahLst/>
            <a:cxnLst/>
            <a:rect l="l" t="t" r="r" b="b"/>
            <a:pathLst>
              <a:path w="1228037" h="1088503">
                <a:moveTo>
                  <a:pt x="1218719" y="0"/>
                </a:moveTo>
                <a:cubicBezTo>
                  <a:pt x="1218719" y="0"/>
                  <a:pt x="1228964" y="68683"/>
                  <a:pt x="1227969" y="328977"/>
                </a:cubicBezTo>
                <a:cubicBezTo>
                  <a:pt x="1227969" y="514472"/>
                  <a:pt x="1038393" y="633389"/>
                  <a:pt x="1038393" y="633389"/>
                </a:cubicBezTo>
                <a:lnTo>
                  <a:pt x="273722" y="1088503"/>
                </a:lnTo>
                <a:lnTo>
                  <a:pt x="0" y="936799"/>
                </a:lnTo>
                <a:cubicBezTo>
                  <a:pt x="175353" y="832220"/>
                  <a:pt x="781082" y="472460"/>
                  <a:pt x="964591" y="363870"/>
                </a:cubicBezTo>
                <a:cubicBezTo>
                  <a:pt x="1197235" y="226504"/>
                  <a:pt x="1218719" y="0"/>
                  <a:pt x="1218719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B7EE339-032B-6127-4FCA-E2AAF02EC710}"/>
              </a:ext>
            </a:extLst>
          </p:cNvPr>
          <p:cNvSpPr/>
          <p:nvPr/>
        </p:nvSpPr>
        <p:spPr>
          <a:xfrm>
            <a:off x="5343124" y="4197448"/>
            <a:ext cx="2323624" cy="1323491"/>
          </a:xfrm>
          <a:custGeom>
            <a:avLst/>
            <a:gdLst/>
            <a:ahLst/>
            <a:cxnLst/>
            <a:rect l="l" t="t" r="r" b="b"/>
            <a:pathLst>
              <a:path w="2323624" h="1323491">
                <a:moveTo>
                  <a:pt x="0" y="0"/>
                </a:moveTo>
                <a:cubicBezTo>
                  <a:pt x="640591" y="366929"/>
                  <a:pt x="1697377" y="969639"/>
                  <a:pt x="1881893" y="1075162"/>
                </a:cubicBezTo>
                <a:cubicBezTo>
                  <a:pt x="2115527" y="1207466"/>
                  <a:pt x="2323624" y="1115200"/>
                  <a:pt x="2323624" y="1115200"/>
                </a:cubicBezTo>
                <a:cubicBezTo>
                  <a:pt x="2323624" y="1115200"/>
                  <a:pt x="2269291" y="1158264"/>
                  <a:pt x="2042829" y="1286386"/>
                </a:cubicBezTo>
                <a:cubicBezTo>
                  <a:pt x="1881893" y="1377584"/>
                  <a:pt x="1684011" y="1271972"/>
                  <a:pt x="1684011" y="1271972"/>
                </a:cubicBezTo>
                <a:lnTo>
                  <a:pt x="3043" y="31265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4E14172-0B34-5BE3-F8FB-C55F7F3A3A52}"/>
              </a:ext>
            </a:extLst>
          </p:cNvPr>
          <p:cNvSpPr/>
          <p:nvPr/>
        </p:nvSpPr>
        <p:spPr>
          <a:xfrm>
            <a:off x="5335952" y="4721238"/>
            <a:ext cx="1885914" cy="1072337"/>
          </a:xfrm>
          <a:custGeom>
            <a:avLst/>
            <a:gdLst/>
            <a:ahLst/>
            <a:cxnLst/>
            <a:rect l="l" t="t" r="r" b="b"/>
            <a:pathLst>
              <a:path w="1885914" h="1072337">
                <a:moveTo>
                  <a:pt x="0" y="0"/>
                </a:moveTo>
                <a:cubicBezTo>
                  <a:pt x="424344" y="242899"/>
                  <a:pt x="1259667" y="718465"/>
                  <a:pt x="1444183" y="824077"/>
                </a:cubicBezTo>
                <a:cubicBezTo>
                  <a:pt x="1677925" y="958339"/>
                  <a:pt x="1885914" y="864026"/>
                  <a:pt x="1885914" y="864026"/>
                </a:cubicBezTo>
                <a:cubicBezTo>
                  <a:pt x="1885914" y="864026"/>
                  <a:pt x="1831580" y="907090"/>
                  <a:pt x="1605119" y="1035212"/>
                </a:cubicBezTo>
                <a:cubicBezTo>
                  <a:pt x="1443205" y="1126411"/>
                  <a:pt x="1246409" y="1020888"/>
                  <a:pt x="1246409" y="1020888"/>
                </a:cubicBezTo>
                <a:lnTo>
                  <a:pt x="3043" y="312566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F67381-3F8B-6D6B-2688-4D39F184B500}"/>
              </a:ext>
            </a:extLst>
          </p:cNvPr>
          <p:cNvSpPr/>
          <p:nvPr/>
        </p:nvSpPr>
        <p:spPr>
          <a:xfrm>
            <a:off x="5319543" y="5262378"/>
            <a:ext cx="1416473" cy="802815"/>
          </a:xfrm>
          <a:custGeom>
            <a:avLst/>
            <a:gdLst/>
            <a:ahLst/>
            <a:cxnLst/>
            <a:rect l="l" t="t" r="r" b="b"/>
            <a:pathLst>
              <a:path w="1416473" h="802815">
                <a:moveTo>
                  <a:pt x="0" y="0"/>
                </a:moveTo>
                <a:cubicBezTo>
                  <a:pt x="177345" y="100452"/>
                  <a:pt x="790226" y="448963"/>
                  <a:pt x="974742" y="554575"/>
                </a:cubicBezTo>
                <a:cubicBezTo>
                  <a:pt x="1208485" y="688837"/>
                  <a:pt x="1416473" y="594524"/>
                  <a:pt x="1416473" y="594524"/>
                </a:cubicBezTo>
                <a:cubicBezTo>
                  <a:pt x="1416473" y="594524"/>
                  <a:pt x="1362248" y="637587"/>
                  <a:pt x="1135678" y="765710"/>
                </a:cubicBezTo>
                <a:cubicBezTo>
                  <a:pt x="973764" y="856908"/>
                  <a:pt x="776969" y="751296"/>
                  <a:pt x="776969" y="751296"/>
                </a:cubicBezTo>
                <a:lnTo>
                  <a:pt x="3043" y="31265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Three-Band Hexagon Cycle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EF148E-1A5A-0A88-142B-0E6CDC460181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1FD411-47DB-3A8F-9FA7-3CF3BD5A3B5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BE1729D-F970-8A99-9EB9-D12F5F9126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1DCE306-4634-7B1C-BEFF-C2ABBA79E46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137883-44BF-3B7E-D08E-78C802A821E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CAF8B3-6F24-4B45-4748-B60710026BD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944C8CE-AE4E-4055-92B4-70A4F233FDC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7BE80E-98AA-4E18-A0A5-B15EB2F752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F3CB38-D937-B348-17AA-2793A11FB2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49A5CC9-9A07-60EB-0BCC-272C071201AD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6BAEEF-517D-2662-3EB1-2CAAC387853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545BC47-7B13-F8D5-AC3C-DC3122D2BD3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F460A9C-0698-A36B-C5BC-2560D3B0745F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F193CFF-B8DB-EF60-711A-E82B9A5F93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8D71930-BE37-A2ED-DACD-9FD62BCC5CB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D6E3AD-36D7-1BA0-ACC3-FF658E833F7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9E550B2-0D5C-04D4-1680-43AA1B1A9A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1DA6F57-46C6-9251-BC22-64D610E846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TextBox 27">
            <a:extLst>
              <a:ext uri="{FF2B5EF4-FFF2-40B4-BE49-F238E27FC236}">
                <a16:creationId xmlns:a16="http://schemas.microsoft.com/office/drawing/2014/main" id="{BB3C0AA8-16DE-B5DB-5E24-FBA24F20B277}"/>
              </a:ext>
            </a:extLst>
          </p:cNvPr>
          <p:cNvSpPr txBox="1"/>
          <p:nvPr/>
        </p:nvSpPr>
        <p:spPr>
          <a:xfrm>
            <a:off x="5337728" y="3188599"/>
            <a:ext cx="1516545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5696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529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Three-Band Hexagon Cycle – Slide Template</vt:lpstr>
      <vt:lpstr>Three-Band Hexagon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Three-Band Hexagon Cycle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2022-08-09T18:40:22Z</dcterms:modified>
  <cp:category>Charts &amp; Diagrams</cp:category>
</cp:coreProperties>
</file>