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3" r:id="rId4"/>
    <p:sldId id="354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0" d="100"/>
          <a:sy n="150" d="100"/>
        </p:scale>
        <p:origin x="1962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7/21/2022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9090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4735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7/21/2022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Three-Band Square Cycle – Slide Template</a:t>
            </a:r>
          </a:p>
        </p:txBody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id="{1F29A2E2-C4B4-2A9F-55E8-8F158D4445C0}"/>
              </a:ext>
            </a:extLst>
          </p:cNvPr>
          <p:cNvGrpSpPr/>
          <p:nvPr/>
        </p:nvGrpSpPr>
        <p:grpSpPr>
          <a:xfrm>
            <a:off x="2707590" y="1658622"/>
            <a:ext cx="3728820" cy="3731256"/>
            <a:chOff x="3610120" y="917692"/>
            <a:chExt cx="4971760" cy="4975008"/>
          </a:xfrm>
        </p:grpSpPr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A3C2697E-1C90-BBF6-5F01-D0E5983C84A9}"/>
                </a:ext>
              </a:extLst>
            </p:cNvPr>
            <p:cNvSpPr/>
            <p:nvPr/>
          </p:nvSpPr>
          <p:spPr>
            <a:xfrm>
              <a:off x="6924266" y="917692"/>
              <a:ext cx="484730" cy="3315227"/>
            </a:xfrm>
            <a:custGeom>
              <a:avLst/>
              <a:gdLst>
                <a:gd name="connsiteX0" fmla="*/ 0 w 484730"/>
                <a:gd name="connsiteY0" fmla="*/ 0 h 3315227"/>
                <a:gd name="connsiteX1" fmla="*/ 304064 w 484730"/>
                <a:gd name="connsiteY1" fmla="*/ 167757 h 3315227"/>
                <a:gd name="connsiteX2" fmla="*/ 479344 w 484730"/>
                <a:gd name="connsiteY2" fmla="*/ 503116 h 3315227"/>
                <a:gd name="connsiteX3" fmla="*/ 484730 w 484730"/>
                <a:gd name="connsiteY3" fmla="*/ 3315227 h 3315227"/>
                <a:gd name="connsiteX4" fmla="*/ 200164 w 484730"/>
                <a:gd name="connsiteY4" fmla="*/ 3315227 h 3315227"/>
                <a:gd name="connsiteX5" fmla="*/ 194778 w 484730"/>
                <a:gd name="connsiteY5" fmla="*/ 426375 h 3315227"/>
                <a:gd name="connsiteX6" fmla="*/ 0 w 484730"/>
                <a:gd name="connsiteY6" fmla="*/ 0 h 33152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84730" h="3315227">
                  <a:moveTo>
                    <a:pt x="0" y="0"/>
                  </a:moveTo>
                  <a:cubicBezTo>
                    <a:pt x="0" y="0"/>
                    <a:pt x="67085" y="27013"/>
                    <a:pt x="304064" y="167757"/>
                  </a:cubicBezTo>
                  <a:cubicBezTo>
                    <a:pt x="471776" y="267214"/>
                    <a:pt x="479344" y="503116"/>
                    <a:pt x="479344" y="503116"/>
                  </a:cubicBezTo>
                  <a:lnTo>
                    <a:pt x="484730" y="3315227"/>
                  </a:lnTo>
                  <a:lnTo>
                    <a:pt x="200164" y="3315227"/>
                  </a:lnTo>
                  <a:cubicBezTo>
                    <a:pt x="199073" y="2536149"/>
                    <a:pt x="194778" y="651381"/>
                    <a:pt x="194778" y="426375"/>
                  </a:cubicBezTo>
                  <a:cubicBezTo>
                    <a:pt x="193688" y="141665"/>
                    <a:pt x="0" y="0"/>
                    <a:pt x="0" y="0"/>
                  </a:cubicBez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257261CD-DE34-60E7-79C0-F6AE02D3774C}"/>
                </a:ext>
              </a:extLst>
            </p:cNvPr>
            <p:cNvSpPr/>
            <p:nvPr/>
          </p:nvSpPr>
          <p:spPr>
            <a:xfrm>
              <a:off x="4173862" y="1102716"/>
              <a:ext cx="2750412" cy="484727"/>
            </a:xfrm>
            <a:custGeom>
              <a:avLst/>
              <a:gdLst>
                <a:gd name="connsiteX0" fmla="*/ 2750412 w 2750412"/>
                <a:gd name="connsiteY0" fmla="*/ 0 h 484727"/>
                <a:gd name="connsiteX1" fmla="*/ 2750412 w 2750412"/>
                <a:gd name="connsiteY1" fmla="*/ 284564 h 484727"/>
                <a:gd name="connsiteX2" fmla="*/ 426222 w 2750412"/>
                <a:gd name="connsiteY2" fmla="*/ 289950 h 484727"/>
                <a:gd name="connsiteX3" fmla="*/ 0 w 2750412"/>
                <a:gd name="connsiteY3" fmla="*/ 484727 h 484727"/>
                <a:gd name="connsiteX4" fmla="*/ 167757 w 2750412"/>
                <a:gd name="connsiteY4" fmla="*/ 180665 h 484727"/>
                <a:gd name="connsiteX5" fmla="*/ 503117 w 2750412"/>
                <a:gd name="connsiteY5" fmla="*/ 5386 h 484727"/>
                <a:gd name="connsiteX6" fmla="*/ 2750412 w 2750412"/>
                <a:gd name="connsiteY6" fmla="*/ 0 h 4847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750412" h="484727">
                  <a:moveTo>
                    <a:pt x="2750412" y="0"/>
                  </a:moveTo>
                  <a:lnTo>
                    <a:pt x="2750412" y="284564"/>
                  </a:lnTo>
                  <a:cubicBezTo>
                    <a:pt x="2536150" y="285655"/>
                    <a:pt x="651381" y="289950"/>
                    <a:pt x="426222" y="289950"/>
                  </a:cubicBezTo>
                  <a:cubicBezTo>
                    <a:pt x="141665" y="289950"/>
                    <a:pt x="0" y="484727"/>
                    <a:pt x="0" y="484727"/>
                  </a:cubicBezTo>
                  <a:cubicBezTo>
                    <a:pt x="0" y="484727"/>
                    <a:pt x="27013" y="416552"/>
                    <a:pt x="167757" y="180665"/>
                  </a:cubicBezTo>
                  <a:cubicBezTo>
                    <a:pt x="267214" y="11931"/>
                    <a:pt x="503117" y="5386"/>
                    <a:pt x="503117" y="5386"/>
                  </a:cubicBezTo>
                  <a:lnTo>
                    <a:pt x="2750412" y="0"/>
                  </a:ln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D789D957-6755-18CD-18F0-03763024FD84}"/>
                </a:ext>
              </a:extLst>
            </p:cNvPr>
            <p:cNvSpPr/>
            <p:nvPr/>
          </p:nvSpPr>
          <p:spPr>
            <a:xfrm>
              <a:off x="7407906" y="1179533"/>
              <a:ext cx="484729" cy="3052310"/>
            </a:xfrm>
            <a:custGeom>
              <a:avLst/>
              <a:gdLst>
                <a:gd name="connsiteX0" fmla="*/ 0 w 484729"/>
                <a:gd name="connsiteY0" fmla="*/ 0 h 3052310"/>
                <a:gd name="connsiteX1" fmla="*/ 304064 w 484729"/>
                <a:gd name="connsiteY1" fmla="*/ 167756 h 3052310"/>
                <a:gd name="connsiteX2" fmla="*/ 479344 w 484729"/>
                <a:gd name="connsiteY2" fmla="*/ 503116 h 3052310"/>
                <a:gd name="connsiteX3" fmla="*/ 484729 w 484729"/>
                <a:gd name="connsiteY3" fmla="*/ 3052310 h 3052310"/>
                <a:gd name="connsiteX4" fmla="*/ 200164 w 484729"/>
                <a:gd name="connsiteY4" fmla="*/ 3052310 h 3052310"/>
                <a:gd name="connsiteX5" fmla="*/ 194778 w 484729"/>
                <a:gd name="connsiteY5" fmla="*/ 426374 h 3052310"/>
                <a:gd name="connsiteX6" fmla="*/ 0 w 484729"/>
                <a:gd name="connsiteY6" fmla="*/ 0 h 30523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84729" h="3052310">
                  <a:moveTo>
                    <a:pt x="0" y="0"/>
                  </a:moveTo>
                  <a:cubicBezTo>
                    <a:pt x="0" y="0"/>
                    <a:pt x="68176" y="27013"/>
                    <a:pt x="304064" y="167756"/>
                  </a:cubicBezTo>
                  <a:cubicBezTo>
                    <a:pt x="472867" y="267213"/>
                    <a:pt x="479344" y="503116"/>
                    <a:pt x="479344" y="503116"/>
                  </a:cubicBezTo>
                  <a:lnTo>
                    <a:pt x="484729" y="3052310"/>
                  </a:lnTo>
                  <a:lnTo>
                    <a:pt x="200164" y="3052310"/>
                  </a:lnTo>
                  <a:cubicBezTo>
                    <a:pt x="199073" y="2536148"/>
                    <a:pt x="194778" y="651380"/>
                    <a:pt x="194778" y="426374"/>
                  </a:cubicBezTo>
                  <a:cubicBezTo>
                    <a:pt x="194778" y="141664"/>
                    <a:pt x="0" y="0"/>
                    <a:pt x="0" y="0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3620B8AC-BE56-2019-C66F-0AF688E2EA88}"/>
                </a:ext>
              </a:extLst>
            </p:cNvPr>
            <p:cNvSpPr/>
            <p:nvPr/>
          </p:nvSpPr>
          <p:spPr>
            <a:xfrm>
              <a:off x="7912134" y="1481433"/>
              <a:ext cx="484729" cy="2750410"/>
            </a:xfrm>
            <a:custGeom>
              <a:avLst/>
              <a:gdLst>
                <a:gd name="connsiteX0" fmla="*/ 0 w 484729"/>
                <a:gd name="connsiteY0" fmla="*/ 0 h 2750410"/>
                <a:gd name="connsiteX1" fmla="*/ 304063 w 484729"/>
                <a:gd name="connsiteY1" fmla="*/ 167757 h 2750410"/>
                <a:gd name="connsiteX2" fmla="*/ 479343 w 484729"/>
                <a:gd name="connsiteY2" fmla="*/ 503117 h 2750410"/>
                <a:gd name="connsiteX3" fmla="*/ 484729 w 484729"/>
                <a:gd name="connsiteY3" fmla="*/ 2750410 h 2750410"/>
                <a:gd name="connsiteX4" fmla="*/ 200164 w 484729"/>
                <a:gd name="connsiteY4" fmla="*/ 2750410 h 2750410"/>
                <a:gd name="connsiteX5" fmla="*/ 194778 w 484729"/>
                <a:gd name="connsiteY5" fmla="*/ 426222 h 2750410"/>
                <a:gd name="connsiteX6" fmla="*/ 0 w 484729"/>
                <a:gd name="connsiteY6" fmla="*/ 0 h 27504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84729" h="2750410">
                  <a:moveTo>
                    <a:pt x="0" y="0"/>
                  </a:moveTo>
                  <a:cubicBezTo>
                    <a:pt x="0" y="0"/>
                    <a:pt x="68175" y="27013"/>
                    <a:pt x="304063" y="167757"/>
                  </a:cubicBezTo>
                  <a:cubicBezTo>
                    <a:pt x="472798" y="267214"/>
                    <a:pt x="479343" y="503117"/>
                    <a:pt x="479343" y="503117"/>
                  </a:cubicBezTo>
                  <a:lnTo>
                    <a:pt x="484729" y="2750410"/>
                  </a:lnTo>
                  <a:lnTo>
                    <a:pt x="200164" y="2750410"/>
                  </a:lnTo>
                  <a:cubicBezTo>
                    <a:pt x="199073" y="2536149"/>
                    <a:pt x="194778" y="651381"/>
                    <a:pt x="194778" y="426222"/>
                  </a:cubicBezTo>
                  <a:cubicBezTo>
                    <a:pt x="194778" y="141665"/>
                    <a:pt x="0" y="0"/>
                    <a:pt x="0" y="0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EDC52C72-C97B-FAB0-65CB-B36427C1F2DA}"/>
                </a:ext>
              </a:extLst>
            </p:cNvPr>
            <p:cNvSpPr/>
            <p:nvPr/>
          </p:nvSpPr>
          <p:spPr>
            <a:xfrm>
              <a:off x="3871962" y="1606940"/>
              <a:ext cx="3052313" cy="484728"/>
            </a:xfrm>
            <a:custGeom>
              <a:avLst/>
              <a:gdLst>
                <a:gd name="connsiteX0" fmla="*/ 3052313 w 3052313"/>
                <a:gd name="connsiteY0" fmla="*/ 0 h 484728"/>
                <a:gd name="connsiteX1" fmla="*/ 3052313 w 3052313"/>
                <a:gd name="connsiteY1" fmla="*/ 284565 h 484728"/>
                <a:gd name="connsiteX2" fmla="*/ 426376 w 3052313"/>
                <a:gd name="connsiteY2" fmla="*/ 289951 h 484728"/>
                <a:gd name="connsiteX3" fmla="*/ 0 w 3052313"/>
                <a:gd name="connsiteY3" fmla="*/ 484728 h 484728"/>
                <a:gd name="connsiteX4" fmla="*/ 167757 w 3052313"/>
                <a:gd name="connsiteY4" fmla="*/ 180665 h 484728"/>
                <a:gd name="connsiteX5" fmla="*/ 503117 w 3052313"/>
                <a:gd name="connsiteY5" fmla="*/ 5386 h 484728"/>
                <a:gd name="connsiteX6" fmla="*/ 3052313 w 3052313"/>
                <a:gd name="connsiteY6" fmla="*/ 0 h 4847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052313" h="484728">
                  <a:moveTo>
                    <a:pt x="3052313" y="0"/>
                  </a:moveTo>
                  <a:lnTo>
                    <a:pt x="3052313" y="284565"/>
                  </a:lnTo>
                  <a:cubicBezTo>
                    <a:pt x="2536150" y="285655"/>
                    <a:pt x="651381" y="289951"/>
                    <a:pt x="426376" y="289951"/>
                  </a:cubicBezTo>
                  <a:cubicBezTo>
                    <a:pt x="142893" y="289951"/>
                    <a:pt x="0" y="484728"/>
                    <a:pt x="0" y="484728"/>
                  </a:cubicBezTo>
                  <a:cubicBezTo>
                    <a:pt x="0" y="484728"/>
                    <a:pt x="27013" y="416552"/>
                    <a:pt x="167757" y="180665"/>
                  </a:cubicBezTo>
                  <a:cubicBezTo>
                    <a:pt x="267214" y="11863"/>
                    <a:pt x="503117" y="5386"/>
                    <a:pt x="503117" y="5386"/>
                  </a:cubicBezTo>
                  <a:lnTo>
                    <a:pt x="3052313" y="0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6CC0B2D6-0AC4-9B7F-DE19-6213291B9B1D}"/>
                </a:ext>
              </a:extLst>
            </p:cNvPr>
            <p:cNvSpPr/>
            <p:nvPr/>
          </p:nvSpPr>
          <p:spPr>
            <a:xfrm>
              <a:off x="3610120" y="2090578"/>
              <a:ext cx="3315228" cy="484727"/>
            </a:xfrm>
            <a:custGeom>
              <a:avLst/>
              <a:gdLst>
                <a:gd name="connsiteX0" fmla="*/ 3315228 w 3315228"/>
                <a:gd name="connsiteY0" fmla="*/ 0 h 484727"/>
                <a:gd name="connsiteX1" fmla="*/ 3315228 w 3315228"/>
                <a:gd name="connsiteY1" fmla="*/ 284564 h 484727"/>
                <a:gd name="connsiteX2" fmla="*/ 426375 w 3315228"/>
                <a:gd name="connsiteY2" fmla="*/ 289950 h 484727"/>
                <a:gd name="connsiteX3" fmla="*/ 0 w 3315228"/>
                <a:gd name="connsiteY3" fmla="*/ 484727 h 484727"/>
                <a:gd name="connsiteX4" fmla="*/ 167757 w 3315228"/>
                <a:gd name="connsiteY4" fmla="*/ 180664 h 484727"/>
                <a:gd name="connsiteX5" fmla="*/ 503116 w 3315228"/>
                <a:gd name="connsiteY5" fmla="*/ 5386 h 484727"/>
                <a:gd name="connsiteX6" fmla="*/ 3315228 w 3315228"/>
                <a:gd name="connsiteY6" fmla="*/ 0 h 4847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315228" h="484727">
                  <a:moveTo>
                    <a:pt x="3315228" y="0"/>
                  </a:moveTo>
                  <a:lnTo>
                    <a:pt x="3315228" y="284564"/>
                  </a:lnTo>
                  <a:cubicBezTo>
                    <a:pt x="2536150" y="285655"/>
                    <a:pt x="651381" y="289950"/>
                    <a:pt x="426375" y="289950"/>
                  </a:cubicBezTo>
                  <a:cubicBezTo>
                    <a:pt x="141664" y="291040"/>
                    <a:pt x="0" y="484727"/>
                    <a:pt x="0" y="484727"/>
                  </a:cubicBezTo>
                  <a:cubicBezTo>
                    <a:pt x="0" y="484727"/>
                    <a:pt x="27013" y="417642"/>
                    <a:pt x="167757" y="180664"/>
                  </a:cubicBezTo>
                  <a:cubicBezTo>
                    <a:pt x="267213" y="12953"/>
                    <a:pt x="503116" y="5386"/>
                    <a:pt x="503116" y="5386"/>
                  </a:cubicBezTo>
                  <a:lnTo>
                    <a:pt x="3315228" y="0"/>
                  </a:ln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68106950-2151-2C9C-88FB-3E95E0C2F650}"/>
                </a:ext>
              </a:extLst>
            </p:cNvPr>
            <p:cNvSpPr/>
            <p:nvPr/>
          </p:nvSpPr>
          <p:spPr>
            <a:xfrm>
              <a:off x="4298286" y="2577467"/>
              <a:ext cx="484729" cy="3052317"/>
            </a:xfrm>
            <a:custGeom>
              <a:avLst/>
              <a:gdLst>
                <a:gd name="connsiteX0" fmla="*/ 0 w 484729"/>
                <a:gd name="connsiteY0" fmla="*/ 0 h 3052317"/>
                <a:gd name="connsiteX1" fmla="*/ 284565 w 484729"/>
                <a:gd name="connsiteY1" fmla="*/ 0 h 3052317"/>
                <a:gd name="connsiteX2" fmla="*/ 289951 w 484729"/>
                <a:gd name="connsiteY2" fmla="*/ 2625941 h 3052317"/>
                <a:gd name="connsiteX3" fmla="*/ 484729 w 484729"/>
                <a:gd name="connsiteY3" fmla="*/ 3052317 h 3052317"/>
                <a:gd name="connsiteX4" fmla="*/ 180665 w 484729"/>
                <a:gd name="connsiteY4" fmla="*/ 2884560 h 3052317"/>
                <a:gd name="connsiteX5" fmla="*/ 5386 w 484729"/>
                <a:gd name="connsiteY5" fmla="*/ 2549199 h 3052317"/>
                <a:gd name="connsiteX6" fmla="*/ 0 w 484729"/>
                <a:gd name="connsiteY6" fmla="*/ 0 h 30523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84729" h="3052317">
                  <a:moveTo>
                    <a:pt x="0" y="0"/>
                  </a:moveTo>
                  <a:lnTo>
                    <a:pt x="284565" y="0"/>
                  </a:lnTo>
                  <a:cubicBezTo>
                    <a:pt x="285656" y="516163"/>
                    <a:pt x="289951" y="2400935"/>
                    <a:pt x="289951" y="2625941"/>
                  </a:cubicBezTo>
                  <a:cubicBezTo>
                    <a:pt x="289951" y="2910498"/>
                    <a:pt x="484729" y="3052317"/>
                    <a:pt x="484729" y="3052317"/>
                  </a:cubicBezTo>
                  <a:cubicBezTo>
                    <a:pt x="484729" y="3052317"/>
                    <a:pt x="416553" y="3025304"/>
                    <a:pt x="180665" y="2884560"/>
                  </a:cubicBezTo>
                  <a:cubicBezTo>
                    <a:pt x="11862" y="2785103"/>
                    <a:pt x="5386" y="2549199"/>
                    <a:pt x="5386" y="2549199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sz="2250">
                <a:solidFill>
                  <a:srgbClr val="FFFFFF"/>
                </a:solidFill>
              </a:endParaRPr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62D8CB7C-CA42-E174-B3CE-CADF96F612CE}"/>
                </a:ext>
              </a:extLst>
            </p:cNvPr>
            <p:cNvSpPr/>
            <p:nvPr/>
          </p:nvSpPr>
          <p:spPr>
            <a:xfrm>
              <a:off x="4781924" y="2577467"/>
              <a:ext cx="484729" cy="3315233"/>
            </a:xfrm>
            <a:custGeom>
              <a:avLst/>
              <a:gdLst>
                <a:gd name="connsiteX0" fmla="*/ 0 w 484729"/>
                <a:gd name="connsiteY0" fmla="*/ 0 h 3315233"/>
                <a:gd name="connsiteX1" fmla="*/ 284565 w 484729"/>
                <a:gd name="connsiteY1" fmla="*/ 0 h 3315233"/>
                <a:gd name="connsiteX2" fmla="*/ 289951 w 484729"/>
                <a:gd name="connsiteY2" fmla="*/ 2888857 h 3315233"/>
                <a:gd name="connsiteX3" fmla="*/ 484729 w 484729"/>
                <a:gd name="connsiteY3" fmla="*/ 3315233 h 3315233"/>
                <a:gd name="connsiteX4" fmla="*/ 180665 w 484729"/>
                <a:gd name="connsiteY4" fmla="*/ 3147476 h 3315233"/>
                <a:gd name="connsiteX5" fmla="*/ 5386 w 484729"/>
                <a:gd name="connsiteY5" fmla="*/ 2812116 h 3315233"/>
                <a:gd name="connsiteX6" fmla="*/ 0 w 484729"/>
                <a:gd name="connsiteY6" fmla="*/ 0 h 33152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84729" h="3315233">
                  <a:moveTo>
                    <a:pt x="0" y="0"/>
                  </a:moveTo>
                  <a:lnTo>
                    <a:pt x="284565" y="0"/>
                  </a:lnTo>
                  <a:cubicBezTo>
                    <a:pt x="285656" y="779080"/>
                    <a:pt x="289951" y="2663851"/>
                    <a:pt x="289951" y="2888857"/>
                  </a:cubicBezTo>
                  <a:cubicBezTo>
                    <a:pt x="291042" y="3173415"/>
                    <a:pt x="484729" y="3315233"/>
                    <a:pt x="484729" y="3315233"/>
                  </a:cubicBezTo>
                  <a:cubicBezTo>
                    <a:pt x="484729" y="3315233"/>
                    <a:pt x="417644" y="3288220"/>
                    <a:pt x="180665" y="3147476"/>
                  </a:cubicBezTo>
                  <a:cubicBezTo>
                    <a:pt x="12953" y="3048019"/>
                    <a:pt x="5386" y="2812116"/>
                    <a:pt x="5386" y="2812116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4">
                <a:lumMod val="50000"/>
              </a:schemeClr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ADC4962C-DEC1-E842-20D2-D36EAA35E55F}"/>
                </a:ext>
              </a:extLst>
            </p:cNvPr>
            <p:cNvSpPr/>
            <p:nvPr/>
          </p:nvSpPr>
          <p:spPr>
            <a:xfrm>
              <a:off x="3794059" y="2578540"/>
              <a:ext cx="484729" cy="2750416"/>
            </a:xfrm>
            <a:custGeom>
              <a:avLst/>
              <a:gdLst>
                <a:gd name="connsiteX0" fmla="*/ 0 w 484729"/>
                <a:gd name="connsiteY0" fmla="*/ 0 h 2750416"/>
                <a:gd name="connsiteX1" fmla="*/ 284565 w 484729"/>
                <a:gd name="connsiteY1" fmla="*/ 0 h 2750416"/>
                <a:gd name="connsiteX2" fmla="*/ 289951 w 484729"/>
                <a:gd name="connsiteY2" fmla="*/ 2324194 h 2750416"/>
                <a:gd name="connsiteX3" fmla="*/ 484729 w 484729"/>
                <a:gd name="connsiteY3" fmla="*/ 2750416 h 2750416"/>
                <a:gd name="connsiteX4" fmla="*/ 180665 w 484729"/>
                <a:gd name="connsiteY4" fmla="*/ 2582659 h 2750416"/>
                <a:gd name="connsiteX5" fmla="*/ 5386 w 484729"/>
                <a:gd name="connsiteY5" fmla="*/ 2247299 h 2750416"/>
                <a:gd name="connsiteX6" fmla="*/ 0 w 484729"/>
                <a:gd name="connsiteY6" fmla="*/ 0 h 27504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84729" h="2750416">
                  <a:moveTo>
                    <a:pt x="0" y="0"/>
                  </a:moveTo>
                  <a:lnTo>
                    <a:pt x="284565" y="0"/>
                  </a:lnTo>
                  <a:cubicBezTo>
                    <a:pt x="285656" y="214263"/>
                    <a:pt x="289951" y="2099034"/>
                    <a:pt x="289951" y="2324194"/>
                  </a:cubicBezTo>
                  <a:cubicBezTo>
                    <a:pt x="289951" y="2607677"/>
                    <a:pt x="484729" y="2750416"/>
                    <a:pt x="484729" y="2750416"/>
                  </a:cubicBezTo>
                  <a:cubicBezTo>
                    <a:pt x="484729" y="2750416"/>
                    <a:pt x="416553" y="2723403"/>
                    <a:pt x="180665" y="2582659"/>
                  </a:cubicBezTo>
                  <a:cubicBezTo>
                    <a:pt x="11931" y="2483202"/>
                    <a:pt x="5386" y="2247299"/>
                    <a:pt x="5386" y="2247299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sz="2250">
                <a:solidFill>
                  <a:srgbClr val="FFFFFF"/>
                </a:solidFill>
              </a:endParaRPr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F2364E01-90ED-6E9F-9E26-15E991F82F49}"/>
                </a:ext>
              </a:extLst>
            </p:cNvPr>
            <p:cNvSpPr/>
            <p:nvPr/>
          </p:nvSpPr>
          <p:spPr>
            <a:xfrm>
              <a:off x="5266652" y="4232919"/>
              <a:ext cx="3315228" cy="484727"/>
            </a:xfrm>
            <a:custGeom>
              <a:avLst/>
              <a:gdLst>
                <a:gd name="connsiteX0" fmla="*/ 3315228 w 3315228"/>
                <a:gd name="connsiteY0" fmla="*/ 0 h 484727"/>
                <a:gd name="connsiteX1" fmla="*/ 3147471 w 3315228"/>
                <a:gd name="connsiteY1" fmla="*/ 304063 h 484727"/>
                <a:gd name="connsiteX2" fmla="*/ 2812112 w 3315228"/>
                <a:gd name="connsiteY2" fmla="*/ 479342 h 484727"/>
                <a:gd name="connsiteX3" fmla="*/ 0 w 3315228"/>
                <a:gd name="connsiteY3" fmla="*/ 484727 h 484727"/>
                <a:gd name="connsiteX4" fmla="*/ 0 w 3315228"/>
                <a:gd name="connsiteY4" fmla="*/ 200163 h 484727"/>
                <a:gd name="connsiteX5" fmla="*/ 2888853 w 3315228"/>
                <a:gd name="connsiteY5" fmla="*/ 194777 h 484727"/>
                <a:gd name="connsiteX6" fmla="*/ 3315228 w 3315228"/>
                <a:gd name="connsiteY6" fmla="*/ 0 h 4847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315228" h="484727">
                  <a:moveTo>
                    <a:pt x="3315228" y="0"/>
                  </a:moveTo>
                  <a:cubicBezTo>
                    <a:pt x="3315228" y="0"/>
                    <a:pt x="3288215" y="67085"/>
                    <a:pt x="3147471" y="304063"/>
                  </a:cubicBezTo>
                  <a:cubicBezTo>
                    <a:pt x="3048015" y="471774"/>
                    <a:pt x="2812112" y="479342"/>
                    <a:pt x="2812112" y="479342"/>
                  </a:cubicBezTo>
                  <a:lnTo>
                    <a:pt x="0" y="484727"/>
                  </a:lnTo>
                  <a:lnTo>
                    <a:pt x="0" y="200163"/>
                  </a:lnTo>
                  <a:cubicBezTo>
                    <a:pt x="779079" y="199072"/>
                    <a:pt x="2663847" y="194777"/>
                    <a:pt x="2888853" y="194777"/>
                  </a:cubicBezTo>
                  <a:cubicBezTo>
                    <a:pt x="3173564" y="193687"/>
                    <a:pt x="3315228" y="0"/>
                    <a:pt x="3315228" y="0"/>
                  </a:cubicBezTo>
                  <a:close/>
                </a:path>
              </a:pathLst>
            </a:custGeom>
            <a:solidFill>
              <a:schemeClr val="accent3">
                <a:lumMod val="50000"/>
              </a:schemeClr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142DFE8A-10B7-DAEA-75B1-C2E57A11CF4A}"/>
                </a:ext>
              </a:extLst>
            </p:cNvPr>
            <p:cNvSpPr/>
            <p:nvPr/>
          </p:nvSpPr>
          <p:spPr>
            <a:xfrm>
              <a:off x="5267727" y="4717645"/>
              <a:ext cx="3052312" cy="484728"/>
            </a:xfrm>
            <a:custGeom>
              <a:avLst/>
              <a:gdLst>
                <a:gd name="connsiteX0" fmla="*/ 3052312 w 3052312"/>
                <a:gd name="connsiteY0" fmla="*/ 0 h 484728"/>
                <a:gd name="connsiteX1" fmla="*/ 2884555 w 3052312"/>
                <a:gd name="connsiteY1" fmla="*/ 304063 h 484728"/>
                <a:gd name="connsiteX2" fmla="*/ 2549195 w 3052312"/>
                <a:gd name="connsiteY2" fmla="*/ 479342 h 484728"/>
                <a:gd name="connsiteX3" fmla="*/ 0 w 3052312"/>
                <a:gd name="connsiteY3" fmla="*/ 484728 h 484728"/>
                <a:gd name="connsiteX4" fmla="*/ 0 w 3052312"/>
                <a:gd name="connsiteY4" fmla="*/ 200163 h 484728"/>
                <a:gd name="connsiteX5" fmla="*/ 2625936 w 3052312"/>
                <a:gd name="connsiteY5" fmla="*/ 194778 h 484728"/>
                <a:gd name="connsiteX6" fmla="*/ 3052312 w 3052312"/>
                <a:gd name="connsiteY6" fmla="*/ 0 h 4847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052312" h="484728">
                  <a:moveTo>
                    <a:pt x="3052312" y="0"/>
                  </a:moveTo>
                  <a:cubicBezTo>
                    <a:pt x="3052312" y="0"/>
                    <a:pt x="3025299" y="68176"/>
                    <a:pt x="2884555" y="304063"/>
                  </a:cubicBezTo>
                  <a:cubicBezTo>
                    <a:pt x="2785098" y="472865"/>
                    <a:pt x="2549195" y="479342"/>
                    <a:pt x="2549195" y="479342"/>
                  </a:cubicBezTo>
                  <a:lnTo>
                    <a:pt x="0" y="484728"/>
                  </a:lnTo>
                  <a:lnTo>
                    <a:pt x="0" y="200163"/>
                  </a:lnTo>
                  <a:cubicBezTo>
                    <a:pt x="516162" y="199073"/>
                    <a:pt x="2400931" y="194778"/>
                    <a:pt x="2625936" y="194778"/>
                  </a:cubicBezTo>
                  <a:cubicBezTo>
                    <a:pt x="2909419" y="193687"/>
                    <a:pt x="3052312" y="0"/>
                    <a:pt x="3052312" y="0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4784582C-C4E6-A654-A49A-017BF570B14E}"/>
                </a:ext>
              </a:extLst>
            </p:cNvPr>
            <p:cNvSpPr/>
            <p:nvPr/>
          </p:nvSpPr>
          <p:spPr>
            <a:xfrm>
              <a:off x="5267728" y="5220781"/>
              <a:ext cx="2750411" cy="484727"/>
            </a:xfrm>
            <a:custGeom>
              <a:avLst/>
              <a:gdLst>
                <a:gd name="connsiteX0" fmla="*/ 2750411 w 2750411"/>
                <a:gd name="connsiteY0" fmla="*/ 0 h 484727"/>
                <a:gd name="connsiteX1" fmla="*/ 2582654 w 2750411"/>
                <a:gd name="connsiteY1" fmla="*/ 304062 h 484727"/>
                <a:gd name="connsiteX2" fmla="*/ 2247294 w 2750411"/>
                <a:gd name="connsiteY2" fmla="*/ 479341 h 484727"/>
                <a:gd name="connsiteX3" fmla="*/ 0 w 2750411"/>
                <a:gd name="connsiteY3" fmla="*/ 484727 h 484727"/>
                <a:gd name="connsiteX4" fmla="*/ 0 w 2750411"/>
                <a:gd name="connsiteY4" fmla="*/ 200163 h 484727"/>
                <a:gd name="connsiteX5" fmla="*/ 2324189 w 2750411"/>
                <a:gd name="connsiteY5" fmla="*/ 194777 h 484727"/>
                <a:gd name="connsiteX6" fmla="*/ 2750411 w 2750411"/>
                <a:gd name="connsiteY6" fmla="*/ 0 h 4847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750411" h="484727">
                  <a:moveTo>
                    <a:pt x="2750411" y="0"/>
                  </a:moveTo>
                  <a:cubicBezTo>
                    <a:pt x="2750411" y="0"/>
                    <a:pt x="2723398" y="68175"/>
                    <a:pt x="2582654" y="304062"/>
                  </a:cubicBezTo>
                  <a:cubicBezTo>
                    <a:pt x="2483197" y="472796"/>
                    <a:pt x="2247294" y="479341"/>
                    <a:pt x="2247294" y="479341"/>
                  </a:cubicBezTo>
                  <a:lnTo>
                    <a:pt x="0" y="484727"/>
                  </a:lnTo>
                  <a:lnTo>
                    <a:pt x="0" y="200163"/>
                  </a:lnTo>
                  <a:cubicBezTo>
                    <a:pt x="214262" y="199072"/>
                    <a:pt x="2099030" y="194777"/>
                    <a:pt x="2324189" y="194777"/>
                  </a:cubicBezTo>
                  <a:cubicBezTo>
                    <a:pt x="2608746" y="194777"/>
                    <a:pt x="2750411" y="0"/>
                    <a:pt x="2750411" y="0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</p:grpSp>
      <p:sp>
        <p:nvSpPr>
          <p:cNvPr id="7" name="TextBox 19">
            <a:extLst>
              <a:ext uri="{FF2B5EF4-FFF2-40B4-BE49-F238E27FC236}">
                <a16:creationId xmlns:a16="http://schemas.microsoft.com/office/drawing/2014/main" id="{135AA51F-3AC6-3E34-AC41-7893CE38A7AC}"/>
              </a:ext>
            </a:extLst>
          </p:cNvPr>
          <p:cNvSpPr txBox="1"/>
          <p:nvPr/>
        </p:nvSpPr>
        <p:spPr>
          <a:xfrm>
            <a:off x="4003296" y="3107939"/>
            <a:ext cx="1137409" cy="830997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b="1" noProof="1"/>
              <a:t>Lorem Ipsum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4A4E40D6-7AD3-02EA-BE48-8F31726C5250}"/>
              </a:ext>
            </a:extLst>
          </p:cNvPr>
          <p:cNvGrpSpPr/>
          <p:nvPr/>
        </p:nvGrpSpPr>
        <p:grpSpPr>
          <a:xfrm>
            <a:off x="6695611" y="4228008"/>
            <a:ext cx="2194560" cy="1260003"/>
            <a:chOff x="8921977" y="4001571"/>
            <a:chExt cx="2926080" cy="1680003"/>
          </a:xfrm>
        </p:grpSpPr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8BD1C047-8B79-513B-0487-0E2578116553}"/>
                </a:ext>
              </a:extLst>
            </p:cNvPr>
            <p:cNvSpPr txBox="1"/>
            <p:nvPr/>
          </p:nvSpPr>
          <p:spPr>
            <a:xfrm>
              <a:off x="8921977" y="400157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16CE443D-E37D-655F-0219-599B57AB732F}"/>
                </a:ext>
              </a:extLst>
            </p:cNvPr>
            <p:cNvSpPr txBox="1"/>
            <p:nvPr/>
          </p:nvSpPr>
          <p:spPr>
            <a:xfrm>
              <a:off x="8921977" y="453254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D72FB9C2-1551-57EC-AF9B-FC3D3A285A05}"/>
              </a:ext>
            </a:extLst>
          </p:cNvPr>
          <p:cNvGrpSpPr/>
          <p:nvPr/>
        </p:nvGrpSpPr>
        <p:grpSpPr>
          <a:xfrm>
            <a:off x="253830" y="3399525"/>
            <a:ext cx="2194560" cy="1260003"/>
            <a:chOff x="332936" y="4580523"/>
            <a:chExt cx="2926080" cy="1680003"/>
          </a:xfrm>
        </p:grpSpPr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810DB960-A25B-30D3-F979-5F4703827EF8}"/>
                </a:ext>
              </a:extLst>
            </p:cNvPr>
            <p:cNvSpPr txBox="1"/>
            <p:nvPr/>
          </p:nvSpPr>
          <p:spPr>
            <a:xfrm>
              <a:off x="332936" y="4580523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4">
                      <a:lumMod val="50000"/>
                    </a:schemeClr>
                  </a:solidFill>
                </a:rPr>
                <a:t>Lorem Ipsum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6435F829-C9B6-5E86-D992-5745063391F4}"/>
                </a:ext>
              </a:extLst>
            </p:cNvPr>
            <p:cNvSpPr txBox="1"/>
            <p:nvPr/>
          </p:nvSpPr>
          <p:spPr>
            <a:xfrm>
              <a:off x="332936" y="5111495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04C3F99B-9712-64A6-1206-AEE14880E0C3}"/>
              </a:ext>
            </a:extLst>
          </p:cNvPr>
          <p:cNvGrpSpPr/>
          <p:nvPr/>
        </p:nvGrpSpPr>
        <p:grpSpPr>
          <a:xfrm>
            <a:off x="6695611" y="2571044"/>
            <a:ext cx="2194560" cy="1260003"/>
            <a:chOff x="8921977" y="1394910"/>
            <a:chExt cx="2926080" cy="1680003"/>
          </a:xfrm>
        </p:grpSpPr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CE459296-12C5-4208-9EE0-558929A25F0A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2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8B2F0386-8EFE-0182-3C0B-E4733F605A38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AB609365-BB5E-64A1-F65C-9034EDB02222}"/>
              </a:ext>
            </a:extLst>
          </p:cNvPr>
          <p:cNvGrpSpPr/>
          <p:nvPr/>
        </p:nvGrpSpPr>
        <p:grpSpPr>
          <a:xfrm>
            <a:off x="253830" y="1742564"/>
            <a:ext cx="2194560" cy="1260003"/>
            <a:chOff x="332936" y="2555951"/>
            <a:chExt cx="2926080" cy="1680003"/>
          </a:xfrm>
        </p:grpSpPr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E36B041D-E182-8645-BC65-2AE92656EBE5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33B1F652-B9C0-AEDF-47CF-5B52E0028E6D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970433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Three-Band Square Cycle – Slide Template</a:t>
            </a:r>
          </a:p>
        </p:txBody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id="{1F29A2E2-C4B4-2A9F-55E8-8F158D4445C0}"/>
              </a:ext>
            </a:extLst>
          </p:cNvPr>
          <p:cNvGrpSpPr/>
          <p:nvPr/>
        </p:nvGrpSpPr>
        <p:grpSpPr>
          <a:xfrm>
            <a:off x="2707590" y="1658622"/>
            <a:ext cx="3728820" cy="3731256"/>
            <a:chOff x="3610120" y="917692"/>
            <a:chExt cx="4971760" cy="4975008"/>
          </a:xfrm>
        </p:grpSpPr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A3C2697E-1C90-BBF6-5F01-D0E5983C84A9}"/>
                </a:ext>
              </a:extLst>
            </p:cNvPr>
            <p:cNvSpPr/>
            <p:nvPr/>
          </p:nvSpPr>
          <p:spPr>
            <a:xfrm>
              <a:off x="6924266" y="917692"/>
              <a:ext cx="484730" cy="3315227"/>
            </a:xfrm>
            <a:custGeom>
              <a:avLst/>
              <a:gdLst>
                <a:gd name="connsiteX0" fmla="*/ 0 w 484730"/>
                <a:gd name="connsiteY0" fmla="*/ 0 h 3315227"/>
                <a:gd name="connsiteX1" fmla="*/ 304064 w 484730"/>
                <a:gd name="connsiteY1" fmla="*/ 167757 h 3315227"/>
                <a:gd name="connsiteX2" fmla="*/ 479344 w 484730"/>
                <a:gd name="connsiteY2" fmla="*/ 503116 h 3315227"/>
                <a:gd name="connsiteX3" fmla="*/ 484730 w 484730"/>
                <a:gd name="connsiteY3" fmla="*/ 3315227 h 3315227"/>
                <a:gd name="connsiteX4" fmla="*/ 200164 w 484730"/>
                <a:gd name="connsiteY4" fmla="*/ 3315227 h 3315227"/>
                <a:gd name="connsiteX5" fmla="*/ 194778 w 484730"/>
                <a:gd name="connsiteY5" fmla="*/ 426375 h 3315227"/>
                <a:gd name="connsiteX6" fmla="*/ 0 w 484730"/>
                <a:gd name="connsiteY6" fmla="*/ 0 h 33152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84730" h="3315227">
                  <a:moveTo>
                    <a:pt x="0" y="0"/>
                  </a:moveTo>
                  <a:cubicBezTo>
                    <a:pt x="0" y="0"/>
                    <a:pt x="67085" y="27013"/>
                    <a:pt x="304064" y="167757"/>
                  </a:cubicBezTo>
                  <a:cubicBezTo>
                    <a:pt x="471776" y="267214"/>
                    <a:pt x="479344" y="503116"/>
                    <a:pt x="479344" y="503116"/>
                  </a:cubicBezTo>
                  <a:lnTo>
                    <a:pt x="484730" y="3315227"/>
                  </a:lnTo>
                  <a:lnTo>
                    <a:pt x="200164" y="3315227"/>
                  </a:lnTo>
                  <a:cubicBezTo>
                    <a:pt x="199073" y="2536149"/>
                    <a:pt x="194778" y="651381"/>
                    <a:pt x="194778" y="426375"/>
                  </a:cubicBezTo>
                  <a:cubicBezTo>
                    <a:pt x="193688" y="141665"/>
                    <a:pt x="0" y="0"/>
                    <a:pt x="0" y="0"/>
                  </a:cubicBez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257261CD-DE34-60E7-79C0-F6AE02D3774C}"/>
                </a:ext>
              </a:extLst>
            </p:cNvPr>
            <p:cNvSpPr/>
            <p:nvPr/>
          </p:nvSpPr>
          <p:spPr>
            <a:xfrm>
              <a:off x="4173862" y="1102716"/>
              <a:ext cx="2750412" cy="484727"/>
            </a:xfrm>
            <a:custGeom>
              <a:avLst/>
              <a:gdLst>
                <a:gd name="connsiteX0" fmla="*/ 2750412 w 2750412"/>
                <a:gd name="connsiteY0" fmla="*/ 0 h 484727"/>
                <a:gd name="connsiteX1" fmla="*/ 2750412 w 2750412"/>
                <a:gd name="connsiteY1" fmla="*/ 284564 h 484727"/>
                <a:gd name="connsiteX2" fmla="*/ 426222 w 2750412"/>
                <a:gd name="connsiteY2" fmla="*/ 289950 h 484727"/>
                <a:gd name="connsiteX3" fmla="*/ 0 w 2750412"/>
                <a:gd name="connsiteY3" fmla="*/ 484727 h 484727"/>
                <a:gd name="connsiteX4" fmla="*/ 167757 w 2750412"/>
                <a:gd name="connsiteY4" fmla="*/ 180665 h 484727"/>
                <a:gd name="connsiteX5" fmla="*/ 503117 w 2750412"/>
                <a:gd name="connsiteY5" fmla="*/ 5386 h 484727"/>
                <a:gd name="connsiteX6" fmla="*/ 2750412 w 2750412"/>
                <a:gd name="connsiteY6" fmla="*/ 0 h 4847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750412" h="484727">
                  <a:moveTo>
                    <a:pt x="2750412" y="0"/>
                  </a:moveTo>
                  <a:lnTo>
                    <a:pt x="2750412" y="284564"/>
                  </a:lnTo>
                  <a:cubicBezTo>
                    <a:pt x="2536150" y="285655"/>
                    <a:pt x="651381" y="289950"/>
                    <a:pt x="426222" y="289950"/>
                  </a:cubicBezTo>
                  <a:cubicBezTo>
                    <a:pt x="141665" y="289950"/>
                    <a:pt x="0" y="484727"/>
                    <a:pt x="0" y="484727"/>
                  </a:cubicBezTo>
                  <a:cubicBezTo>
                    <a:pt x="0" y="484727"/>
                    <a:pt x="27013" y="416552"/>
                    <a:pt x="167757" y="180665"/>
                  </a:cubicBezTo>
                  <a:cubicBezTo>
                    <a:pt x="267214" y="11931"/>
                    <a:pt x="503117" y="5386"/>
                    <a:pt x="503117" y="5386"/>
                  </a:cubicBezTo>
                  <a:lnTo>
                    <a:pt x="2750412" y="0"/>
                  </a:ln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D789D957-6755-18CD-18F0-03763024FD84}"/>
                </a:ext>
              </a:extLst>
            </p:cNvPr>
            <p:cNvSpPr/>
            <p:nvPr/>
          </p:nvSpPr>
          <p:spPr>
            <a:xfrm>
              <a:off x="7407906" y="1179533"/>
              <a:ext cx="484729" cy="3052310"/>
            </a:xfrm>
            <a:custGeom>
              <a:avLst/>
              <a:gdLst>
                <a:gd name="connsiteX0" fmla="*/ 0 w 484729"/>
                <a:gd name="connsiteY0" fmla="*/ 0 h 3052310"/>
                <a:gd name="connsiteX1" fmla="*/ 304064 w 484729"/>
                <a:gd name="connsiteY1" fmla="*/ 167756 h 3052310"/>
                <a:gd name="connsiteX2" fmla="*/ 479344 w 484729"/>
                <a:gd name="connsiteY2" fmla="*/ 503116 h 3052310"/>
                <a:gd name="connsiteX3" fmla="*/ 484729 w 484729"/>
                <a:gd name="connsiteY3" fmla="*/ 3052310 h 3052310"/>
                <a:gd name="connsiteX4" fmla="*/ 200164 w 484729"/>
                <a:gd name="connsiteY4" fmla="*/ 3052310 h 3052310"/>
                <a:gd name="connsiteX5" fmla="*/ 194778 w 484729"/>
                <a:gd name="connsiteY5" fmla="*/ 426374 h 3052310"/>
                <a:gd name="connsiteX6" fmla="*/ 0 w 484729"/>
                <a:gd name="connsiteY6" fmla="*/ 0 h 30523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84729" h="3052310">
                  <a:moveTo>
                    <a:pt x="0" y="0"/>
                  </a:moveTo>
                  <a:cubicBezTo>
                    <a:pt x="0" y="0"/>
                    <a:pt x="68176" y="27013"/>
                    <a:pt x="304064" y="167756"/>
                  </a:cubicBezTo>
                  <a:cubicBezTo>
                    <a:pt x="472867" y="267213"/>
                    <a:pt x="479344" y="503116"/>
                    <a:pt x="479344" y="503116"/>
                  </a:cubicBezTo>
                  <a:lnTo>
                    <a:pt x="484729" y="3052310"/>
                  </a:lnTo>
                  <a:lnTo>
                    <a:pt x="200164" y="3052310"/>
                  </a:lnTo>
                  <a:cubicBezTo>
                    <a:pt x="199073" y="2536148"/>
                    <a:pt x="194778" y="651380"/>
                    <a:pt x="194778" y="426374"/>
                  </a:cubicBezTo>
                  <a:cubicBezTo>
                    <a:pt x="194778" y="141664"/>
                    <a:pt x="0" y="0"/>
                    <a:pt x="0" y="0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3620B8AC-BE56-2019-C66F-0AF688E2EA88}"/>
                </a:ext>
              </a:extLst>
            </p:cNvPr>
            <p:cNvSpPr/>
            <p:nvPr/>
          </p:nvSpPr>
          <p:spPr>
            <a:xfrm>
              <a:off x="7912134" y="1481433"/>
              <a:ext cx="484729" cy="2750410"/>
            </a:xfrm>
            <a:custGeom>
              <a:avLst/>
              <a:gdLst>
                <a:gd name="connsiteX0" fmla="*/ 0 w 484729"/>
                <a:gd name="connsiteY0" fmla="*/ 0 h 2750410"/>
                <a:gd name="connsiteX1" fmla="*/ 304063 w 484729"/>
                <a:gd name="connsiteY1" fmla="*/ 167757 h 2750410"/>
                <a:gd name="connsiteX2" fmla="*/ 479343 w 484729"/>
                <a:gd name="connsiteY2" fmla="*/ 503117 h 2750410"/>
                <a:gd name="connsiteX3" fmla="*/ 484729 w 484729"/>
                <a:gd name="connsiteY3" fmla="*/ 2750410 h 2750410"/>
                <a:gd name="connsiteX4" fmla="*/ 200164 w 484729"/>
                <a:gd name="connsiteY4" fmla="*/ 2750410 h 2750410"/>
                <a:gd name="connsiteX5" fmla="*/ 194778 w 484729"/>
                <a:gd name="connsiteY5" fmla="*/ 426222 h 2750410"/>
                <a:gd name="connsiteX6" fmla="*/ 0 w 484729"/>
                <a:gd name="connsiteY6" fmla="*/ 0 h 27504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84729" h="2750410">
                  <a:moveTo>
                    <a:pt x="0" y="0"/>
                  </a:moveTo>
                  <a:cubicBezTo>
                    <a:pt x="0" y="0"/>
                    <a:pt x="68175" y="27013"/>
                    <a:pt x="304063" y="167757"/>
                  </a:cubicBezTo>
                  <a:cubicBezTo>
                    <a:pt x="472798" y="267214"/>
                    <a:pt x="479343" y="503117"/>
                    <a:pt x="479343" y="503117"/>
                  </a:cubicBezTo>
                  <a:lnTo>
                    <a:pt x="484729" y="2750410"/>
                  </a:lnTo>
                  <a:lnTo>
                    <a:pt x="200164" y="2750410"/>
                  </a:lnTo>
                  <a:cubicBezTo>
                    <a:pt x="199073" y="2536149"/>
                    <a:pt x="194778" y="651381"/>
                    <a:pt x="194778" y="426222"/>
                  </a:cubicBezTo>
                  <a:cubicBezTo>
                    <a:pt x="194778" y="141665"/>
                    <a:pt x="0" y="0"/>
                    <a:pt x="0" y="0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EDC52C72-C97B-FAB0-65CB-B36427C1F2DA}"/>
                </a:ext>
              </a:extLst>
            </p:cNvPr>
            <p:cNvSpPr/>
            <p:nvPr/>
          </p:nvSpPr>
          <p:spPr>
            <a:xfrm>
              <a:off x="3871962" y="1606940"/>
              <a:ext cx="3052313" cy="484728"/>
            </a:xfrm>
            <a:custGeom>
              <a:avLst/>
              <a:gdLst>
                <a:gd name="connsiteX0" fmla="*/ 3052313 w 3052313"/>
                <a:gd name="connsiteY0" fmla="*/ 0 h 484728"/>
                <a:gd name="connsiteX1" fmla="*/ 3052313 w 3052313"/>
                <a:gd name="connsiteY1" fmla="*/ 284565 h 484728"/>
                <a:gd name="connsiteX2" fmla="*/ 426376 w 3052313"/>
                <a:gd name="connsiteY2" fmla="*/ 289951 h 484728"/>
                <a:gd name="connsiteX3" fmla="*/ 0 w 3052313"/>
                <a:gd name="connsiteY3" fmla="*/ 484728 h 484728"/>
                <a:gd name="connsiteX4" fmla="*/ 167757 w 3052313"/>
                <a:gd name="connsiteY4" fmla="*/ 180665 h 484728"/>
                <a:gd name="connsiteX5" fmla="*/ 503117 w 3052313"/>
                <a:gd name="connsiteY5" fmla="*/ 5386 h 484728"/>
                <a:gd name="connsiteX6" fmla="*/ 3052313 w 3052313"/>
                <a:gd name="connsiteY6" fmla="*/ 0 h 4847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052313" h="484728">
                  <a:moveTo>
                    <a:pt x="3052313" y="0"/>
                  </a:moveTo>
                  <a:lnTo>
                    <a:pt x="3052313" y="284565"/>
                  </a:lnTo>
                  <a:cubicBezTo>
                    <a:pt x="2536150" y="285655"/>
                    <a:pt x="651381" y="289951"/>
                    <a:pt x="426376" y="289951"/>
                  </a:cubicBezTo>
                  <a:cubicBezTo>
                    <a:pt x="142893" y="289951"/>
                    <a:pt x="0" y="484728"/>
                    <a:pt x="0" y="484728"/>
                  </a:cubicBezTo>
                  <a:cubicBezTo>
                    <a:pt x="0" y="484728"/>
                    <a:pt x="27013" y="416552"/>
                    <a:pt x="167757" y="180665"/>
                  </a:cubicBezTo>
                  <a:cubicBezTo>
                    <a:pt x="267214" y="11863"/>
                    <a:pt x="503117" y="5386"/>
                    <a:pt x="503117" y="5386"/>
                  </a:cubicBezTo>
                  <a:lnTo>
                    <a:pt x="3052313" y="0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6CC0B2D6-0AC4-9B7F-DE19-6213291B9B1D}"/>
                </a:ext>
              </a:extLst>
            </p:cNvPr>
            <p:cNvSpPr/>
            <p:nvPr/>
          </p:nvSpPr>
          <p:spPr>
            <a:xfrm>
              <a:off x="3610120" y="2090578"/>
              <a:ext cx="3315228" cy="484727"/>
            </a:xfrm>
            <a:custGeom>
              <a:avLst/>
              <a:gdLst>
                <a:gd name="connsiteX0" fmla="*/ 3315228 w 3315228"/>
                <a:gd name="connsiteY0" fmla="*/ 0 h 484727"/>
                <a:gd name="connsiteX1" fmla="*/ 3315228 w 3315228"/>
                <a:gd name="connsiteY1" fmla="*/ 284564 h 484727"/>
                <a:gd name="connsiteX2" fmla="*/ 426375 w 3315228"/>
                <a:gd name="connsiteY2" fmla="*/ 289950 h 484727"/>
                <a:gd name="connsiteX3" fmla="*/ 0 w 3315228"/>
                <a:gd name="connsiteY3" fmla="*/ 484727 h 484727"/>
                <a:gd name="connsiteX4" fmla="*/ 167757 w 3315228"/>
                <a:gd name="connsiteY4" fmla="*/ 180664 h 484727"/>
                <a:gd name="connsiteX5" fmla="*/ 503116 w 3315228"/>
                <a:gd name="connsiteY5" fmla="*/ 5386 h 484727"/>
                <a:gd name="connsiteX6" fmla="*/ 3315228 w 3315228"/>
                <a:gd name="connsiteY6" fmla="*/ 0 h 4847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315228" h="484727">
                  <a:moveTo>
                    <a:pt x="3315228" y="0"/>
                  </a:moveTo>
                  <a:lnTo>
                    <a:pt x="3315228" y="284564"/>
                  </a:lnTo>
                  <a:cubicBezTo>
                    <a:pt x="2536150" y="285655"/>
                    <a:pt x="651381" y="289950"/>
                    <a:pt x="426375" y="289950"/>
                  </a:cubicBezTo>
                  <a:cubicBezTo>
                    <a:pt x="141664" y="291040"/>
                    <a:pt x="0" y="484727"/>
                    <a:pt x="0" y="484727"/>
                  </a:cubicBezTo>
                  <a:cubicBezTo>
                    <a:pt x="0" y="484727"/>
                    <a:pt x="27013" y="417642"/>
                    <a:pt x="167757" y="180664"/>
                  </a:cubicBezTo>
                  <a:cubicBezTo>
                    <a:pt x="267213" y="12953"/>
                    <a:pt x="503116" y="5386"/>
                    <a:pt x="503116" y="5386"/>
                  </a:cubicBezTo>
                  <a:lnTo>
                    <a:pt x="3315228" y="0"/>
                  </a:ln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68106950-2151-2C9C-88FB-3E95E0C2F650}"/>
                </a:ext>
              </a:extLst>
            </p:cNvPr>
            <p:cNvSpPr/>
            <p:nvPr/>
          </p:nvSpPr>
          <p:spPr>
            <a:xfrm>
              <a:off x="4298286" y="2577467"/>
              <a:ext cx="484729" cy="3052317"/>
            </a:xfrm>
            <a:custGeom>
              <a:avLst/>
              <a:gdLst>
                <a:gd name="connsiteX0" fmla="*/ 0 w 484729"/>
                <a:gd name="connsiteY0" fmla="*/ 0 h 3052317"/>
                <a:gd name="connsiteX1" fmla="*/ 284565 w 484729"/>
                <a:gd name="connsiteY1" fmla="*/ 0 h 3052317"/>
                <a:gd name="connsiteX2" fmla="*/ 289951 w 484729"/>
                <a:gd name="connsiteY2" fmla="*/ 2625941 h 3052317"/>
                <a:gd name="connsiteX3" fmla="*/ 484729 w 484729"/>
                <a:gd name="connsiteY3" fmla="*/ 3052317 h 3052317"/>
                <a:gd name="connsiteX4" fmla="*/ 180665 w 484729"/>
                <a:gd name="connsiteY4" fmla="*/ 2884560 h 3052317"/>
                <a:gd name="connsiteX5" fmla="*/ 5386 w 484729"/>
                <a:gd name="connsiteY5" fmla="*/ 2549199 h 3052317"/>
                <a:gd name="connsiteX6" fmla="*/ 0 w 484729"/>
                <a:gd name="connsiteY6" fmla="*/ 0 h 30523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84729" h="3052317">
                  <a:moveTo>
                    <a:pt x="0" y="0"/>
                  </a:moveTo>
                  <a:lnTo>
                    <a:pt x="284565" y="0"/>
                  </a:lnTo>
                  <a:cubicBezTo>
                    <a:pt x="285656" y="516163"/>
                    <a:pt x="289951" y="2400935"/>
                    <a:pt x="289951" y="2625941"/>
                  </a:cubicBezTo>
                  <a:cubicBezTo>
                    <a:pt x="289951" y="2910498"/>
                    <a:pt x="484729" y="3052317"/>
                    <a:pt x="484729" y="3052317"/>
                  </a:cubicBezTo>
                  <a:cubicBezTo>
                    <a:pt x="484729" y="3052317"/>
                    <a:pt x="416553" y="3025304"/>
                    <a:pt x="180665" y="2884560"/>
                  </a:cubicBezTo>
                  <a:cubicBezTo>
                    <a:pt x="11862" y="2785103"/>
                    <a:pt x="5386" y="2549199"/>
                    <a:pt x="5386" y="2549199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sz="2250">
                <a:solidFill>
                  <a:srgbClr val="FFFFFF"/>
                </a:solidFill>
              </a:endParaRPr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62D8CB7C-CA42-E174-B3CE-CADF96F612CE}"/>
                </a:ext>
              </a:extLst>
            </p:cNvPr>
            <p:cNvSpPr/>
            <p:nvPr/>
          </p:nvSpPr>
          <p:spPr>
            <a:xfrm>
              <a:off x="4781924" y="2577467"/>
              <a:ext cx="484729" cy="3315233"/>
            </a:xfrm>
            <a:custGeom>
              <a:avLst/>
              <a:gdLst>
                <a:gd name="connsiteX0" fmla="*/ 0 w 484729"/>
                <a:gd name="connsiteY0" fmla="*/ 0 h 3315233"/>
                <a:gd name="connsiteX1" fmla="*/ 284565 w 484729"/>
                <a:gd name="connsiteY1" fmla="*/ 0 h 3315233"/>
                <a:gd name="connsiteX2" fmla="*/ 289951 w 484729"/>
                <a:gd name="connsiteY2" fmla="*/ 2888857 h 3315233"/>
                <a:gd name="connsiteX3" fmla="*/ 484729 w 484729"/>
                <a:gd name="connsiteY3" fmla="*/ 3315233 h 3315233"/>
                <a:gd name="connsiteX4" fmla="*/ 180665 w 484729"/>
                <a:gd name="connsiteY4" fmla="*/ 3147476 h 3315233"/>
                <a:gd name="connsiteX5" fmla="*/ 5386 w 484729"/>
                <a:gd name="connsiteY5" fmla="*/ 2812116 h 3315233"/>
                <a:gd name="connsiteX6" fmla="*/ 0 w 484729"/>
                <a:gd name="connsiteY6" fmla="*/ 0 h 33152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84729" h="3315233">
                  <a:moveTo>
                    <a:pt x="0" y="0"/>
                  </a:moveTo>
                  <a:lnTo>
                    <a:pt x="284565" y="0"/>
                  </a:lnTo>
                  <a:cubicBezTo>
                    <a:pt x="285656" y="779080"/>
                    <a:pt x="289951" y="2663851"/>
                    <a:pt x="289951" y="2888857"/>
                  </a:cubicBezTo>
                  <a:cubicBezTo>
                    <a:pt x="291042" y="3173415"/>
                    <a:pt x="484729" y="3315233"/>
                    <a:pt x="484729" y="3315233"/>
                  </a:cubicBezTo>
                  <a:cubicBezTo>
                    <a:pt x="484729" y="3315233"/>
                    <a:pt x="417644" y="3288220"/>
                    <a:pt x="180665" y="3147476"/>
                  </a:cubicBezTo>
                  <a:cubicBezTo>
                    <a:pt x="12953" y="3048019"/>
                    <a:pt x="5386" y="2812116"/>
                    <a:pt x="5386" y="2812116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4">
                <a:lumMod val="50000"/>
              </a:schemeClr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ADC4962C-DEC1-E842-20D2-D36EAA35E55F}"/>
                </a:ext>
              </a:extLst>
            </p:cNvPr>
            <p:cNvSpPr/>
            <p:nvPr/>
          </p:nvSpPr>
          <p:spPr>
            <a:xfrm>
              <a:off x="3794059" y="2578540"/>
              <a:ext cx="484729" cy="2750416"/>
            </a:xfrm>
            <a:custGeom>
              <a:avLst/>
              <a:gdLst>
                <a:gd name="connsiteX0" fmla="*/ 0 w 484729"/>
                <a:gd name="connsiteY0" fmla="*/ 0 h 2750416"/>
                <a:gd name="connsiteX1" fmla="*/ 284565 w 484729"/>
                <a:gd name="connsiteY1" fmla="*/ 0 h 2750416"/>
                <a:gd name="connsiteX2" fmla="*/ 289951 w 484729"/>
                <a:gd name="connsiteY2" fmla="*/ 2324194 h 2750416"/>
                <a:gd name="connsiteX3" fmla="*/ 484729 w 484729"/>
                <a:gd name="connsiteY3" fmla="*/ 2750416 h 2750416"/>
                <a:gd name="connsiteX4" fmla="*/ 180665 w 484729"/>
                <a:gd name="connsiteY4" fmla="*/ 2582659 h 2750416"/>
                <a:gd name="connsiteX5" fmla="*/ 5386 w 484729"/>
                <a:gd name="connsiteY5" fmla="*/ 2247299 h 2750416"/>
                <a:gd name="connsiteX6" fmla="*/ 0 w 484729"/>
                <a:gd name="connsiteY6" fmla="*/ 0 h 27504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84729" h="2750416">
                  <a:moveTo>
                    <a:pt x="0" y="0"/>
                  </a:moveTo>
                  <a:lnTo>
                    <a:pt x="284565" y="0"/>
                  </a:lnTo>
                  <a:cubicBezTo>
                    <a:pt x="285656" y="214263"/>
                    <a:pt x="289951" y="2099034"/>
                    <a:pt x="289951" y="2324194"/>
                  </a:cubicBezTo>
                  <a:cubicBezTo>
                    <a:pt x="289951" y="2607677"/>
                    <a:pt x="484729" y="2750416"/>
                    <a:pt x="484729" y="2750416"/>
                  </a:cubicBezTo>
                  <a:cubicBezTo>
                    <a:pt x="484729" y="2750416"/>
                    <a:pt x="416553" y="2723403"/>
                    <a:pt x="180665" y="2582659"/>
                  </a:cubicBezTo>
                  <a:cubicBezTo>
                    <a:pt x="11931" y="2483202"/>
                    <a:pt x="5386" y="2247299"/>
                    <a:pt x="5386" y="2247299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sz="2250">
                <a:solidFill>
                  <a:srgbClr val="FFFFFF"/>
                </a:solidFill>
              </a:endParaRPr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F2364E01-90ED-6E9F-9E26-15E991F82F49}"/>
                </a:ext>
              </a:extLst>
            </p:cNvPr>
            <p:cNvSpPr/>
            <p:nvPr/>
          </p:nvSpPr>
          <p:spPr>
            <a:xfrm>
              <a:off x="5266652" y="4232919"/>
              <a:ext cx="3315228" cy="484727"/>
            </a:xfrm>
            <a:custGeom>
              <a:avLst/>
              <a:gdLst>
                <a:gd name="connsiteX0" fmla="*/ 3315228 w 3315228"/>
                <a:gd name="connsiteY0" fmla="*/ 0 h 484727"/>
                <a:gd name="connsiteX1" fmla="*/ 3147471 w 3315228"/>
                <a:gd name="connsiteY1" fmla="*/ 304063 h 484727"/>
                <a:gd name="connsiteX2" fmla="*/ 2812112 w 3315228"/>
                <a:gd name="connsiteY2" fmla="*/ 479342 h 484727"/>
                <a:gd name="connsiteX3" fmla="*/ 0 w 3315228"/>
                <a:gd name="connsiteY3" fmla="*/ 484727 h 484727"/>
                <a:gd name="connsiteX4" fmla="*/ 0 w 3315228"/>
                <a:gd name="connsiteY4" fmla="*/ 200163 h 484727"/>
                <a:gd name="connsiteX5" fmla="*/ 2888853 w 3315228"/>
                <a:gd name="connsiteY5" fmla="*/ 194777 h 484727"/>
                <a:gd name="connsiteX6" fmla="*/ 3315228 w 3315228"/>
                <a:gd name="connsiteY6" fmla="*/ 0 h 4847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315228" h="484727">
                  <a:moveTo>
                    <a:pt x="3315228" y="0"/>
                  </a:moveTo>
                  <a:cubicBezTo>
                    <a:pt x="3315228" y="0"/>
                    <a:pt x="3288215" y="67085"/>
                    <a:pt x="3147471" y="304063"/>
                  </a:cubicBezTo>
                  <a:cubicBezTo>
                    <a:pt x="3048015" y="471774"/>
                    <a:pt x="2812112" y="479342"/>
                    <a:pt x="2812112" y="479342"/>
                  </a:cubicBezTo>
                  <a:lnTo>
                    <a:pt x="0" y="484727"/>
                  </a:lnTo>
                  <a:lnTo>
                    <a:pt x="0" y="200163"/>
                  </a:lnTo>
                  <a:cubicBezTo>
                    <a:pt x="779079" y="199072"/>
                    <a:pt x="2663847" y="194777"/>
                    <a:pt x="2888853" y="194777"/>
                  </a:cubicBezTo>
                  <a:cubicBezTo>
                    <a:pt x="3173564" y="193687"/>
                    <a:pt x="3315228" y="0"/>
                    <a:pt x="3315228" y="0"/>
                  </a:cubicBezTo>
                  <a:close/>
                </a:path>
              </a:pathLst>
            </a:custGeom>
            <a:solidFill>
              <a:schemeClr val="accent3">
                <a:lumMod val="50000"/>
              </a:schemeClr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142DFE8A-10B7-DAEA-75B1-C2E57A11CF4A}"/>
                </a:ext>
              </a:extLst>
            </p:cNvPr>
            <p:cNvSpPr/>
            <p:nvPr/>
          </p:nvSpPr>
          <p:spPr>
            <a:xfrm>
              <a:off x="5267727" y="4717645"/>
              <a:ext cx="3052312" cy="484728"/>
            </a:xfrm>
            <a:custGeom>
              <a:avLst/>
              <a:gdLst>
                <a:gd name="connsiteX0" fmla="*/ 3052312 w 3052312"/>
                <a:gd name="connsiteY0" fmla="*/ 0 h 484728"/>
                <a:gd name="connsiteX1" fmla="*/ 2884555 w 3052312"/>
                <a:gd name="connsiteY1" fmla="*/ 304063 h 484728"/>
                <a:gd name="connsiteX2" fmla="*/ 2549195 w 3052312"/>
                <a:gd name="connsiteY2" fmla="*/ 479342 h 484728"/>
                <a:gd name="connsiteX3" fmla="*/ 0 w 3052312"/>
                <a:gd name="connsiteY3" fmla="*/ 484728 h 484728"/>
                <a:gd name="connsiteX4" fmla="*/ 0 w 3052312"/>
                <a:gd name="connsiteY4" fmla="*/ 200163 h 484728"/>
                <a:gd name="connsiteX5" fmla="*/ 2625936 w 3052312"/>
                <a:gd name="connsiteY5" fmla="*/ 194778 h 484728"/>
                <a:gd name="connsiteX6" fmla="*/ 3052312 w 3052312"/>
                <a:gd name="connsiteY6" fmla="*/ 0 h 4847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052312" h="484728">
                  <a:moveTo>
                    <a:pt x="3052312" y="0"/>
                  </a:moveTo>
                  <a:cubicBezTo>
                    <a:pt x="3052312" y="0"/>
                    <a:pt x="3025299" y="68176"/>
                    <a:pt x="2884555" y="304063"/>
                  </a:cubicBezTo>
                  <a:cubicBezTo>
                    <a:pt x="2785098" y="472865"/>
                    <a:pt x="2549195" y="479342"/>
                    <a:pt x="2549195" y="479342"/>
                  </a:cubicBezTo>
                  <a:lnTo>
                    <a:pt x="0" y="484728"/>
                  </a:lnTo>
                  <a:lnTo>
                    <a:pt x="0" y="200163"/>
                  </a:lnTo>
                  <a:cubicBezTo>
                    <a:pt x="516162" y="199073"/>
                    <a:pt x="2400931" y="194778"/>
                    <a:pt x="2625936" y="194778"/>
                  </a:cubicBezTo>
                  <a:cubicBezTo>
                    <a:pt x="2909419" y="193687"/>
                    <a:pt x="3052312" y="0"/>
                    <a:pt x="3052312" y="0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4784582C-C4E6-A654-A49A-017BF570B14E}"/>
                </a:ext>
              </a:extLst>
            </p:cNvPr>
            <p:cNvSpPr/>
            <p:nvPr/>
          </p:nvSpPr>
          <p:spPr>
            <a:xfrm>
              <a:off x="5267728" y="5220781"/>
              <a:ext cx="2750411" cy="484727"/>
            </a:xfrm>
            <a:custGeom>
              <a:avLst/>
              <a:gdLst>
                <a:gd name="connsiteX0" fmla="*/ 2750411 w 2750411"/>
                <a:gd name="connsiteY0" fmla="*/ 0 h 484727"/>
                <a:gd name="connsiteX1" fmla="*/ 2582654 w 2750411"/>
                <a:gd name="connsiteY1" fmla="*/ 304062 h 484727"/>
                <a:gd name="connsiteX2" fmla="*/ 2247294 w 2750411"/>
                <a:gd name="connsiteY2" fmla="*/ 479341 h 484727"/>
                <a:gd name="connsiteX3" fmla="*/ 0 w 2750411"/>
                <a:gd name="connsiteY3" fmla="*/ 484727 h 484727"/>
                <a:gd name="connsiteX4" fmla="*/ 0 w 2750411"/>
                <a:gd name="connsiteY4" fmla="*/ 200163 h 484727"/>
                <a:gd name="connsiteX5" fmla="*/ 2324189 w 2750411"/>
                <a:gd name="connsiteY5" fmla="*/ 194777 h 484727"/>
                <a:gd name="connsiteX6" fmla="*/ 2750411 w 2750411"/>
                <a:gd name="connsiteY6" fmla="*/ 0 h 4847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750411" h="484727">
                  <a:moveTo>
                    <a:pt x="2750411" y="0"/>
                  </a:moveTo>
                  <a:cubicBezTo>
                    <a:pt x="2750411" y="0"/>
                    <a:pt x="2723398" y="68175"/>
                    <a:pt x="2582654" y="304062"/>
                  </a:cubicBezTo>
                  <a:cubicBezTo>
                    <a:pt x="2483197" y="472796"/>
                    <a:pt x="2247294" y="479341"/>
                    <a:pt x="2247294" y="479341"/>
                  </a:cubicBezTo>
                  <a:lnTo>
                    <a:pt x="0" y="484727"/>
                  </a:lnTo>
                  <a:lnTo>
                    <a:pt x="0" y="200163"/>
                  </a:lnTo>
                  <a:cubicBezTo>
                    <a:pt x="214262" y="199072"/>
                    <a:pt x="2099030" y="194777"/>
                    <a:pt x="2324189" y="194777"/>
                  </a:cubicBezTo>
                  <a:cubicBezTo>
                    <a:pt x="2608746" y="194777"/>
                    <a:pt x="2750411" y="0"/>
                    <a:pt x="2750411" y="0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</p:grpSp>
      <p:sp>
        <p:nvSpPr>
          <p:cNvPr id="7" name="TextBox 19">
            <a:extLst>
              <a:ext uri="{FF2B5EF4-FFF2-40B4-BE49-F238E27FC236}">
                <a16:creationId xmlns:a16="http://schemas.microsoft.com/office/drawing/2014/main" id="{135AA51F-3AC6-3E34-AC41-7893CE38A7AC}"/>
              </a:ext>
            </a:extLst>
          </p:cNvPr>
          <p:cNvSpPr txBox="1"/>
          <p:nvPr/>
        </p:nvSpPr>
        <p:spPr>
          <a:xfrm>
            <a:off x="4003296" y="3107939"/>
            <a:ext cx="1137409" cy="830997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b="1" noProof="1">
                <a:solidFill>
                  <a:schemeClr val="bg1"/>
                </a:solidFill>
              </a:rPr>
              <a:t>Lorem Ipsum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4A4E40D6-7AD3-02EA-BE48-8F31726C5250}"/>
              </a:ext>
            </a:extLst>
          </p:cNvPr>
          <p:cNvGrpSpPr/>
          <p:nvPr/>
        </p:nvGrpSpPr>
        <p:grpSpPr>
          <a:xfrm>
            <a:off x="6695611" y="4228008"/>
            <a:ext cx="2194560" cy="1260003"/>
            <a:chOff x="8921977" y="4001571"/>
            <a:chExt cx="2926080" cy="1680003"/>
          </a:xfrm>
        </p:grpSpPr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8BD1C047-8B79-513B-0487-0E2578116553}"/>
                </a:ext>
              </a:extLst>
            </p:cNvPr>
            <p:cNvSpPr txBox="1"/>
            <p:nvPr/>
          </p:nvSpPr>
          <p:spPr>
            <a:xfrm>
              <a:off x="8921977" y="400157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16CE443D-E37D-655F-0219-599B57AB732F}"/>
                </a:ext>
              </a:extLst>
            </p:cNvPr>
            <p:cNvSpPr txBox="1"/>
            <p:nvPr/>
          </p:nvSpPr>
          <p:spPr>
            <a:xfrm>
              <a:off x="8921977" y="453254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D72FB9C2-1551-57EC-AF9B-FC3D3A285A05}"/>
              </a:ext>
            </a:extLst>
          </p:cNvPr>
          <p:cNvGrpSpPr/>
          <p:nvPr/>
        </p:nvGrpSpPr>
        <p:grpSpPr>
          <a:xfrm>
            <a:off x="253830" y="3399525"/>
            <a:ext cx="2194560" cy="1260003"/>
            <a:chOff x="332936" y="4580523"/>
            <a:chExt cx="2926080" cy="1680003"/>
          </a:xfrm>
        </p:grpSpPr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810DB960-A25B-30D3-F979-5F4703827EF8}"/>
                </a:ext>
              </a:extLst>
            </p:cNvPr>
            <p:cNvSpPr txBox="1"/>
            <p:nvPr/>
          </p:nvSpPr>
          <p:spPr>
            <a:xfrm>
              <a:off x="332936" y="4580523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6435F829-C9B6-5E86-D992-5745063391F4}"/>
                </a:ext>
              </a:extLst>
            </p:cNvPr>
            <p:cNvSpPr txBox="1"/>
            <p:nvPr/>
          </p:nvSpPr>
          <p:spPr>
            <a:xfrm>
              <a:off x="332936" y="5111495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04C3F99B-9712-64A6-1206-AEE14880E0C3}"/>
              </a:ext>
            </a:extLst>
          </p:cNvPr>
          <p:cNvGrpSpPr/>
          <p:nvPr/>
        </p:nvGrpSpPr>
        <p:grpSpPr>
          <a:xfrm>
            <a:off x="6695611" y="2571044"/>
            <a:ext cx="2194560" cy="1260003"/>
            <a:chOff x="8921977" y="1394910"/>
            <a:chExt cx="2926080" cy="1680003"/>
          </a:xfrm>
        </p:grpSpPr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CE459296-12C5-4208-9EE0-558929A25F0A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8B2F0386-8EFE-0182-3C0B-E4733F605A38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AB609365-BB5E-64A1-F65C-9034EDB02222}"/>
              </a:ext>
            </a:extLst>
          </p:cNvPr>
          <p:cNvGrpSpPr/>
          <p:nvPr/>
        </p:nvGrpSpPr>
        <p:grpSpPr>
          <a:xfrm>
            <a:off x="253830" y="1742564"/>
            <a:ext cx="2194560" cy="1260003"/>
            <a:chOff x="332936" y="2555951"/>
            <a:chExt cx="2926080" cy="1680003"/>
          </a:xfrm>
        </p:grpSpPr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E36B041D-E182-8645-BC65-2AE92656EBE5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33B1F652-B9C0-AEDF-47CF-5B52E0028E6D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355220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10287</TotalTime>
  <Words>373</Words>
  <Application>Microsoft Office PowerPoint</Application>
  <PresentationFormat>On-screen Show (4:3)</PresentationFormat>
  <Paragraphs>26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Three-Band Square Cycle – Slide Template</vt:lpstr>
      <vt:lpstr>Three-Band Square Cycle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Three-Band Square Cycle</dc:title>
  <dc:creator>PresentationGO.com</dc:creator>
  <dc:description>© Copyright PresentationGO.com - Do not distribute or sale without written permission.</dc:description>
  <cp:lastModifiedBy>Christophe Barroche</cp:lastModifiedBy>
  <cp:revision>17</cp:revision>
  <dcterms:created xsi:type="dcterms:W3CDTF">2014-11-26T05:14:11Z</dcterms:created>
  <dcterms:modified xsi:type="dcterms:W3CDTF">2022-07-21T19:13:52Z</dcterms:modified>
  <cp:category>Charts &amp; Diagrams</cp:category>
</cp:coreProperties>
</file>