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73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Three-Band Square Cycle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29A2E2-C4B4-2A9F-55E8-8F158D4445C0}"/>
              </a:ext>
            </a:extLst>
          </p:cNvPr>
          <p:cNvGrpSpPr/>
          <p:nvPr/>
        </p:nvGrpSpPr>
        <p:grpSpPr>
          <a:xfrm>
            <a:off x="3610120" y="941496"/>
            <a:ext cx="4971760" cy="4975008"/>
            <a:chOff x="3610120" y="917692"/>
            <a:chExt cx="4971760" cy="497500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3C2697E-1C90-BBF6-5F01-D0E5983C84A9}"/>
                </a:ext>
              </a:extLst>
            </p:cNvPr>
            <p:cNvSpPr/>
            <p:nvPr/>
          </p:nvSpPr>
          <p:spPr>
            <a:xfrm>
              <a:off x="6924266" y="917692"/>
              <a:ext cx="484730" cy="3315227"/>
            </a:xfrm>
            <a:custGeom>
              <a:avLst/>
              <a:gdLst>
                <a:gd name="connsiteX0" fmla="*/ 0 w 484730"/>
                <a:gd name="connsiteY0" fmla="*/ 0 h 3315227"/>
                <a:gd name="connsiteX1" fmla="*/ 304064 w 484730"/>
                <a:gd name="connsiteY1" fmla="*/ 167757 h 3315227"/>
                <a:gd name="connsiteX2" fmla="*/ 479344 w 484730"/>
                <a:gd name="connsiteY2" fmla="*/ 503116 h 3315227"/>
                <a:gd name="connsiteX3" fmla="*/ 484730 w 484730"/>
                <a:gd name="connsiteY3" fmla="*/ 3315227 h 3315227"/>
                <a:gd name="connsiteX4" fmla="*/ 200164 w 484730"/>
                <a:gd name="connsiteY4" fmla="*/ 3315227 h 3315227"/>
                <a:gd name="connsiteX5" fmla="*/ 194778 w 484730"/>
                <a:gd name="connsiteY5" fmla="*/ 426375 h 3315227"/>
                <a:gd name="connsiteX6" fmla="*/ 0 w 484730"/>
                <a:gd name="connsiteY6" fmla="*/ 0 h 331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30" h="3315227">
                  <a:moveTo>
                    <a:pt x="0" y="0"/>
                  </a:moveTo>
                  <a:cubicBezTo>
                    <a:pt x="0" y="0"/>
                    <a:pt x="67085" y="27013"/>
                    <a:pt x="304064" y="167757"/>
                  </a:cubicBezTo>
                  <a:cubicBezTo>
                    <a:pt x="471776" y="267214"/>
                    <a:pt x="479344" y="503116"/>
                    <a:pt x="479344" y="503116"/>
                  </a:cubicBezTo>
                  <a:lnTo>
                    <a:pt x="484730" y="3315227"/>
                  </a:lnTo>
                  <a:lnTo>
                    <a:pt x="200164" y="3315227"/>
                  </a:lnTo>
                  <a:cubicBezTo>
                    <a:pt x="199073" y="2536149"/>
                    <a:pt x="194778" y="651381"/>
                    <a:pt x="194778" y="426375"/>
                  </a:cubicBezTo>
                  <a:cubicBezTo>
                    <a:pt x="193688" y="14166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57261CD-DE34-60E7-79C0-F6AE02D3774C}"/>
                </a:ext>
              </a:extLst>
            </p:cNvPr>
            <p:cNvSpPr/>
            <p:nvPr/>
          </p:nvSpPr>
          <p:spPr>
            <a:xfrm>
              <a:off x="4173862" y="1102716"/>
              <a:ext cx="2750412" cy="484727"/>
            </a:xfrm>
            <a:custGeom>
              <a:avLst/>
              <a:gdLst>
                <a:gd name="connsiteX0" fmla="*/ 2750412 w 2750412"/>
                <a:gd name="connsiteY0" fmla="*/ 0 h 484727"/>
                <a:gd name="connsiteX1" fmla="*/ 2750412 w 2750412"/>
                <a:gd name="connsiteY1" fmla="*/ 284564 h 484727"/>
                <a:gd name="connsiteX2" fmla="*/ 426222 w 2750412"/>
                <a:gd name="connsiteY2" fmla="*/ 289950 h 484727"/>
                <a:gd name="connsiteX3" fmla="*/ 0 w 2750412"/>
                <a:gd name="connsiteY3" fmla="*/ 484727 h 484727"/>
                <a:gd name="connsiteX4" fmla="*/ 167757 w 2750412"/>
                <a:gd name="connsiteY4" fmla="*/ 180665 h 484727"/>
                <a:gd name="connsiteX5" fmla="*/ 503117 w 2750412"/>
                <a:gd name="connsiteY5" fmla="*/ 5386 h 484727"/>
                <a:gd name="connsiteX6" fmla="*/ 2750412 w 2750412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12" h="484727">
                  <a:moveTo>
                    <a:pt x="2750412" y="0"/>
                  </a:moveTo>
                  <a:lnTo>
                    <a:pt x="2750412" y="284564"/>
                  </a:lnTo>
                  <a:cubicBezTo>
                    <a:pt x="2536150" y="285655"/>
                    <a:pt x="651381" y="289950"/>
                    <a:pt x="426222" y="289950"/>
                  </a:cubicBezTo>
                  <a:cubicBezTo>
                    <a:pt x="141665" y="289950"/>
                    <a:pt x="0" y="484727"/>
                    <a:pt x="0" y="484727"/>
                  </a:cubicBezTo>
                  <a:cubicBezTo>
                    <a:pt x="0" y="484727"/>
                    <a:pt x="27013" y="416552"/>
                    <a:pt x="167757" y="180665"/>
                  </a:cubicBezTo>
                  <a:cubicBezTo>
                    <a:pt x="267214" y="11931"/>
                    <a:pt x="503117" y="5386"/>
                    <a:pt x="503117" y="5386"/>
                  </a:cubicBezTo>
                  <a:lnTo>
                    <a:pt x="275041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789D957-6755-18CD-18F0-03763024FD84}"/>
                </a:ext>
              </a:extLst>
            </p:cNvPr>
            <p:cNvSpPr/>
            <p:nvPr/>
          </p:nvSpPr>
          <p:spPr>
            <a:xfrm>
              <a:off x="7407906" y="1179533"/>
              <a:ext cx="484729" cy="3052310"/>
            </a:xfrm>
            <a:custGeom>
              <a:avLst/>
              <a:gdLst>
                <a:gd name="connsiteX0" fmla="*/ 0 w 484729"/>
                <a:gd name="connsiteY0" fmla="*/ 0 h 3052310"/>
                <a:gd name="connsiteX1" fmla="*/ 304064 w 484729"/>
                <a:gd name="connsiteY1" fmla="*/ 167756 h 3052310"/>
                <a:gd name="connsiteX2" fmla="*/ 479344 w 484729"/>
                <a:gd name="connsiteY2" fmla="*/ 503116 h 3052310"/>
                <a:gd name="connsiteX3" fmla="*/ 484729 w 484729"/>
                <a:gd name="connsiteY3" fmla="*/ 3052310 h 3052310"/>
                <a:gd name="connsiteX4" fmla="*/ 200164 w 484729"/>
                <a:gd name="connsiteY4" fmla="*/ 3052310 h 3052310"/>
                <a:gd name="connsiteX5" fmla="*/ 194778 w 484729"/>
                <a:gd name="connsiteY5" fmla="*/ 426374 h 3052310"/>
                <a:gd name="connsiteX6" fmla="*/ 0 w 484729"/>
                <a:gd name="connsiteY6" fmla="*/ 0 h 3052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052310">
                  <a:moveTo>
                    <a:pt x="0" y="0"/>
                  </a:moveTo>
                  <a:cubicBezTo>
                    <a:pt x="0" y="0"/>
                    <a:pt x="68176" y="27013"/>
                    <a:pt x="304064" y="167756"/>
                  </a:cubicBezTo>
                  <a:cubicBezTo>
                    <a:pt x="472867" y="267213"/>
                    <a:pt x="479344" y="503116"/>
                    <a:pt x="479344" y="503116"/>
                  </a:cubicBezTo>
                  <a:lnTo>
                    <a:pt x="484729" y="3052310"/>
                  </a:lnTo>
                  <a:lnTo>
                    <a:pt x="200164" y="3052310"/>
                  </a:lnTo>
                  <a:cubicBezTo>
                    <a:pt x="199073" y="2536148"/>
                    <a:pt x="194778" y="651380"/>
                    <a:pt x="194778" y="426374"/>
                  </a:cubicBezTo>
                  <a:cubicBezTo>
                    <a:pt x="194778" y="14166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620B8AC-BE56-2019-C66F-0AF688E2EA88}"/>
                </a:ext>
              </a:extLst>
            </p:cNvPr>
            <p:cNvSpPr/>
            <p:nvPr/>
          </p:nvSpPr>
          <p:spPr>
            <a:xfrm>
              <a:off x="7912134" y="1481433"/>
              <a:ext cx="484729" cy="2750410"/>
            </a:xfrm>
            <a:custGeom>
              <a:avLst/>
              <a:gdLst>
                <a:gd name="connsiteX0" fmla="*/ 0 w 484729"/>
                <a:gd name="connsiteY0" fmla="*/ 0 h 2750410"/>
                <a:gd name="connsiteX1" fmla="*/ 304063 w 484729"/>
                <a:gd name="connsiteY1" fmla="*/ 167757 h 2750410"/>
                <a:gd name="connsiteX2" fmla="*/ 479343 w 484729"/>
                <a:gd name="connsiteY2" fmla="*/ 503117 h 2750410"/>
                <a:gd name="connsiteX3" fmla="*/ 484729 w 484729"/>
                <a:gd name="connsiteY3" fmla="*/ 2750410 h 2750410"/>
                <a:gd name="connsiteX4" fmla="*/ 200164 w 484729"/>
                <a:gd name="connsiteY4" fmla="*/ 2750410 h 2750410"/>
                <a:gd name="connsiteX5" fmla="*/ 194778 w 484729"/>
                <a:gd name="connsiteY5" fmla="*/ 426222 h 2750410"/>
                <a:gd name="connsiteX6" fmla="*/ 0 w 484729"/>
                <a:gd name="connsiteY6" fmla="*/ 0 h 2750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2750410">
                  <a:moveTo>
                    <a:pt x="0" y="0"/>
                  </a:moveTo>
                  <a:cubicBezTo>
                    <a:pt x="0" y="0"/>
                    <a:pt x="68175" y="27013"/>
                    <a:pt x="304063" y="167757"/>
                  </a:cubicBezTo>
                  <a:cubicBezTo>
                    <a:pt x="472798" y="267214"/>
                    <a:pt x="479343" y="503117"/>
                    <a:pt x="479343" y="503117"/>
                  </a:cubicBezTo>
                  <a:lnTo>
                    <a:pt x="484729" y="2750410"/>
                  </a:lnTo>
                  <a:lnTo>
                    <a:pt x="200164" y="2750410"/>
                  </a:lnTo>
                  <a:cubicBezTo>
                    <a:pt x="199073" y="2536149"/>
                    <a:pt x="194778" y="651381"/>
                    <a:pt x="194778" y="426222"/>
                  </a:cubicBezTo>
                  <a:cubicBezTo>
                    <a:pt x="194778" y="14166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DC52C72-C97B-FAB0-65CB-B36427C1F2DA}"/>
                </a:ext>
              </a:extLst>
            </p:cNvPr>
            <p:cNvSpPr/>
            <p:nvPr/>
          </p:nvSpPr>
          <p:spPr>
            <a:xfrm>
              <a:off x="3871962" y="1606940"/>
              <a:ext cx="3052313" cy="484728"/>
            </a:xfrm>
            <a:custGeom>
              <a:avLst/>
              <a:gdLst>
                <a:gd name="connsiteX0" fmla="*/ 3052313 w 3052313"/>
                <a:gd name="connsiteY0" fmla="*/ 0 h 484728"/>
                <a:gd name="connsiteX1" fmla="*/ 3052313 w 3052313"/>
                <a:gd name="connsiteY1" fmla="*/ 284565 h 484728"/>
                <a:gd name="connsiteX2" fmla="*/ 426376 w 3052313"/>
                <a:gd name="connsiteY2" fmla="*/ 289951 h 484728"/>
                <a:gd name="connsiteX3" fmla="*/ 0 w 3052313"/>
                <a:gd name="connsiteY3" fmla="*/ 484728 h 484728"/>
                <a:gd name="connsiteX4" fmla="*/ 167757 w 3052313"/>
                <a:gd name="connsiteY4" fmla="*/ 180665 h 484728"/>
                <a:gd name="connsiteX5" fmla="*/ 503117 w 3052313"/>
                <a:gd name="connsiteY5" fmla="*/ 5386 h 484728"/>
                <a:gd name="connsiteX6" fmla="*/ 3052313 w 3052313"/>
                <a:gd name="connsiteY6" fmla="*/ 0 h 48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2313" h="484728">
                  <a:moveTo>
                    <a:pt x="3052313" y="0"/>
                  </a:moveTo>
                  <a:lnTo>
                    <a:pt x="3052313" y="284565"/>
                  </a:lnTo>
                  <a:cubicBezTo>
                    <a:pt x="2536150" y="285655"/>
                    <a:pt x="651381" y="289951"/>
                    <a:pt x="426376" y="289951"/>
                  </a:cubicBezTo>
                  <a:cubicBezTo>
                    <a:pt x="142893" y="289951"/>
                    <a:pt x="0" y="484728"/>
                    <a:pt x="0" y="484728"/>
                  </a:cubicBezTo>
                  <a:cubicBezTo>
                    <a:pt x="0" y="484728"/>
                    <a:pt x="27013" y="416552"/>
                    <a:pt x="167757" y="180665"/>
                  </a:cubicBezTo>
                  <a:cubicBezTo>
                    <a:pt x="267214" y="11863"/>
                    <a:pt x="503117" y="5386"/>
                    <a:pt x="503117" y="5386"/>
                  </a:cubicBezTo>
                  <a:lnTo>
                    <a:pt x="30523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CC0B2D6-0AC4-9B7F-DE19-6213291B9B1D}"/>
                </a:ext>
              </a:extLst>
            </p:cNvPr>
            <p:cNvSpPr/>
            <p:nvPr/>
          </p:nvSpPr>
          <p:spPr>
            <a:xfrm>
              <a:off x="3610120" y="2090578"/>
              <a:ext cx="3315228" cy="484727"/>
            </a:xfrm>
            <a:custGeom>
              <a:avLst/>
              <a:gdLst>
                <a:gd name="connsiteX0" fmla="*/ 3315228 w 3315228"/>
                <a:gd name="connsiteY0" fmla="*/ 0 h 484727"/>
                <a:gd name="connsiteX1" fmla="*/ 3315228 w 3315228"/>
                <a:gd name="connsiteY1" fmla="*/ 284564 h 484727"/>
                <a:gd name="connsiteX2" fmla="*/ 426375 w 3315228"/>
                <a:gd name="connsiteY2" fmla="*/ 289950 h 484727"/>
                <a:gd name="connsiteX3" fmla="*/ 0 w 3315228"/>
                <a:gd name="connsiteY3" fmla="*/ 484727 h 484727"/>
                <a:gd name="connsiteX4" fmla="*/ 167757 w 3315228"/>
                <a:gd name="connsiteY4" fmla="*/ 180664 h 484727"/>
                <a:gd name="connsiteX5" fmla="*/ 503116 w 3315228"/>
                <a:gd name="connsiteY5" fmla="*/ 5386 h 484727"/>
                <a:gd name="connsiteX6" fmla="*/ 3315228 w 3315228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228" h="484727">
                  <a:moveTo>
                    <a:pt x="3315228" y="0"/>
                  </a:moveTo>
                  <a:lnTo>
                    <a:pt x="3315228" y="284564"/>
                  </a:lnTo>
                  <a:cubicBezTo>
                    <a:pt x="2536150" y="285655"/>
                    <a:pt x="651381" y="289950"/>
                    <a:pt x="426375" y="289950"/>
                  </a:cubicBezTo>
                  <a:cubicBezTo>
                    <a:pt x="141664" y="291040"/>
                    <a:pt x="0" y="484727"/>
                    <a:pt x="0" y="484727"/>
                  </a:cubicBezTo>
                  <a:cubicBezTo>
                    <a:pt x="0" y="484727"/>
                    <a:pt x="27013" y="417642"/>
                    <a:pt x="167757" y="180664"/>
                  </a:cubicBezTo>
                  <a:cubicBezTo>
                    <a:pt x="267213" y="12953"/>
                    <a:pt x="503116" y="5386"/>
                    <a:pt x="503116" y="5386"/>
                  </a:cubicBezTo>
                  <a:lnTo>
                    <a:pt x="3315228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8106950-2151-2C9C-88FB-3E95E0C2F650}"/>
                </a:ext>
              </a:extLst>
            </p:cNvPr>
            <p:cNvSpPr/>
            <p:nvPr/>
          </p:nvSpPr>
          <p:spPr>
            <a:xfrm>
              <a:off x="4298286" y="2577467"/>
              <a:ext cx="484729" cy="3052317"/>
            </a:xfrm>
            <a:custGeom>
              <a:avLst/>
              <a:gdLst>
                <a:gd name="connsiteX0" fmla="*/ 0 w 484729"/>
                <a:gd name="connsiteY0" fmla="*/ 0 h 3052317"/>
                <a:gd name="connsiteX1" fmla="*/ 284565 w 484729"/>
                <a:gd name="connsiteY1" fmla="*/ 0 h 3052317"/>
                <a:gd name="connsiteX2" fmla="*/ 289951 w 484729"/>
                <a:gd name="connsiteY2" fmla="*/ 2625941 h 3052317"/>
                <a:gd name="connsiteX3" fmla="*/ 484729 w 484729"/>
                <a:gd name="connsiteY3" fmla="*/ 3052317 h 3052317"/>
                <a:gd name="connsiteX4" fmla="*/ 180665 w 484729"/>
                <a:gd name="connsiteY4" fmla="*/ 2884560 h 3052317"/>
                <a:gd name="connsiteX5" fmla="*/ 5386 w 484729"/>
                <a:gd name="connsiteY5" fmla="*/ 2549199 h 3052317"/>
                <a:gd name="connsiteX6" fmla="*/ 0 w 484729"/>
                <a:gd name="connsiteY6" fmla="*/ 0 h 3052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052317">
                  <a:moveTo>
                    <a:pt x="0" y="0"/>
                  </a:moveTo>
                  <a:lnTo>
                    <a:pt x="284565" y="0"/>
                  </a:lnTo>
                  <a:cubicBezTo>
                    <a:pt x="285656" y="516163"/>
                    <a:pt x="289951" y="2400935"/>
                    <a:pt x="289951" y="2625941"/>
                  </a:cubicBezTo>
                  <a:cubicBezTo>
                    <a:pt x="289951" y="2910498"/>
                    <a:pt x="484729" y="3052317"/>
                    <a:pt x="484729" y="3052317"/>
                  </a:cubicBezTo>
                  <a:cubicBezTo>
                    <a:pt x="484729" y="3052317"/>
                    <a:pt x="416553" y="3025304"/>
                    <a:pt x="180665" y="2884560"/>
                  </a:cubicBezTo>
                  <a:cubicBezTo>
                    <a:pt x="11862" y="2785103"/>
                    <a:pt x="5386" y="2549199"/>
                    <a:pt x="5386" y="2549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2D8CB7C-CA42-E174-B3CE-CADF96F612CE}"/>
                </a:ext>
              </a:extLst>
            </p:cNvPr>
            <p:cNvSpPr/>
            <p:nvPr/>
          </p:nvSpPr>
          <p:spPr>
            <a:xfrm>
              <a:off x="4781924" y="2577467"/>
              <a:ext cx="484729" cy="3315233"/>
            </a:xfrm>
            <a:custGeom>
              <a:avLst/>
              <a:gdLst>
                <a:gd name="connsiteX0" fmla="*/ 0 w 484729"/>
                <a:gd name="connsiteY0" fmla="*/ 0 h 3315233"/>
                <a:gd name="connsiteX1" fmla="*/ 284565 w 484729"/>
                <a:gd name="connsiteY1" fmla="*/ 0 h 3315233"/>
                <a:gd name="connsiteX2" fmla="*/ 289951 w 484729"/>
                <a:gd name="connsiteY2" fmla="*/ 2888857 h 3315233"/>
                <a:gd name="connsiteX3" fmla="*/ 484729 w 484729"/>
                <a:gd name="connsiteY3" fmla="*/ 3315233 h 3315233"/>
                <a:gd name="connsiteX4" fmla="*/ 180665 w 484729"/>
                <a:gd name="connsiteY4" fmla="*/ 3147476 h 3315233"/>
                <a:gd name="connsiteX5" fmla="*/ 5386 w 484729"/>
                <a:gd name="connsiteY5" fmla="*/ 2812116 h 3315233"/>
                <a:gd name="connsiteX6" fmla="*/ 0 w 484729"/>
                <a:gd name="connsiteY6" fmla="*/ 0 h 331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315233">
                  <a:moveTo>
                    <a:pt x="0" y="0"/>
                  </a:moveTo>
                  <a:lnTo>
                    <a:pt x="284565" y="0"/>
                  </a:lnTo>
                  <a:cubicBezTo>
                    <a:pt x="285656" y="779080"/>
                    <a:pt x="289951" y="2663851"/>
                    <a:pt x="289951" y="2888857"/>
                  </a:cubicBezTo>
                  <a:cubicBezTo>
                    <a:pt x="291042" y="3173415"/>
                    <a:pt x="484729" y="3315233"/>
                    <a:pt x="484729" y="3315233"/>
                  </a:cubicBezTo>
                  <a:cubicBezTo>
                    <a:pt x="484729" y="3315233"/>
                    <a:pt x="417644" y="3288220"/>
                    <a:pt x="180665" y="3147476"/>
                  </a:cubicBezTo>
                  <a:cubicBezTo>
                    <a:pt x="12953" y="3048019"/>
                    <a:pt x="5386" y="2812116"/>
                    <a:pt x="5386" y="2812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DC4962C-DEC1-E842-20D2-D36EAA35E55F}"/>
                </a:ext>
              </a:extLst>
            </p:cNvPr>
            <p:cNvSpPr/>
            <p:nvPr/>
          </p:nvSpPr>
          <p:spPr>
            <a:xfrm>
              <a:off x="3794059" y="2578540"/>
              <a:ext cx="484729" cy="2750416"/>
            </a:xfrm>
            <a:custGeom>
              <a:avLst/>
              <a:gdLst>
                <a:gd name="connsiteX0" fmla="*/ 0 w 484729"/>
                <a:gd name="connsiteY0" fmla="*/ 0 h 2750416"/>
                <a:gd name="connsiteX1" fmla="*/ 284565 w 484729"/>
                <a:gd name="connsiteY1" fmla="*/ 0 h 2750416"/>
                <a:gd name="connsiteX2" fmla="*/ 289951 w 484729"/>
                <a:gd name="connsiteY2" fmla="*/ 2324194 h 2750416"/>
                <a:gd name="connsiteX3" fmla="*/ 484729 w 484729"/>
                <a:gd name="connsiteY3" fmla="*/ 2750416 h 2750416"/>
                <a:gd name="connsiteX4" fmla="*/ 180665 w 484729"/>
                <a:gd name="connsiteY4" fmla="*/ 2582659 h 2750416"/>
                <a:gd name="connsiteX5" fmla="*/ 5386 w 484729"/>
                <a:gd name="connsiteY5" fmla="*/ 2247299 h 2750416"/>
                <a:gd name="connsiteX6" fmla="*/ 0 w 484729"/>
                <a:gd name="connsiteY6" fmla="*/ 0 h 275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2750416">
                  <a:moveTo>
                    <a:pt x="0" y="0"/>
                  </a:moveTo>
                  <a:lnTo>
                    <a:pt x="284565" y="0"/>
                  </a:lnTo>
                  <a:cubicBezTo>
                    <a:pt x="285656" y="214263"/>
                    <a:pt x="289951" y="2099034"/>
                    <a:pt x="289951" y="2324194"/>
                  </a:cubicBezTo>
                  <a:cubicBezTo>
                    <a:pt x="289951" y="2607677"/>
                    <a:pt x="484729" y="2750416"/>
                    <a:pt x="484729" y="2750416"/>
                  </a:cubicBezTo>
                  <a:cubicBezTo>
                    <a:pt x="484729" y="2750416"/>
                    <a:pt x="416553" y="2723403"/>
                    <a:pt x="180665" y="2582659"/>
                  </a:cubicBezTo>
                  <a:cubicBezTo>
                    <a:pt x="11931" y="2483202"/>
                    <a:pt x="5386" y="2247299"/>
                    <a:pt x="5386" y="22472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2364E01-90ED-6E9F-9E26-15E991F82F49}"/>
                </a:ext>
              </a:extLst>
            </p:cNvPr>
            <p:cNvSpPr/>
            <p:nvPr/>
          </p:nvSpPr>
          <p:spPr>
            <a:xfrm>
              <a:off x="5266652" y="4232919"/>
              <a:ext cx="3315228" cy="484727"/>
            </a:xfrm>
            <a:custGeom>
              <a:avLst/>
              <a:gdLst>
                <a:gd name="connsiteX0" fmla="*/ 3315228 w 3315228"/>
                <a:gd name="connsiteY0" fmla="*/ 0 h 484727"/>
                <a:gd name="connsiteX1" fmla="*/ 3147471 w 3315228"/>
                <a:gd name="connsiteY1" fmla="*/ 304063 h 484727"/>
                <a:gd name="connsiteX2" fmla="*/ 2812112 w 3315228"/>
                <a:gd name="connsiteY2" fmla="*/ 479342 h 484727"/>
                <a:gd name="connsiteX3" fmla="*/ 0 w 3315228"/>
                <a:gd name="connsiteY3" fmla="*/ 484727 h 484727"/>
                <a:gd name="connsiteX4" fmla="*/ 0 w 3315228"/>
                <a:gd name="connsiteY4" fmla="*/ 200163 h 484727"/>
                <a:gd name="connsiteX5" fmla="*/ 2888853 w 3315228"/>
                <a:gd name="connsiteY5" fmla="*/ 194777 h 484727"/>
                <a:gd name="connsiteX6" fmla="*/ 3315228 w 3315228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228" h="484727">
                  <a:moveTo>
                    <a:pt x="3315228" y="0"/>
                  </a:moveTo>
                  <a:cubicBezTo>
                    <a:pt x="3315228" y="0"/>
                    <a:pt x="3288215" y="67085"/>
                    <a:pt x="3147471" y="304063"/>
                  </a:cubicBezTo>
                  <a:cubicBezTo>
                    <a:pt x="3048015" y="471774"/>
                    <a:pt x="2812112" y="479342"/>
                    <a:pt x="2812112" y="479342"/>
                  </a:cubicBezTo>
                  <a:lnTo>
                    <a:pt x="0" y="484727"/>
                  </a:lnTo>
                  <a:lnTo>
                    <a:pt x="0" y="200163"/>
                  </a:lnTo>
                  <a:cubicBezTo>
                    <a:pt x="779079" y="199072"/>
                    <a:pt x="2663847" y="194777"/>
                    <a:pt x="2888853" y="194777"/>
                  </a:cubicBezTo>
                  <a:cubicBezTo>
                    <a:pt x="3173564" y="193687"/>
                    <a:pt x="3315228" y="0"/>
                    <a:pt x="3315228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42DFE8A-10B7-DAEA-75B1-C2E57A11CF4A}"/>
                </a:ext>
              </a:extLst>
            </p:cNvPr>
            <p:cNvSpPr/>
            <p:nvPr/>
          </p:nvSpPr>
          <p:spPr>
            <a:xfrm>
              <a:off x="5267727" y="4717645"/>
              <a:ext cx="3052312" cy="484728"/>
            </a:xfrm>
            <a:custGeom>
              <a:avLst/>
              <a:gdLst>
                <a:gd name="connsiteX0" fmla="*/ 3052312 w 3052312"/>
                <a:gd name="connsiteY0" fmla="*/ 0 h 484728"/>
                <a:gd name="connsiteX1" fmla="*/ 2884555 w 3052312"/>
                <a:gd name="connsiteY1" fmla="*/ 304063 h 484728"/>
                <a:gd name="connsiteX2" fmla="*/ 2549195 w 3052312"/>
                <a:gd name="connsiteY2" fmla="*/ 479342 h 484728"/>
                <a:gd name="connsiteX3" fmla="*/ 0 w 3052312"/>
                <a:gd name="connsiteY3" fmla="*/ 484728 h 484728"/>
                <a:gd name="connsiteX4" fmla="*/ 0 w 3052312"/>
                <a:gd name="connsiteY4" fmla="*/ 200163 h 484728"/>
                <a:gd name="connsiteX5" fmla="*/ 2625936 w 3052312"/>
                <a:gd name="connsiteY5" fmla="*/ 194778 h 484728"/>
                <a:gd name="connsiteX6" fmla="*/ 3052312 w 3052312"/>
                <a:gd name="connsiteY6" fmla="*/ 0 h 48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2312" h="484728">
                  <a:moveTo>
                    <a:pt x="3052312" y="0"/>
                  </a:moveTo>
                  <a:cubicBezTo>
                    <a:pt x="3052312" y="0"/>
                    <a:pt x="3025299" y="68176"/>
                    <a:pt x="2884555" y="304063"/>
                  </a:cubicBezTo>
                  <a:cubicBezTo>
                    <a:pt x="2785098" y="472865"/>
                    <a:pt x="2549195" y="479342"/>
                    <a:pt x="2549195" y="479342"/>
                  </a:cubicBezTo>
                  <a:lnTo>
                    <a:pt x="0" y="484728"/>
                  </a:lnTo>
                  <a:lnTo>
                    <a:pt x="0" y="200163"/>
                  </a:lnTo>
                  <a:cubicBezTo>
                    <a:pt x="516162" y="199073"/>
                    <a:pt x="2400931" y="194778"/>
                    <a:pt x="2625936" y="194778"/>
                  </a:cubicBezTo>
                  <a:cubicBezTo>
                    <a:pt x="2909419" y="193687"/>
                    <a:pt x="3052312" y="0"/>
                    <a:pt x="305231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784582C-C4E6-A654-A49A-017BF570B14E}"/>
                </a:ext>
              </a:extLst>
            </p:cNvPr>
            <p:cNvSpPr/>
            <p:nvPr/>
          </p:nvSpPr>
          <p:spPr>
            <a:xfrm>
              <a:off x="5267728" y="5220781"/>
              <a:ext cx="2750411" cy="484727"/>
            </a:xfrm>
            <a:custGeom>
              <a:avLst/>
              <a:gdLst>
                <a:gd name="connsiteX0" fmla="*/ 2750411 w 2750411"/>
                <a:gd name="connsiteY0" fmla="*/ 0 h 484727"/>
                <a:gd name="connsiteX1" fmla="*/ 2582654 w 2750411"/>
                <a:gd name="connsiteY1" fmla="*/ 304062 h 484727"/>
                <a:gd name="connsiteX2" fmla="*/ 2247294 w 2750411"/>
                <a:gd name="connsiteY2" fmla="*/ 479341 h 484727"/>
                <a:gd name="connsiteX3" fmla="*/ 0 w 2750411"/>
                <a:gd name="connsiteY3" fmla="*/ 484727 h 484727"/>
                <a:gd name="connsiteX4" fmla="*/ 0 w 2750411"/>
                <a:gd name="connsiteY4" fmla="*/ 200163 h 484727"/>
                <a:gd name="connsiteX5" fmla="*/ 2324189 w 2750411"/>
                <a:gd name="connsiteY5" fmla="*/ 194777 h 484727"/>
                <a:gd name="connsiteX6" fmla="*/ 2750411 w 2750411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11" h="484727">
                  <a:moveTo>
                    <a:pt x="2750411" y="0"/>
                  </a:moveTo>
                  <a:cubicBezTo>
                    <a:pt x="2750411" y="0"/>
                    <a:pt x="2723398" y="68175"/>
                    <a:pt x="2582654" y="304062"/>
                  </a:cubicBezTo>
                  <a:cubicBezTo>
                    <a:pt x="2483197" y="472796"/>
                    <a:pt x="2247294" y="479341"/>
                    <a:pt x="2247294" y="479341"/>
                  </a:cubicBezTo>
                  <a:lnTo>
                    <a:pt x="0" y="484727"/>
                  </a:lnTo>
                  <a:lnTo>
                    <a:pt x="0" y="200163"/>
                  </a:lnTo>
                  <a:cubicBezTo>
                    <a:pt x="214262" y="199072"/>
                    <a:pt x="2099030" y="194777"/>
                    <a:pt x="2324189" y="194777"/>
                  </a:cubicBezTo>
                  <a:cubicBezTo>
                    <a:pt x="2608746" y="194777"/>
                    <a:pt x="2750411" y="0"/>
                    <a:pt x="2750411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TextBox 19">
            <a:extLst>
              <a:ext uri="{FF2B5EF4-FFF2-40B4-BE49-F238E27FC236}">
                <a16:creationId xmlns:a16="http://schemas.microsoft.com/office/drawing/2014/main" id="{135AA51F-3AC6-3E34-AC41-7893CE38A7AC}"/>
              </a:ext>
            </a:extLst>
          </p:cNvPr>
          <p:cNvSpPr txBox="1"/>
          <p:nvPr/>
        </p:nvSpPr>
        <p:spPr>
          <a:xfrm>
            <a:off x="5337728" y="2889307"/>
            <a:ext cx="1516545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noProof="1"/>
              <a:t>Lorem Ipsum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4E40D6-7AD3-02EA-BE48-8F31726C5250}"/>
              </a:ext>
            </a:extLst>
          </p:cNvPr>
          <p:cNvGrpSpPr/>
          <p:nvPr/>
        </p:nvGrpSpPr>
        <p:grpSpPr>
          <a:xfrm>
            <a:off x="8927481" y="4439159"/>
            <a:ext cx="2926080" cy="1290153"/>
            <a:chOff x="8921977" y="4073386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D1C047-8B79-513B-0487-0E257811655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CE443D-E37D-655F-0219-599B57AB732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72FB9C2-1551-57EC-AF9B-FC3D3A285A05}"/>
              </a:ext>
            </a:extLst>
          </p:cNvPr>
          <p:cNvGrpSpPr/>
          <p:nvPr/>
        </p:nvGrpSpPr>
        <p:grpSpPr>
          <a:xfrm>
            <a:off x="338440" y="3334517"/>
            <a:ext cx="2926080" cy="1290153"/>
            <a:chOff x="332936" y="4652338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0DB960-A25B-30D3-F979-5F4703827EF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435F829-C9B6-5E86-D992-5745063391F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4C3F99B-9712-64A6-1206-AEE14880E0C3}"/>
              </a:ext>
            </a:extLst>
          </p:cNvPr>
          <p:cNvGrpSpPr/>
          <p:nvPr/>
        </p:nvGrpSpPr>
        <p:grpSpPr>
          <a:xfrm>
            <a:off x="8927481" y="2229875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E459296-12C5-4208-9EE0-558929A25F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2F0386-8EFE-0182-3C0B-E4733F605A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609365-BB5E-64A1-F65C-9034EDB02222}"/>
              </a:ext>
            </a:extLst>
          </p:cNvPr>
          <p:cNvGrpSpPr/>
          <p:nvPr/>
        </p:nvGrpSpPr>
        <p:grpSpPr>
          <a:xfrm>
            <a:off x="338440" y="1125233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6B041D-E182-8645-BC65-2AE92656EBE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3B1F652-B9C0-AEDF-47CF-5B52E0028E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704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Three-Band Square Cycle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29A2E2-C4B4-2A9F-55E8-8F158D4445C0}"/>
              </a:ext>
            </a:extLst>
          </p:cNvPr>
          <p:cNvGrpSpPr/>
          <p:nvPr/>
        </p:nvGrpSpPr>
        <p:grpSpPr>
          <a:xfrm>
            <a:off x="3610120" y="941496"/>
            <a:ext cx="4971760" cy="4975008"/>
            <a:chOff x="3610120" y="917692"/>
            <a:chExt cx="4971760" cy="497500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3C2697E-1C90-BBF6-5F01-D0E5983C84A9}"/>
                </a:ext>
              </a:extLst>
            </p:cNvPr>
            <p:cNvSpPr/>
            <p:nvPr/>
          </p:nvSpPr>
          <p:spPr>
            <a:xfrm>
              <a:off x="6924266" y="917692"/>
              <a:ext cx="484730" cy="3315227"/>
            </a:xfrm>
            <a:custGeom>
              <a:avLst/>
              <a:gdLst>
                <a:gd name="connsiteX0" fmla="*/ 0 w 484730"/>
                <a:gd name="connsiteY0" fmla="*/ 0 h 3315227"/>
                <a:gd name="connsiteX1" fmla="*/ 304064 w 484730"/>
                <a:gd name="connsiteY1" fmla="*/ 167757 h 3315227"/>
                <a:gd name="connsiteX2" fmla="*/ 479344 w 484730"/>
                <a:gd name="connsiteY2" fmla="*/ 503116 h 3315227"/>
                <a:gd name="connsiteX3" fmla="*/ 484730 w 484730"/>
                <a:gd name="connsiteY3" fmla="*/ 3315227 h 3315227"/>
                <a:gd name="connsiteX4" fmla="*/ 200164 w 484730"/>
                <a:gd name="connsiteY4" fmla="*/ 3315227 h 3315227"/>
                <a:gd name="connsiteX5" fmla="*/ 194778 w 484730"/>
                <a:gd name="connsiteY5" fmla="*/ 426375 h 3315227"/>
                <a:gd name="connsiteX6" fmla="*/ 0 w 484730"/>
                <a:gd name="connsiteY6" fmla="*/ 0 h 331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30" h="3315227">
                  <a:moveTo>
                    <a:pt x="0" y="0"/>
                  </a:moveTo>
                  <a:cubicBezTo>
                    <a:pt x="0" y="0"/>
                    <a:pt x="67085" y="27013"/>
                    <a:pt x="304064" y="167757"/>
                  </a:cubicBezTo>
                  <a:cubicBezTo>
                    <a:pt x="471776" y="267214"/>
                    <a:pt x="479344" y="503116"/>
                    <a:pt x="479344" y="503116"/>
                  </a:cubicBezTo>
                  <a:lnTo>
                    <a:pt x="484730" y="3315227"/>
                  </a:lnTo>
                  <a:lnTo>
                    <a:pt x="200164" y="3315227"/>
                  </a:lnTo>
                  <a:cubicBezTo>
                    <a:pt x="199073" y="2536149"/>
                    <a:pt x="194778" y="651381"/>
                    <a:pt x="194778" y="426375"/>
                  </a:cubicBezTo>
                  <a:cubicBezTo>
                    <a:pt x="193688" y="14166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57261CD-DE34-60E7-79C0-F6AE02D3774C}"/>
                </a:ext>
              </a:extLst>
            </p:cNvPr>
            <p:cNvSpPr/>
            <p:nvPr/>
          </p:nvSpPr>
          <p:spPr>
            <a:xfrm>
              <a:off x="4173862" y="1102716"/>
              <a:ext cx="2750412" cy="484727"/>
            </a:xfrm>
            <a:custGeom>
              <a:avLst/>
              <a:gdLst>
                <a:gd name="connsiteX0" fmla="*/ 2750412 w 2750412"/>
                <a:gd name="connsiteY0" fmla="*/ 0 h 484727"/>
                <a:gd name="connsiteX1" fmla="*/ 2750412 w 2750412"/>
                <a:gd name="connsiteY1" fmla="*/ 284564 h 484727"/>
                <a:gd name="connsiteX2" fmla="*/ 426222 w 2750412"/>
                <a:gd name="connsiteY2" fmla="*/ 289950 h 484727"/>
                <a:gd name="connsiteX3" fmla="*/ 0 w 2750412"/>
                <a:gd name="connsiteY3" fmla="*/ 484727 h 484727"/>
                <a:gd name="connsiteX4" fmla="*/ 167757 w 2750412"/>
                <a:gd name="connsiteY4" fmla="*/ 180665 h 484727"/>
                <a:gd name="connsiteX5" fmla="*/ 503117 w 2750412"/>
                <a:gd name="connsiteY5" fmla="*/ 5386 h 484727"/>
                <a:gd name="connsiteX6" fmla="*/ 2750412 w 2750412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12" h="484727">
                  <a:moveTo>
                    <a:pt x="2750412" y="0"/>
                  </a:moveTo>
                  <a:lnTo>
                    <a:pt x="2750412" y="284564"/>
                  </a:lnTo>
                  <a:cubicBezTo>
                    <a:pt x="2536150" y="285655"/>
                    <a:pt x="651381" y="289950"/>
                    <a:pt x="426222" y="289950"/>
                  </a:cubicBezTo>
                  <a:cubicBezTo>
                    <a:pt x="141665" y="289950"/>
                    <a:pt x="0" y="484727"/>
                    <a:pt x="0" y="484727"/>
                  </a:cubicBezTo>
                  <a:cubicBezTo>
                    <a:pt x="0" y="484727"/>
                    <a:pt x="27013" y="416552"/>
                    <a:pt x="167757" y="180665"/>
                  </a:cubicBezTo>
                  <a:cubicBezTo>
                    <a:pt x="267214" y="11931"/>
                    <a:pt x="503117" y="5386"/>
                    <a:pt x="503117" y="5386"/>
                  </a:cubicBezTo>
                  <a:lnTo>
                    <a:pt x="275041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789D957-6755-18CD-18F0-03763024FD84}"/>
                </a:ext>
              </a:extLst>
            </p:cNvPr>
            <p:cNvSpPr/>
            <p:nvPr/>
          </p:nvSpPr>
          <p:spPr>
            <a:xfrm>
              <a:off x="7407906" y="1179533"/>
              <a:ext cx="484729" cy="3052310"/>
            </a:xfrm>
            <a:custGeom>
              <a:avLst/>
              <a:gdLst>
                <a:gd name="connsiteX0" fmla="*/ 0 w 484729"/>
                <a:gd name="connsiteY0" fmla="*/ 0 h 3052310"/>
                <a:gd name="connsiteX1" fmla="*/ 304064 w 484729"/>
                <a:gd name="connsiteY1" fmla="*/ 167756 h 3052310"/>
                <a:gd name="connsiteX2" fmla="*/ 479344 w 484729"/>
                <a:gd name="connsiteY2" fmla="*/ 503116 h 3052310"/>
                <a:gd name="connsiteX3" fmla="*/ 484729 w 484729"/>
                <a:gd name="connsiteY3" fmla="*/ 3052310 h 3052310"/>
                <a:gd name="connsiteX4" fmla="*/ 200164 w 484729"/>
                <a:gd name="connsiteY4" fmla="*/ 3052310 h 3052310"/>
                <a:gd name="connsiteX5" fmla="*/ 194778 w 484729"/>
                <a:gd name="connsiteY5" fmla="*/ 426374 h 3052310"/>
                <a:gd name="connsiteX6" fmla="*/ 0 w 484729"/>
                <a:gd name="connsiteY6" fmla="*/ 0 h 3052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052310">
                  <a:moveTo>
                    <a:pt x="0" y="0"/>
                  </a:moveTo>
                  <a:cubicBezTo>
                    <a:pt x="0" y="0"/>
                    <a:pt x="68176" y="27013"/>
                    <a:pt x="304064" y="167756"/>
                  </a:cubicBezTo>
                  <a:cubicBezTo>
                    <a:pt x="472867" y="267213"/>
                    <a:pt x="479344" y="503116"/>
                    <a:pt x="479344" y="503116"/>
                  </a:cubicBezTo>
                  <a:lnTo>
                    <a:pt x="484729" y="3052310"/>
                  </a:lnTo>
                  <a:lnTo>
                    <a:pt x="200164" y="3052310"/>
                  </a:lnTo>
                  <a:cubicBezTo>
                    <a:pt x="199073" y="2536148"/>
                    <a:pt x="194778" y="651380"/>
                    <a:pt x="194778" y="426374"/>
                  </a:cubicBezTo>
                  <a:cubicBezTo>
                    <a:pt x="194778" y="14166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620B8AC-BE56-2019-C66F-0AF688E2EA88}"/>
                </a:ext>
              </a:extLst>
            </p:cNvPr>
            <p:cNvSpPr/>
            <p:nvPr/>
          </p:nvSpPr>
          <p:spPr>
            <a:xfrm>
              <a:off x="7912134" y="1481433"/>
              <a:ext cx="484729" cy="2750410"/>
            </a:xfrm>
            <a:custGeom>
              <a:avLst/>
              <a:gdLst>
                <a:gd name="connsiteX0" fmla="*/ 0 w 484729"/>
                <a:gd name="connsiteY0" fmla="*/ 0 h 2750410"/>
                <a:gd name="connsiteX1" fmla="*/ 304063 w 484729"/>
                <a:gd name="connsiteY1" fmla="*/ 167757 h 2750410"/>
                <a:gd name="connsiteX2" fmla="*/ 479343 w 484729"/>
                <a:gd name="connsiteY2" fmla="*/ 503117 h 2750410"/>
                <a:gd name="connsiteX3" fmla="*/ 484729 w 484729"/>
                <a:gd name="connsiteY3" fmla="*/ 2750410 h 2750410"/>
                <a:gd name="connsiteX4" fmla="*/ 200164 w 484729"/>
                <a:gd name="connsiteY4" fmla="*/ 2750410 h 2750410"/>
                <a:gd name="connsiteX5" fmla="*/ 194778 w 484729"/>
                <a:gd name="connsiteY5" fmla="*/ 426222 h 2750410"/>
                <a:gd name="connsiteX6" fmla="*/ 0 w 484729"/>
                <a:gd name="connsiteY6" fmla="*/ 0 h 2750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2750410">
                  <a:moveTo>
                    <a:pt x="0" y="0"/>
                  </a:moveTo>
                  <a:cubicBezTo>
                    <a:pt x="0" y="0"/>
                    <a:pt x="68175" y="27013"/>
                    <a:pt x="304063" y="167757"/>
                  </a:cubicBezTo>
                  <a:cubicBezTo>
                    <a:pt x="472798" y="267214"/>
                    <a:pt x="479343" y="503117"/>
                    <a:pt x="479343" y="503117"/>
                  </a:cubicBezTo>
                  <a:lnTo>
                    <a:pt x="484729" y="2750410"/>
                  </a:lnTo>
                  <a:lnTo>
                    <a:pt x="200164" y="2750410"/>
                  </a:lnTo>
                  <a:cubicBezTo>
                    <a:pt x="199073" y="2536149"/>
                    <a:pt x="194778" y="651381"/>
                    <a:pt x="194778" y="426222"/>
                  </a:cubicBezTo>
                  <a:cubicBezTo>
                    <a:pt x="194778" y="14166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DC52C72-C97B-FAB0-65CB-B36427C1F2DA}"/>
                </a:ext>
              </a:extLst>
            </p:cNvPr>
            <p:cNvSpPr/>
            <p:nvPr/>
          </p:nvSpPr>
          <p:spPr>
            <a:xfrm>
              <a:off x="3871962" y="1606940"/>
              <a:ext cx="3052313" cy="484728"/>
            </a:xfrm>
            <a:custGeom>
              <a:avLst/>
              <a:gdLst>
                <a:gd name="connsiteX0" fmla="*/ 3052313 w 3052313"/>
                <a:gd name="connsiteY0" fmla="*/ 0 h 484728"/>
                <a:gd name="connsiteX1" fmla="*/ 3052313 w 3052313"/>
                <a:gd name="connsiteY1" fmla="*/ 284565 h 484728"/>
                <a:gd name="connsiteX2" fmla="*/ 426376 w 3052313"/>
                <a:gd name="connsiteY2" fmla="*/ 289951 h 484728"/>
                <a:gd name="connsiteX3" fmla="*/ 0 w 3052313"/>
                <a:gd name="connsiteY3" fmla="*/ 484728 h 484728"/>
                <a:gd name="connsiteX4" fmla="*/ 167757 w 3052313"/>
                <a:gd name="connsiteY4" fmla="*/ 180665 h 484728"/>
                <a:gd name="connsiteX5" fmla="*/ 503117 w 3052313"/>
                <a:gd name="connsiteY5" fmla="*/ 5386 h 484728"/>
                <a:gd name="connsiteX6" fmla="*/ 3052313 w 3052313"/>
                <a:gd name="connsiteY6" fmla="*/ 0 h 48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2313" h="484728">
                  <a:moveTo>
                    <a:pt x="3052313" y="0"/>
                  </a:moveTo>
                  <a:lnTo>
                    <a:pt x="3052313" y="284565"/>
                  </a:lnTo>
                  <a:cubicBezTo>
                    <a:pt x="2536150" y="285655"/>
                    <a:pt x="651381" y="289951"/>
                    <a:pt x="426376" y="289951"/>
                  </a:cubicBezTo>
                  <a:cubicBezTo>
                    <a:pt x="142893" y="289951"/>
                    <a:pt x="0" y="484728"/>
                    <a:pt x="0" y="484728"/>
                  </a:cubicBezTo>
                  <a:cubicBezTo>
                    <a:pt x="0" y="484728"/>
                    <a:pt x="27013" y="416552"/>
                    <a:pt x="167757" y="180665"/>
                  </a:cubicBezTo>
                  <a:cubicBezTo>
                    <a:pt x="267214" y="11863"/>
                    <a:pt x="503117" y="5386"/>
                    <a:pt x="503117" y="5386"/>
                  </a:cubicBezTo>
                  <a:lnTo>
                    <a:pt x="30523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CC0B2D6-0AC4-9B7F-DE19-6213291B9B1D}"/>
                </a:ext>
              </a:extLst>
            </p:cNvPr>
            <p:cNvSpPr/>
            <p:nvPr/>
          </p:nvSpPr>
          <p:spPr>
            <a:xfrm>
              <a:off x="3610120" y="2090578"/>
              <a:ext cx="3315228" cy="484727"/>
            </a:xfrm>
            <a:custGeom>
              <a:avLst/>
              <a:gdLst>
                <a:gd name="connsiteX0" fmla="*/ 3315228 w 3315228"/>
                <a:gd name="connsiteY0" fmla="*/ 0 h 484727"/>
                <a:gd name="connsiteX1" fmla="*/ 3315228 w 3315228"/>
                <a:gd name="connsiteY1" fmla="*/ 284564 h 484727"/>
                <a:gd name="connsiteX2" fmla="*/ 426375 w 3315228"/>
                <a:gd name="connsiteY2" fmla="*/ 289950 h 484727"/>
                <a:gd name="connsiteX3" fmla="*/ 0 w 3315228"/>
                <a:gd name="connsiteY3" fmla="*/ 484727 h 484727"/>
                <a:gd name="connsiteX4" fmla="*/ 167757 w 3315228"/>
                <a:gd name="connsiteY4" fmla="*/ 180664 h 484727"/>
                <a:gd name="connsiteX5" fmla="*/ 503116 w 3315228"/>
                <a:gd name="connsiteY5" fmla="*/ 5386 h 484727"/>
                <a:gd name="connsiteX6" fmla="*/ 3315228 w 3315228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228" h="484727">
                  <a:moveTo>
                    <a:pt x="3315228" y="0"/>
                  </a:moveTo>
                  <a:lnTo>
                    <a:pt x="3315228" y="284564"/>
                  </a:lnTo>
                  <a:cubicBezTo>
                    <a:pt x="2536150" y="285655"/>
                    <a:pt x="651381" y="289950"/>
                    <a:pt x="426375" y="289950"/>
                  </a:cubicBezTo>
                  <a:cubicBezTo>
                    <a:pt x="141664" y="291040"/>
                    <a:pt x="0" y="484727"/>
                    <a:pt x="0" y="484727"/>
                  </a:cubicBezTo>
                  <a:cubicBezTo>
                    <a:pt x="0" y="484727"/>
                    <a:pt x="27013" y="417642"/>
                    <a:pt x="167757" y="180664"/>
                  </a:cubicBezTo>
                  <a:cubicBezTo>
                    <a:pt x="267213" y="12953"/>
                    <a:pt x="503116" y="5386"/>
                    <a:pt x="503116" y="5386"/>
                  </a:cubicBezTo>
                  <a:lnTo>
                    <a:pt x="3315228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8106950-2151-2C9C-88FB-3E95E0C2F650}"/>
                </a:ext>
              </a:extLst>
            </p:cNvPr>
            <p:cNvSpPr/>
            <p:nvPr/>
          </p:nvSpPr>
          <p:spPr>
            <a:xfrm>
              <a:off x="4298286" y="2577467"/>
              <a:ext cx="484729" cy="3052317"/>
            </a:xfrm>
            <a:custGeom>
              <a:avLst/>
              <a:gdLst>
                <a:gd name="connsiteX0" fmla="*/ 0 w 484729"/>
                <a:gd name="connsiteY0" fmla="*/ 0 h 3052317"/>
                <a:gd name="connsiteX1" fmla="*/ 284565 w 484729"/>
                <a:gd name="connsiteY1" fmla="*/ 0 h 3052317"/>
                <a:gd name="connsiteX2" fmla="*/ 289951 w 484729"/>
                <a:gd name="connsiteY2" fmla="*/ 2625941 h 3052317"/>
                <a:gd name="connsiteX3" fmla="*/ 484729 w 484729"/>
                <a:gd name="connsiteY3" fmla="*/ 3052317 h 3052317"/>
                <a:gd name="connsiteX4" fmla="*/ 180665 w 484729"/>
                <a:gd name="connsiteY4" fmla="*/ 2884560 h 3052317"/>
                <a:gd name="connsiteX5" fmla="*/ 5386 w 484729"/>
                <a:gd name="connsiteY5" fmla="*/ 2549199 h 3052317"/>
                <a:gd name="connsiteX6" fmla="*/ 0 w 484729"/>
                <a:gd name="connsiteY6" fmla="*/ 0 h 3052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052317">
                  <a:moveTo>
                    <a:pt x="0" y="0"/>
                  </a:moveTo>
                  <a:lnTo>
                    <a:pt x="284565" y="0"/>
                  </a:lnTo>
                  <a:cubicBezTo>
                    <a:pt x="285656" y="516163"/>
                    <a:pt x="289951" y="2400935"/>
                    <a:pt x="289951" y="2625941"/>
                  </a:cubicBezTo>
                  <a:cubicBezTo>
                    <a:pt x="289951" y="2910498"/>
                    <a:pt x="484729" y="3052317"/>
                    <a:pt x="484729" y="3052317"/>
                  </a:cubicBezTo>
                  <a:cubicBezTo>
                    <a:pt x="484729" y="3052317"/>
                    <a:pt x="416553" y="3025304"/>
                    <a:pt x="180665" y="2884560"/>
                  </a:cubicBezTo>
                  <a:cubicBezTo>
                    <a:pt x="11862" y="2785103"/>
                    <a:pt x="5386" y="2549199"/>
                    <a:pt x="5386" y="2549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2D8CB7C-CA42-E174-B3CE-CADF96F612CE}"/>
                </a:ext>
              </a:extLst>
            </p:cNvPr>
            <p:cNvSpPr/>
            <p:nvPr/>
          </p:nvSpPr>
          <p:spPr>
            <a:xfrm>
              <a:off x="4781924" y="2577467"/>
              <a:ext cx="484729" cy="3315233"/>
            </a:xfrm>
            <a:custGeom>
              <a:avLst/>
              <a:gdLst>
                <a:gd name="connsiteX0" fmla="*/ 0 w 484729"/>
                <a:gd name="connsiteY0" fmla="*/ 0 h 3315233"/>
                <a:gd name="connsiteX1" fmla="*/ 284565 w 484729"/>
                <a:gd name="connsiteY1" fmla="*/ 0 h 3315233"/>
                <a:gd name="connsiteX2" fmla="*/ 289951 w 484729"/>
                <a:gd name="connsiteY2" fmla="*/ 2888857 h 3315233"/>
                <a:gd name="connsiteX3" fmla="*/ 484729 w 484729"/>
                <a:gd name="connsiteY3" fmla="*/ 3315233 h 3315233"/>
                <a:gd name="connsiteX4" fmla="*/ 180665 w 484729"/>
                <a:gd name="connsiteY4" fmla="*/ 3147476 h 3315233"/>
                <a:gd name="connsiteX5" fmla="*/ 5386 w 484729"/>
                <a:gd name="connsiteY5" fmla="*/ 2812116 h 3315233"/>
                <a:gd name="connsiteX6" fmla="*/ 0 w 484729"/>
                <a:gd name="connsiteY6" fmla="*/ 0 h 331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315233">
                  <a:moveTo>
                    <a:pt x="0" y="0"/>
                  </a:moveTo>
                  <a:lnTo>
                    <a:pt x="284565" y="0"/>
                  </a:lnTo>
                  <a:cubicBezTo>
                    <a:pt x="285656" y="779080"/>
                    <a:pt x="289951" y="2663851"/>
                    <a:pt x="289951" y="2888857"/>
                  </a:cubicBezTo>
                  <a:cubicBezTo>
                    <a:pt x="291042" y="3173415"/>
                    <a:pt x="484729" y="3315233"/>
                    <a:pt x="484729" y="3315233"/>
                  </a:cubicBezTo>
                  <a:cubicBezTo>
                    <a:pt x="484729" y="3315233"/>
                    <a:pt x="417644" y="3288220"/>
                    <a:pt x="180665" y="3147476"/>
                  </a:cubicBezTo>
                  <a:cubicBezTo>
                    <a:pt x="12953" y="3048019"/>
                    <a:pt x="5386" y="2812116"/>
                    <a:pt x="5386" y="2812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DC4962C-DEC1-E842-20D2-D36EAA35E55F}"/>
                </a:ext>
              </a:extLst>
            </p:cNvPr>
            <p:cNvSpPr/>
            <p:nvPr/>
          </p:nvSpPr>
          <p:spPr>
            <a:xfrm>
              <a:off x="3794059" y="2578540"/>
              <a:ext cx="484729" cy="2750416"/>
            </a:xfrm>
            <a:custGeom>
              <a:avLst/>
              <a:gdLst>
                <a:gd name="connsiteX0" fmla="*/ 0 w 484729"/>
                <a:gd name="connsiteY0" fmla="*/ 0 h 2750416"/>
                <a:gd name="connsiteX1" fmla="*/ 284565 w 484729"/>
                <a:gd name="connsiteY1" fmla="*/ 0 h 2750416"/>
                <a:gd name="connsiteX2" fmla="*/ 289951 w 484729"/>
                <a:gd name="connsiteY2" fmla="*/ 2324194 h 2750416"/>
                <a:gd name="connsiteX3" fmla="*/ 484729 w 484729"/>
                <a:gd name="connsiteY3" fmla="*/ 2750416 h 2750416"/>
                <a:gd name="connsiteX4" fmla="*/ 180665 w 484729"/>
                <a:gd name="connsiteY4" fmla="*/ 2582659 h 2750416"/>
                <a:gd name="connsiteX5" fmla="*/ 5386 w 484729"/>
                <a:gd name="connsiteY5" fmla="*/ 2247299 h 2750416"/>
                <a:gd name="connsiteX6" fmla="*/ 0 w 484729"/>
                <a:gd name="connsiteY6" fmla="*/ 0 h 275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2750416">
                  <a:moveTo>
                    <a:pt x="0" y="0"/>
                  </a:moveTo>
                  <a:lnTo>
                    <a:pt x="284565" y="0"/>
                  </a:lnTo>
                  <a:cubicBezTo>
                    <a:pt x="285656" y="214263"/>
                    <a:pt x="289951" y="2099034"/>
                    <a:pt x="289951" y="2324194"/>
                  </a:cubicBezTo>
                  <a:cubicBezTo>
                    <a:pt x="289951" y="2607677"/>
                    <a:pt x="484729" y="2750416"/>
                    <a:pt x="484729" y="2750416"/>
                  </a:cubicBezTo>
                  <a:cubicBezTo>
                    <a:pt x="484729" y="2750416"/>
                    <a:pt x="416553" y="2723403"/>
                    <a:pt x="180665" y="2582659"/>
                  </a:cubicBezTo>
                  <a:cubicBezTo>
                    <a:pt x="11931" y="2483202"/>
                    <a:pt x="5386" y="2247299"/>
                    <a:pt x="5386" y="22472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2364E01-90ED-6E9F-9E26-15E991F82F49}"/>
                </a:ext>
              </a:extLst>
            </p:cNvPr>
            <p:cNvSpPr/>
            <p:nvPr/>
          </p:nvSpPr>
          <p:spPr>
            <a:xfrm>
              <a:off x="5266652" y="4232919"/>
              <a:ext cx="3315228" cy="484727"/>
            </a:xfrm>
            <a:custGeom>
              <a:avLst/>
              <a:gdLst>
                <a:gd name="connsiteX0" fmla="*/ 3315228 w 3315228"/>
                <a:gd name="connsiteY0" fmla="*/ 0 h 484727"/>
                <a:gd name="connsiteX1" fmla="*/ 3147471 w 3315228"/>
                <a:gd name="connsiteY1" fmla="*/ 304063 h 484727"/>
                <a:gd name="connsiteX2" fmla="*/ 2812112 w 3315228"/>
                <a:gd name="connsiteY2" fmla="*/ 479342 h 484727"/>
                <a:gd name="connsiteX3" fmla="*/ 0 w 3315228"/>
                <a:gd name="connsiteY3" fmla="*/ 484727 h 484727"/>
                <a:gd name="connsiteX4" fmla="*/ 0 w 3315228"/>
                <a:gd name="connsiteY4" fmla="*/ 200163 h 484727"/>
                <a:gd name="connsiteX5" fmla="*/ 2888853 w 3315228"/>
                <a:gd name="connsiteY5" fmla="*/ 194777 h 484727"/>
                <a:gd name="connsiteX6" fmla="*/ 3315228 w 3315228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228" h="484727">
                  <a:moveTo>
                    <a:pt x="3315228" y="0"/>
                  </a:moveTo>
                  <a:cubicBezTo>
                    <a:pt x="3315228" y="0"/>
                    <a:pt x="3288215" y="67085"/>
                    <a:pt x="3147471" y="304063"/>
                  </a:cubicBezTo>
                  <a:cubicBezTo>
                    <a:pt x="3048015" y="471774"/>
                    <a:pt x="2812112" y="479342"/>
                    <a:pt x="2812112" y="479342"/>
                  </a:cubicBezTo>
                  <a:lnTo>
                    <a:pt x="0" y="484727"/>
                  </a:lnTo>
                  <a:lnTo>
                    <a:pt x="0" y="200163"/>
                  </a:lnTo>
                  <a:cubicBezTo>
                    <a:pt x="779079" y="199072"/>
                    <a:pt x="2663847" y="194777"/>
                    <a:pt x="2888853" y="194777"/>
                  </a:cubicBezTo>
                  <a:cubicBezTo>
                    <a:pt x="3173564" y="193687"/>
                    <a:pt x="3315228" y="0"/>
                    <a:pt x="3315228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42DFE8A-10B7-DAEA-75B1-C2E57A11CF4A}"/>
                </a:ext>
              </a:extLst>
            </p:cNvPr>
            <p:cNvSpPr/>
            <p:nvPr/>
          </p:nvSpPr>
          <p:spPr>
            <a:xfrm>
              <a:off x="5267727" y="4717645"/>
              <a:ext cx="3052312" cy="484728"/>
            </a:xfrm>
            <a:custGeom>
              <a:avLst/>
              <a:gdLst>
                <a:gd name="connsiteX0" fmla="*/ 3052312 w 3052312"/>
                <a:gd name="connsiteY0" fmla="*/ 0 h 484728"/>
                <a:gd name="connsiteX1" fmla="*/ 2884555 w 3052312"/>
                <a:gd name="connsiteY1" fmla="*/ 304063 h 484728"/>
                <a:gd name="connsiteX2" fmla="*/ 2549195 w 3052312"/>
                <a:gd name="connsiteY2" fmla="*/ 479342 h 484728"/>
                <a:gd name="connsiteX3" fmla="*/ 0 w 3052312"/>
                <a:gd name="connsiteY3" fmla="*/ 484728 h 484728"/>
                <a:gd name="connsiteX4" fmla="*/ 0 w 3052312"/>
                <a:gd name="connsiteY4" fmla="*/ 200163 h 484728"/>
                <a:gd name="connsiteX5" fmla="*/ 2625936 w 3052312"/>
                <a:gd name="connsiteY5" fmla="*/ 194778 h 484728"/>
                <a:gd name="connsiteX6" fmla="*/ 3052312 w 3052312"/>
                <a:gd name="connsiteY6" fmla="*/ 0 h 48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2312" h="484728">
                  <a:moveTo>
                    <a:pt x="3052312" y="0"/>
                  </a:moveTo>
                  <a:cubicBezTo>
                    <a:pt x="3052312" y="0"/>
                    <a:pt x="3025299" y="68176"/>
                    <a:pt x="2884555" y="304063"/>
                  </a:cubicBezTo>
                  <a:cubicBezTo>
                    <a:pt x="2785098" y="472865"/>
                    <a:pt x="2549195" y="479342"/>
                    <a:pt x="2549195" y="479342"/>
                  </a:cubicBezTo>
                  <a:lnTo>
                    <a:pt x="0" y="484728"/>
                  </a:lnTo>
                  <a:lnTo>
                    <a:pt x="0" y="200163"/>
                  </a:lnTo>
                  <a:cubicBezTo>
                    <a:pt x="516162" y="199073"/>
                    <a:pt x="2400931" y="194778"/>
                    <a:pt x="2625936" y="194778"/>
                  </a:cubicBezTo>
                  <a:cubicBezTo>
                    <a:pt x="2909419" y="193687"/>
                    <a:pt x="3052312" y="0"/>
                    <a:pt x="305231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784582C-C4E6-A654-A49A-017BF570B14E}"/>
                </a:ext>
              </a:extLst>
            </p:cNvPr>
            <p:cNvSpPr/>
            <p:nvPr/>
          </p:nvSpPr>
          <p:spPr>
            <a:xfrm>
              <a:off x="5267728" y="5220781"/>
              <a:ext cx="2750411" cy="484727"/>
            </a:xfrm>
            <a:custGeom>
              <a:avLst/>
              <a:gdLst>
                <a:gd name="connsiteX0" fmla="*/ 2750411 w 2750411"/>
                <a:gd name="connsiteY0" fmla="*/ 0 h 484727"/>
                <a:gd name="connsiteX1" fmla="*/ 2582654 w 2750411"/>
                <a:gd name="connsiteY1" fmla="*/ 304062 h 484727"/>
                <a:gd name="connsiteX2" fmla="*/ 2247294 w 2750411"/>
                <a:gd name="connsiteY2" fmla="*/ 479341 h 484727"/>
                <a:gd name="connsiteX3" fmla="*/ 0 w 2750411"/>
                <a:gd name="connsiteY3" fmla="*/ 484727 h 484727"/>
                <a:gd name="connsiteX4" fmla="*/ 0 w 2750411"/>
                <a:gd name="connsiteY4" fmla="*/ 200163 h 484727"/>
                <a:gd name="connsiteX5" fmla="*/ 2324189 w 2750411"/>
                <a:gd name="connsiteY5" fmla="*/ 194777 h 484727"/>
                <a:gd name="connsiteX6" fmla="*/ 2750411 w 2750411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11" h="484727">
                  <a:moveTo>
                    <a:pt x="2750411" y="0"/>
                  </a:moveTo>
                  <a:cubicBezTo>
                    <a:pt x="2750411" y="0"/>
                    <a:pt x="2723398" y="68175"/>
                    <a:pt x="2582654" y="304062"/>
                  </a:cubicBezTo>
                  <a:cubicBezTo>
                    <a:pt x="2483197" y="472796"/>
                    <a:pt x="2247294" y="479341"/>
                    <a:pt x="2247294" y="479341"/>
                  </a:cubicBezTo>
                  <a:lnTo>
                    <a:pt x="0" y="484727"/>
                  </a:lnTo>
                  <a:lnTo>
                    <a:pt x="0" y="200163"/>
                  </a:lnTo>
                  <a:cubicBezTo>
                    <a:pt x="214262" y="199072"/>
                    <a:pt x="2099030" y="194777"/>
                    <a:pt x="2324189" y="194777"/>
                  </a:cubicBezTo>
                  <a:cubicBezTo>
                    <a:pt x="2608746" y="194777"/>
                    <a:pt x="2750411" y="0"/>
                    <a:pt x="2750411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TextBox 19">
            <a:extLst>
              <a:ext uri="{FF2B5EF4-FFF2-40B4-BE49-F238E27FC236}">
                <a16:creationId xmlns:a16="http://schemas.microsoft.com/office/drawing/2014/main" id="{135AA51F-3AC6-3E34-AC41-7893CE38A7AC}"/>
              </a:ext>
            </a:extLst>
          </p:cNvPr>
          <p:cNvSpPr txBox="1"/>
          <p:nvPr/>
        </p:nvSpPr>
        <p:spPr>
          <a:xfrm>
            <a:off x="5337728" y="2889307"/>
            <a:ext cx="1516545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4E40D6-7AD3-02EA-BE48-8F31726C5250}"/>
              </a:ext>
            </a:extLst>
          </p:cNvPr>
          <p:cNvGrpSpPr/>
          <p:nvPr/>
        </p:nvGrpSpPr>
        <p:grpSpPr>
          <a:xfrm>
            <a:off x="8927481" y="4439159"/>
            <a:ext cx="2926080" cy="1290153"/>
            <a:chOff x="8921977" y="4073386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D1C047-8B79-513B-0487-0E257811655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CE443D-E37D-655F-0219-599B57AB732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72FB9C2-1551-57EC-AF9B-FC3D3A285A05}"/>
              </a:ext>
            </a:extLst>
          </p:cNvPr>
          <p:cNvGrpSpPr/>
          <p:nvPr/>
        </p:nvGrpSpPr>
        <p:grpSpPr>
          <a:xfrm>
            <a:off x="338440" y="3334517"/>
            <a:ext cx="2926080" cy="1290153"/>
            <a:chOff x="332936" y="4652338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0DB960-A25B-30D3-F979-5F4703827EF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435F829-C9B6-5E86-D992-5745063391F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4C3F99B-9712-64A6-1206-AEE14880E0C3}"/>
              </a:ext>
            </a:extLst>
          </p:cNvPr>
          <p:cNvGrpSpPr/>
          <p:nvPr/>
        </p:nvGrpSpPr>
        <p:grpSpPr>
          <a:xfrm>
            <a:off x="8927481" y="2229875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E459296-12C5-4208-9EE0-558929A25F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2F0386-8EFE-0182-3C0B-E4733F605A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609365-BB5E-64A1-F65C-9034EDB02222}"/>
              </a:ext>
            </a:extLst>
          </p:cNvPr>
          <p:cNvGrpSpPr/>
          <p:nvPr/>
        </p:nvGrpSpPr>
        <p:grpSpPr>
          <a:xfrm>
            <a:off x="338440" y="1125233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6B041D-E182-8645-BC65-2AE92656EBE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3B1F652-B9C0-AEDF-47CF-5B52E0028E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552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8515</TotalTime>
  <Words>373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Three-Band Square Cycle – Slide Template</vt:lpstr>
      <vt:lpstr>Three-Band Square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Three-Band Square Cycle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2022-07-21T19:14:09Z</dcterms:modified>
  <cp:category>Charts &amp; Diagrams</cp:category>
</cp:coreProperties>
</file>