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1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5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3A25D13-1B90-4D0F-BADE-E7DA803DA88A}"/>
              </a:ext>
            </a:extLst>
          </p:cNvPr>
          <p:cNvSpPr/>
          <p:nvPr/>
        </p:nvSpPr>
        <p:spPr>
          <a:xfrm>
            <a:off x="3361998" y="3334498"/>
            <a:ext cx="2805386" cy="2262152"/>
          </a:xfrm>
          <a:custGeom>
            <a:avLst/>
            <a:gdLst>
              <a:gd name="connsiteX0" fmla="*/ 1124316 w 2805386"/>
              <a:gd name="connsiteY0" fmla="*/ 786388 h 2262152"/>
              <a:gd name="connsiteX1" fmla="*/ 1102535 w 2805386"/>
              <a:gd name="connsiteY1" fmla="*/ 849640 h 2262152"/>
              <a:gd name="connsiteX2" fmla="*/ 1102961 w 2805386"/>
              <a:gd name="connsiteY2" fmla="*/ 850122 h 2262152"/>
              <a:gd name="connsiteX3" fmla="*/ 889418 w 2805386"/>
              <a:gd name="connsiteY3" fmla="*/ 1470955 h 2262152"/>
              <a:gd name="connsiteX4" fmla="*/ 891706 w 2805386"/>
              <a:gd name="connsiteY4" fmla="*/ 1472911 h 2262152"/>
              <a:gd name="connsiteX5" fmla="*/ 1006111 w 2805386"/>
              <a:gd name="connsiteY5" fmla="*/ 1475121 h 2262152"/>
              <a:gd name="connsiteX6" fmla="*/ 1668799 w 2805386"/>
              <a:gd name="connsiteY6" fmla="*/ 1497065 h 2262152"/>
              <a:gd name="connsiteX7" fmla="*/ 1668774 w 2805386"/>
              <a:gd name="connsiteY7" fmla="*/ 1497138 h 2262152"/>
              <a:gd name="connsiteX8" fmla="*/ 1670987 w 2805386"/>
              <a:gd name="connsiteY8" fmla="*/ 1497138 h 2262152"/>
              <a:gd name="connsiteX9" fmla="*/ 1668799 w 2805386"/>
              <a:gd name="connsiteY9" fmla="*/ 1497065 h 2262152"/>
              <a:gd name="connsiteX10" fmla="*/ 1721666 w 2805386"/>
              <a:gd name="connsiteY10" fmla="*/ 1345146 h 2262152"/>
              <a:gd name="connsiteX11" fmla="*/ 1844925 w 2805386"/>
              <a:gd name="connsiteY11" fmla="*/ 979702 h 2262152"/>
              <a:gd name="connsiteX12" fmla="*/ 1862517 w 2805386"/>
              <a:gd name="connsiteY12" fmla="*/ 931248 h 2262152"/>
              <a:gd name="connsiteX13" fmla="*/ 1882322 w 2805386"/>
              <a:gd name="connsiteY13" fmla="*/ 871829 h 2262152"/>
              <a:gd name="connsiteX14" fmla="*/ 1897817 w 2805386"/>
              <a:gd name="connsiteY14" fmla="*/ 825585 h 2262152"/>
              <a:gd name="connsiteX15" fmla="*/ 1900134 w 2805386"/>
              <a:gd name="connsiteY15" fmla="*/ 818794 h 2262152"/>
              <a:gd name="connsiteX16" fmla="*/ 1845253 w 2805386"/>
              <a:gd name="connsiteY16" fmla="*/ 816685 h 2262152"/>
              <a:gd name="connsiteX17" fmla="*/ 596606 w 2805386"/>
              <a:gd name="connsiteY17" fmla="*/ 0 h 2262152"/>
              <a:gd name="connsiteX18" fmla="*/ 1576388 w 2805386"/>
              <a:gd name="connsiteY18" fmla="*/ 32983 h 2262152"/>
              <a:gd name="connsiteX19" fmla="*/ 1818479 w 2805386"/>
              <a:gd name="connsiteY19" fmla="*/ 41823 h 2262152"/>
              <a:gd name="connsiteX20" fmla="*/ 1661880 w 2805386"/>
              <a:gd name="connsiteY20" fmla="*/ 189189 h 2262152"/>
              <a:gd name="connsiteX21" fmla="*/ 2511923 w 2805386"/>
              <a:gd name="connsiteY21" fmla="*/ 189189 h 2262152"/>
              <a:gd name="connsiteX22" fmla="*/ 2516442 w 2805386"/>
              <a:gd name="connsiteY22" fmla="*/ 184974 h 2262152"/>
              <a:gd name="connsiteX23" fmla="*/ 2515022 w 2805386"/>
              <a:gd name="connsiteY23" fmla="*/ 189189 h 2262152"/>
              <a:gd name="connsiteX24" fmla="*/ 2515182 w 2805386"/>
              <a:gd name="connsiteY24" fmla="*/ 189189 h 2262152"/>
              <a:gd name="connsiteX25" fmla="*/ 2516980 w 2805386"/>
              <a:gd name="connsiteY25" fmla="*/ 183854 h 2262152"/>
              <a:gd name="connsiteX26" fmla="*/ 2587361 w 2805386"/>
              <a:gd name="connsiteY26" fmla="*/ 115581 h 2262152"/>
              <a:gd name="connsiteX27" fmla="*/ 2805386 w 2805386"/>
              <a:gd name="connsiteY27" fmla="*/ 489839 h 2262152"/>
              <a:gd name="connsiteX28" fmla="*/ 2455299 w 2805386"/>
              <a:gd name="connsiteY28" fmla="*/ 1526852 h 2262152"/>
              <a:gd name="connsiteX29" fmla="*/ 2296876 w 2805386"/>
              <a:gd name="connsiteY29" fmla="*/ 2002377 h 2262152"/>
              <a:gd name="connsiteX30" fmla="*/ 2246233 w 2805386"/>
              <a:gd name="connsiteY30" fmla="*/ 2152041 h 2262152"/>
              <a:gd name="connsiteX31" fmla="*/ 2208705 w 2805386"/>
              <a:gd name="connsiteY31" fmla="*/ 2262152 h 2262152"/>
              <a:gd name="connsiteX32" fmla="*/ 251540 w 2805386"/>
              <a:gd name="connsiteY32" fmla="*/ 2196066 h 2262152"/>
              <a:gd name="connsiteX33" fmla="*/ 1194 w 2805386"/>
              <a:gd name="connsiteY33" fmla="*/ 1772343 h 2262152"/>
              <a:gd name="connsiteX34" fmla="*/ 0 w 2805386"/>
              <a:gd name="connsiteY34" fmla="*/ 1772304 h 2262152"/>
              <a:gd name="connsiteX35" fmla="*/ 88075 w 2805386"/>
              <a:gd name="connsiteY35" fmla="*/ 1516944 h 2262152"/>
              <a:gd name="connsiteX0" fmla="*/ 1124316 w 2805386"/>
              <a:gd name="connsiteY0" fmla="*/ 786388 h 2262152"/>
              <a:gd name="connsiteX1" fmla="*/ 1102535 w 2805386"/>
              <a:gd name="connsiteY1" fmla="*/ 849640 h 2262152"/>
              <a:gd name="connsiteX2" fmla="*/ 889418 w 2805386"/>
              <a:gd name="connsiteY2" fmla="*/ 1470955 h 2262152"/>
              <a:gd name="connsiteX3" fmla="*/ 891706 w 2805386"/>
              <a:gd name="connsiteY3" fmla="*/ 1472911 h 2262152"/>
              <a:gd name="connsiteX4" fmla="*/ 1006111 w 2805386"/>
              <a:gd name="connsiteY4" fmla="*/ 1475121 h 2262152"/>
              <a:gd name="connsiteX5" fmla="*/ 1668799 w 2805386"/>
              <a:gd name="connsiteY5" fmla="*/ 1497065 h 2262152"/>
              <a:gd name="connsiteX6" fmla="*/ 1668774 w 2805386"/>
              <a:gd name="connsiteY6" fmla="*/ 1497138 h 2262152"/>
              <a:gd name="connsiteX7" fmla="*/ 1670987 w 2805386"/>
              <a:gd name="connsiteY7" fmla="*/ 1497138 h 2262152"/>
              <a:gd name="connsiteX8" fmla="*/ 1668799 w 2805386"/>
              <a:gd name="connsiteY8" fmla="*/ 1497065 h 2262152"/>
              <a:gd name="connsiteX9" fmla="*/ 1721666 w 2805386"/>
              <a:gd name="connsiteY9" fmla="*/ 1345146 h 2262152"/>
              <a:gd name="connsiteX10" fmla="*/ 1844925 w 2805386"/>
              <a:gd name="connsiteY10" fmla="*/ 979702 h 2262152"/>
              <a:gd name="connsiteX11" fmla="*/ 1862517 w 2805386"/>
              <a:gd name="connsiteY11" fmla="*/ 931248 h 2262152"/>
              <a:gd name="connsiteX12" fmla="*/ 1882322 w 2805386"/>
              <a:gd name="connsiteY12" fmla="*/ 871829 h 2262152"/>
              <a:gd name="connsiteX13" fmla="*/ 1897817 w 2805386"/>
              <a:gd name="connsiteY13" fmla="*/ 825585 h 2262152"/>
              <a:gd name="connsiteX14" fmla="*/ 1900134 w 2805386"/>
              <a:gd name="connsiteY14" fmla="*/ 818794 h 2262152"/>
              <a:gd name="connsiteX15" fmla="*/ 1845253 w 2805386"/>
              <a:gd name="connsiteY15" fmla="*/ 816685 h 2262152"/>
              <a:gd name="connsiteX16" fmla="*/ 1124316 w 2805386"/>
              <a:gd name="connsiteY16" fmla="*/ 786388 h 2262152"/>
              <a:gd name="connsiteX17" fmla="*/ 596606 w 2805386"/>
              <a:gd name="connsiteY17" fmla="*/ 0 h 2262152"/>
              <a:gd name="connsiteX18" fmla="*/ 1576388 w 2805386"/>
              <a:gd name="connsiteY18" fmla="*/ 32983 h 2262152"/>
              <a:gd name="connsiteX19" fmla="*/ 1818479 w 2805386"/>
              <a:gd name="connsiteY19" fmla="*/ 41823 h 2262152"/>
              <a:gd name="connsiteX20" fmla="*/ 1661880 w 2805386"/>
              <a:gd name="connsiteY20" fmla="*/ 189189 h 2262152"/>
              <a:gd name="connsiteX21" fmla="*/ 2511923 w 2805386"/>
              <a:gd name="connsiteY21" fmla="*/ 189189 h 2262152"/>
              <a:gd name="connsiteX22" fmla="*/ 2516442 w 2805386"/>
              <a:gd name="connsiteY22" fmla="*/ 184974 h 2262152"/>
              <a:gd name="connsiteX23" fmla="*/ 2515022 w 2805386"/>
              <a:gd name="connsiteY23" fmla="*/ 189189 h 2262152"/>
              <a:gd name="connsiteX24" fmla="*/ 2515182 w 2805386"/>
              <a:gd name="connsiteY24" fmla="*/ 189189 h 2262152"/>
              <a:gd name="connsiteX25" fmla="*/ 2516980 w 2805386"/>
              <a:gd name="connsiteY25" fmla="*/ 183854 h 2262152"/>
              <a:gd name="connsiteX26" fmla="*/ 2587361 w 2805386"/>
              <a:gd name="connsiteY26" fmla="*/ 115581 h 2262152"/>
              <a:gd name="connsiteX27" fmla="*/ 2805386 w 2805386"/>
              <a:gd name="connsiteY27" fmla="*/ 489839 h 2262152"/>
              <a:gd name="connsiteX28" fmla="*/ 2455299 w 2805386"/>
              <a:gd name="connsiteY28" fmla="*/ 1526852 h 2262152"/>
              <a:gd name="connsiteX29" fmla="*/ 2296876 w 2805386"/>
              <a:gd name="connsiteY29" fmla="*/ 2002377 h 2262152"/>
              <a:gd name="connsiteX30" fmla="*/ 2246233 w 2805386"/>
              <a:gd name="connsiteY30" fmla="*/ 2152041 h 2262152"/>
              <a:gd name="connsiteX31" fmla="*/ 2208705 w 2805386"/>
              <a:gd name="connsiteY31" fmla="*/ 2262152 h 2262152"/>
              <a:gd name="connsiteX32" fmla="*/ 251540 w 2805386"/>
              <a:gd name="connsiteY32" fmla="*/ 2196066 h 2262152"/>
              <a:gd name="connsiteX33" fmla="*/ 1194 w 2805386"/>
              <a:gd name="connsiteY33" fmla="*/ 1772343 h 2262152"/>
              <a:gd name="connsiteX34" fmla="*/ 0 w 2805386"/>
              <a:gd name="connsiteY34" fmla="*/ 1772304 h 2262152"/>
              <a:gd name="connsiteX35" fmla="*/ 88075 w 2805386"/>
              <a:gd name="connsiteY35" fmla="*/ 1516944 h 2262152"/>
              <a:gd name="connsiteX36" fmla="*/ 596606 w 2805386"/>
              <a:gd name="connsiteY36" fmla="*/ 0 h 2262152"/>
              <a:gd name="connsiteX0" fmla="*/ 1124316 w 2805386"/>
              <a:gd name="connsiteY0" fmla="*/ 786388 h 2262152"/>
              <a:gd name="connsiteX1" fmla="*/ 889418 w 2805386"/>
              <a:gd name="connsiteY1" fmla="*/ 1470955 h 2262152"/>
              <a:gd name="connsiteX2" fmla="*/ 891706 w 2805386"/>
              <a:gd name="connsiteY2" fmla="*/ 1472911 h 2262152"/>
              <a:gd name="connsiteX3" fmla="*/ 1006111 w 2805386"/>
              <a:gd name="connsiteY3" fmla="*/ 1475121 h 2262152"/>
              <a:gd name="connsiteX4" fmla="*/ 1668799 w 2805386"/>
              <a:gd name="connsiteY4" fmla="*/ 1497065 h 2262152"/>
              <a:gd name="connsiteX5" fmla="*/ 1668774 w 2805386"/>
              <a:gd name="connsiteY5" fmla="*/ 1497138 h 2262152"/>
              <a:gd name="connsiteX6" fmla="*/ 1670987 w 2805386"/>
              <a:gd name="connsiteY6" fmla="*/ 1497138 h 2262152"/>
              <a:gd name="connsiteX7" fmla="*/ 1668799 w 2805386"/>
              <a:gd name="connsiteY7" fmla="*/ 1497065 h 2262152"/>
              <a:gd name="connsiteX8" fmla="*/ 1721666 w 2805386"/>
              <a:gd name="connsiteY8" fmla="*/ 1345146 h 2262152"/>
              <a:gd name="connsiteX9" fmla="*/ 1844925 w 2805386"/>
              <a:gd name="connsiteY9" fmla="*/ 979702 h 2262152"/>
              <a:gd name="connsiteX10" fmla="*/ 1862517 w 2805386"/>
              <a:gd name="connsiteY10" fmla="*/ 931248 h 2262152"/>
              <a:gd name="connsiteX11" fmla="*/ 1882322 w 2805386"/>
              <a:gd name="connsiteY11" fmla="*/ 871829 h 2262152"/>
              <a:gd name="connsiteX12" fmla="*/ 1897817 w 2805386"/>
              <a:gd name="connsiteY12" fmla="*/ 825585 h 2262152"/>
              <a:gd name="connsiteX13" fmla="*/ 1900134 w 2805386"/>
              <a:gd name="connsiteY13" fmla="*/ 818794 h 2262152"/>
              <a:gd name="connsiteX14" fmla="*/ 1845253 w 2805386"/>
              <a:gd name="connsiteY14" fmla="*/ 816685 h 2262152"/>
              <a:gd name="connsiteX15" fmla="*/ 1124316 w 2805386"/>
              <a:gd name="connsiteY15" fmla="*/ 786388 h 2262152"/>
              <a:gd name="connsiteX16" fmla="*/ 596606 w 2805386"/>
              <a:gd name="connsiteY16" fmla="*/ 0 h 2262152"/>
              <a:gd name="connsiteX17" fmla="*/ 1576388 w 2805386"/>
              <a:gd name="connsiteY17" fmla="*/ 32983 h 2262152"/>
              <a:gd name="connsiteX18" fmla="*/ 1818479 w 2805386"/>
              <a:gd name="connsiteY18" fmla="*/ 41823 h 2262152"/>
              <a:gd name="connsiteX19" fmla="*/ 1661880 w 2805386"/>
              <a:gd name="connsiteY19" fmla="*/ 189189 h 2262152"/>
              <a:gd name="connsiteX20" fmla="*/ 2511923 w 2805386"/>
              <a:gd name="connsiteY20" fmla="*/ 189189 h 2262152"/>
              <a:gd name="connsiteX21" fmla="*/ 2516442 w 2805386"/>
              <a:gd name="connsiteY21" fmla="*/ 184974 h 2262152"/>
              <a:gd name="connsiteX22" fmla="*/ 2515022 w 2805386"/>
              <a:gd name="connsiteY22" fmla="*/ 189189 h 2262152"/>
              <a:gd name="connsiteX23" fmla="*/ 2515182 w 2805386"/>
              <a:gd name="connsiteY23" fmla="*/ 189189 h 2262152"/>
              <a:gd name="connsiteX24" fmla="*/ 2516980 w 2805386"/>
              <a:gd name="connsiteY24" fmla="*/ 183854 h 2262152"/>
              <a:gd name="connsiteX25" fmla="*/ 2587361 w 2805386"/>
              <a:gd name="connsiteY25" fmla="*/ 115581 h 2262152"/>
              <a:gd name="connsiteX26" fmla="*/ 2805386 w 2805386"/>
              <a:gd name="connsiteY26" fmla="*/ 489839 h 2262152"/>
              <a:gd name="connsiteX27" fmla="*/ 2455299 w 2805386"/>
              <a:gd name="connsiteY27" fmla="*/ 1526852 h 2262152"/>
              <a:gd name="connsiteX28" fmla="*/ 2296876 w 2805386"/>
              <a:gd name="connsiteY28" fmla="*/ 2002377 h 2262152"/>
              <a:gd name="connsiteX29" fmla="*/ 2246233 w 2805386"/>
              <a:gd name="connsiteY29" fmla="*/ 2152041 h 2262152"/>
              <a:gd name="connsiteX30" fmla="*/ 2208705 w 2805386"/>
              <a:gd name="connsiteY30" fmla="*/ 2262152 h 2262152"/>
              <a:gd name="connsiteX31" fmla="*/ 251540 w 2805386"/>
              <a:gd name="connsiteY31" fmla="*/ 2196066 h 2262152"/>
              <a:gd name="connsiteX32" fmla="*/ 1194 w 2805386"/>
              <a:gd name="connsiteY32" fmla="*/ 1772343 h 2262152"/>
              <a:gd name="connsiteX33" fmla="*/ 0 w 2805386"/>
              <a:gd name="connsiteY33" fmla="*/ 1772304 h 2262152"/>
              <a:gd name="connsiteX34" fmla="*/ 88075 w 2805386"/>
              <a:gd name="connsiteY34" fmla="*/ 1516944 h 2262152"/>
              <a:gd name="connsiteX35" fmla="*/ 596606 w 2805386"/>
              <a:gd name="connsiteY35" fmla="*/ 0 h 22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05386" h="2262152">
                <a:moveTo>
                  <a:pt x="1124316" y="786388"/>
                </a:moveTo>
                <a:lnTo>
                  <a:pt x="889418" y="1470955"/>
                </a:lnTo>
                <a:lnTo>
                  <a:pt x="891706" y="1472911"/>
                </a:lnTo>
                <a:lnTo>
                  <a:pt x="1006111" y="1475121"/>
                </a:lnTo>
                <a:lnTo>
                  <a:pt x="1668799" y="1497065"/>
                </a:lnTo>
                <a:cubicBezTo>
                  <a:pt x="1668791" y="1497089"/>
                  <a:pt x="1668782" y="1497114"/>
                  <a:pt x="1668774" y="1497138"/>
                </a:cubicBezTo>
                <a:lnTo>
                  <a:pt x="1670987" y="1497138"/>
                </a:lnTo>
                <a:lnTo>
                  <a:pt x="1668799" y="1497065"/>
                </a:lnTo>
                <a:lnTo>
                  <a:pt x="1721666" y="1345146"/>
                </a:lnTo>
                <a:lnTo>
                  <a:pt x="1844925" y="979702"/>
                </a:lnTo>
                <a:lnTo>
                  <a:pt x="1862517" y="931248"/>
                </a:lnTo>
                <a:lnTo>
                  <a:pt x="1882322" y="871829"/>
                </a:lnTo>
                <a:lnTo>
                  <a:pt x="1897817" y="825585"/>
                </a:lnTo>
                <a:lnTo>
                  <a:pt x="1900134" y="818794"/>
                </a:lnTo>
                <a:lnTo>
                  <a:pt x="1845253" y="816685"/>
                </a:lnTo>
                <a:lnTo>
                  <a:pt x="1124316" y="786388"/>
                </a:lnTo>
                <a:close/>
                <a:moveTo>
                  <a:pt x="596606" y="0"/>
                </a:moveTo>
                <a:lnTo>
                  <a:pt x="1576388" y="32983"/>
                </a:lnTo>
                <a:lnTo>
                  <a:pt x="1818479" y="41823"/>
                </a:lnTo>
                <a:lnTo>
                  <a:pt x="1661880" y="189189"/>
                </a:lnTo>
                <a:lnTo>
                  <a:pt x="2511923" y="189189"/>
                </a:lnTo>
                <a:lnTo>
                  <a:pt x="2516442" y="184974"/>
                </a:lnTo>
                <a:lnTo>
                  <a:pt x="2515022" y="189189"/>
                </a:lnTo>
                <a:lnTo>
                  <a:pt x="2515182" y="189189"/>
                </a:lnTo>
                <a:lnTo>
                  <a:pt x="2516980" y="183854"/>
                </a:lnTo>
                <a:lnTo>
                  <a:pt x="2587361" y="115581"/>
                </a:lnTo>
                <a:lnTo>
                  <a:pt x="2805386" y="489839"/>
                </a:lnTo>
                <a:lnTo>
                  <a:pt x="2455299" y="1526852"/>
                </a:lnTo>
                <a:lnTo>
                  <a:pt x="2296876" y="2002377"/>
                </a:lnTo>
                <a:lnTo>
                  <a:pt x="2246233" y="2152041"/>
                </a:lnTo>
                <a:lnTo>
                  <a:pt x="2208705" y="2262152"/>
                </a:lnTo>
                <a:lnTo>
                  <a:pt x="251540" y="2196066"/>
                </a:lnTo>
                <a:lnTo>
                  <a:pt x="1194" y="1772343"/>
                </a:lnTo>
                <a:lnTo>
                  <a:pt x="0" y="1772304"/>
                </a:lnTo>
                <a:lnTo>
                  <a:pt x="88075" y="1516944"/>
                </a:lnTo>
                <a:lnTo>
                  <a:pt x="59660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906C9C-398F-427F-8FDB-272AD29CE385}"/>
              </a:ext>
            </a:extLst>
          </p:cNvPr>
          <p:cNvSpPr/>
          <p:nvPr/>
        </p:nvSpPr>
        <p:spPr>
          <a:xfrm>
            <a:off x="6023346" y="3542019"/>
            <a:ext cx="3132892" cy="2108130"/>
          </a:xfrm>
          <a:custGeom>
            <a:avLst/>
            <a:gdLst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67556 w 3132892"/>
              <a:gd name="connsiteY4" fmla="*/ 0 h 2108130"/>
              <a:gd name="connsiteX5" fmla="*/ 3130533 w 3132892"/>
              <a:gd name="connsiteY5" fmla="*/ 849756 h 2108130"/>
              <a:gd name="connsiteX6" fmla="*/ 3132892 w 3132892"/>
              <a:gd name="connsiteY6" fmla="*/ 848787 h 2108130"/>
              <a:gd name="connsiteX7" fmla="*/ 3060226 w 3132892"/>
              <a:gd name="connsiteY7" fmla="*/ 1493877 h 2108130"/>
              <a:gd name="connsiteX8" fmla="*/ 1563110 w 3132892"/>
              <a:gd name="connsiteY8" fmla="*/ 2108130 h 2108130"/>
              <a:gd name="connsiteX9" fmla="*/ 612074 w 3132892"/>
              <a:gd name="connsiteY9" fmla="*/ 1590750 h 2108130"/>
              <a:gd name="connsiteX10" fmla="*/ 213501 w 3132892"/>
              <a:gd name="connsiteY10" fmla="*/ 1372786 h 2108130"/>
              <a:gd name="connsiteX11" fmla="*/ 72666 w 3132892"/>
              <a:gd name="connsiteY11" fmla="*/ 1295771 h 2108130"/>
              <a:gd name="connsiteX12" fmla="*/ 0 w 3132892"/>
              <a:gd name="connsiteY12" fmla="*/ 1256134 h 2108130"/>
              <a:gd name="connsiteX13" fmla="*/ 72431 w 3132892"/>
              <a:gd name="connsiteY13" fmla="*/ 615305 h 2108130"/>
              <a:gd name="connsiteX14" fmla="*/ 70448 w 3132892"/>
              <a:gd name="connsiteY14" fmla="*/ 614233 h 2108130"/>
              <a:gd name="connsiteX15" fmla="*/ 72655 w 3132892"/>
              <a:gd name="connsiteY15" fmla="*/ 613318 h 2108130"/>
              <a:gd name="connsiteX16" fmla="*/ 72666 w 3132892"/>
              <a:gd name="connsiteY16" fmla="*/ 613224 h 2108130"/>
              <a:gd name="connsiteX17" fmla="*/ 72759 w 3132892"/>
              <a:gd name="connsiteY17" fmla="*/ 613275 h 2108130"/>
              <a:gd name="connsiteX18" fmla="*/ 521833 w 3132892"/>
              <a:gd name="connsiteY18" fmla="*/ 427089 h 2108130"/>
              <a:gd name="connsiteX19" fmla="*/ 717773 w 3132892"/>
              <a:gd name="connsiteY19" fmla="*/ 649479 h 2108130"/>
              <a:gd name="connsiteX20" fmla="*/ 691280 w 3132892"/>
              <a:gd name="connsiteY20" fmla="*/ 660459 h 2108130"/>
              <a:gd name="connsiteX21" fmla="*/ 724291 w 3132892"/>
              <a:gd name="connsiteY21" fmla="*/ 680319 h 2108130"/>
              <a:gd name="connsiteX22" fmla="*/ 865260 w 3132892"/>
              <a:gd name="connsiteY22" fmla="*/ 755150 h 2108130"/>
              <a:gd name="connsiteX23" fmla="*/ 1263658 w 3132892"/>
              <a:gd name="connsiteY23" fmla="*/ 973134 h 2108130"/>
              <a:gd name="connsiteX24" fmla="*/ 1265795 w 3132892"/>
              <a:gd name="connsiteY24" fmla="*/ 974234 h 2108130"/>
              <a:gd name="connsiteX25" fmla="*/ 1536224 w 3132892"/>
              <a:gd name="connsiteY25" fmla="*/ 716997 h 2108130"/>
              <a:gd name="connsiteX26" fmla="*/ 1278636 w 3132892"/>
              <a:gd name="connsiteY26" fmla="*/ 421964 h 2108130"/>
              <a:gd name="connsiteX27" fmla="*/ 1307233 w 3132892"/>
              <a:gd name="connsiteY27" fmla="*/ 410360 h 2108130"/>
              <a:gd name="connsiteX28" fmla="*/ 1305720 w 3132892"/>
              <a:gd name="connsiteY28" fmla="*/ 408847 h 2108130"/>
              <a:gd name="connsiteX29" fmla="*/ 1276975 w 3132892"/>
              <a:gd name="connsiteY29" fmla="*/ 420514 h 2108130"/>
              <a:gd name="connsiteX30" fmla="*/ 1081035 w 3132892"/>
              <a:gd name="connsiteY30" fmla="*/ 198124 h 2108130"/>
              <a:gd name="connsiteX31" fmla="*/ 1131614 w 3132892"/>
              <a:gd name="connsiteY31" fmla="*/ 178332 h 2108130"/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09802 w 3132892"/>
              <a:gd name="connsiteY4" fmla="*/ 943766 h 2108130"/>
              <a:gd name="connsiteX5" fmla="*/ 1567556 w 3132892"/>
              <a:gd name="connsiteY5" fmla="*/ 0 h 2108130"/>
              <a:gd name="connsiteX6" fmla="*/ 3130533 w 3132892"/>
              <a:gd name="connsiteY6" fmla="*/ 849756 h 2108130"/>
              <a:gd name="connsiteX7" fmla="*/ 3132892 w 3132892"/>
              <a:gd name="connsiteY7" fmla="*/ 848787 h 2108130"/>
              <a:gd name="connsiteX8" fmla="*/ 3060226 w 3132892"/>
              <a:gd name="connsiteY8" fmla="*/ 1493877 h 2108130"/>
              <a:gd name="connsiteX9" fmla="*/ 1563110 w 3132892"/>
              <a:gd name="connsiteY9" fmla="*/ 2108130 h 2108130"/>
              <a:gd name="connsiteX10" fmla="*/ 612074 w 3132892"/>
              <a:gd name="connsiteY10" fmla="*/ 1590750 h 2108130"/>
              <a:gd name="connsiteX11" fmla="*/ 213501 w 3132892"/>
              <a:gd name="connsiteY11" fmla="*/ 1372786 h 2108130"/>
              <a:gd name="connsiteX12" fmla="*/ 72666 w 3132892"/>
              <a:gd name="connsiteY12" fmla="*/ 1295771 h 2108130"/>
              <a:gd name="connsiteX13" fmla="*/ 0 w 3132892"/>
              <a:gd name="connsiteY13" fmla="*/ 1256134 h 2108130"/>
              <a:gd name="connsiteX14" fmla="*/ 72431 w 3132892"/>
              <a:gd name="connsiteY14" fmla="*/ 615305 h 2108130"/>
              <a:gd name="connsiteX15" fmla="*/ 70448 w 3132892"/>
              <a:gd name="connsiteY15" fmla="*/ 614233 h 2108130"/>
              <a:gd name="connsiteX16" fmla="*/ 72655 w 3132892"/>
              <a:gd name="connsiteY16" fmla="*/ 613318 h 2108130"/>
              <a:gd name="connsiteX17" fmla="*/ 72666 w 3132892"/>
              <a:gd name="connsiteY17" fmla="*/ 613224 h 2108130"/>
              <a:gd name="connsiteX18" fmla="*/ 72759 w 3132892"/>
              <a:gd name="connsiteY18" fmla="*/ 613275 h 2108130"/>
              <a:gd name="connsiteX19" fmla="*/ 521833 w 3132892"/>
              <a:gd name="connsiteY19" fmla="*/ 427089 h 2108130"/>
              <a:gd name="connsiteX20" fmla="*/ 717773 w 3132892"/>
              <a:gd name="connsiteY20" fmla="*/ 649479 h 2108130"/>
              <a:gd name="connsiteX21" fmla="*/ 691280 w 3132892"/>
              <a:gd name="connsiteY21" fmla="*/ 660459 h 2108130"/>
              <a:gd name="connsiteX22" fmla="*/ 724291 w 3132892"/>
              <a:gd name="connsiteY22" fmla="*/ 680319 h 2108130"/>
              <a:gd name="connsiteX23" fmla="*/ 865260 w 3132892"/>
              <a:gd name="connsiteY23" fmla="*/ 755150 h 2108130"/>
              <a:gd name="connsiteX24" fmla="*/ 1263658 w 3132892"/>
              <a:gd name="connsiteY24" fmla="*/ 973134 h 2108130"/>
              <a:gd name="connsiteX25" fmla="*/ 1265795 w 3132892"/>
              <a:gd name="connsiteY25" fmla="*/ 974234 h 2108130"/>
              <a:gd name="connsiteX26" fmla="*/ 1536224 w 3132892"/>
              <a:gd name="connsiteY26" fmla="*/ 716997 h 2108130"/>
              <a:gd name="connsiteX27" fmla="*/ 1278636 w 3132892"/>
              <a:gd name="connsiteY27" fmla="*/ 421964 h 2108130"/>
              <a:gd name="connsiteX28" fmla="*/ 1307233 w 3132892"/>
              <a:gd name="connsiteY28" fmla="*/ 410360 h 2108130"/>
              <a:gd name="connsiteX29" fmla="*/ 1276975 w 3132892"/>
              <a:gd name="connsiteY29" fmla="*/ 420514 h 2108130"/>
              <a:gd name="connsiteX30" fmla="*/ 1081035 w 3132892"/>
              <a:gd name="connsiteY30" fmla="*/ 198124 h 2108130"/>
              <a:gd name="connsiteX31" fmla="*/ 1131614 w 3132892"/>
              <a:gd name="connsiteY31" fmla="*/ 178332 h 2108130"/>
              <a:gd name="connsiteX32" fmla="*/ 1567556 w 3132892"/>
              <a:gd name="connsiteY32" fmla="*/ 0 h 2108130"/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09802 w 3132892"/>
              <a:gd name="connsiteY4" fmla="*/ 943766 h 2108130"/>
              <a:gd name="connsiteX5" fmla="*/ 1567556 w 3132892"/>
              <a:gd name="connsiteY5" fmla="*/ 0 h 2108130"/>
              <a:gd name="connsiteX6" fmla="*/ 3130533 w 3132892"/>
              <a:gd name="connsiteY6" fmla="*/ 849756 h 2108130"/>
              <a:gd name="connsiteX7" fmla="*/ 3132892 w 3132892"/>
              <a:gd name="connsiteY7" fmla="*/ 848787 h 2108130"/>
              <a:gd name="connsiteX8" fmla="*/ 3060226 w 3132892"/>
              <a:gd name="connsiteY8" fmla="*/ 1493877 h 2108130"/>
              <a:gd name="connsiteX9" fmla="*/ 1563110 w 3132892"/>
              <a:gd name="connsiteY9" fmla="*/ 2108130 h 2108130"/>
              <a:gd name="connsiteX10" fmla="*/ 612074 w 3132892"/>
              <a:gd name="connsiteY10" fmla="*/ 1590750 h 2108130"/>
              <a:gd name="connsiteX11" fmla="*/ 213501 w 3132892"/>
              <a:gd name="connsiteY11" fmla="*/ 1372786 h 2108130"/>
              <a:gd name="connsiteX12" fmla="*/ 72666 w 3132892"/>
              <a:gd name="connsiteY12" fmla="*/ 1295771 h 2108130"/>
              <a:gd name="connsiteX13" fmla="*/ 0 w 3132892"/>
              <a:gd name="connsiteY13" fmla="*/ 1256134 h 2108130"/>
              <a:gd name="connsiteX14" fmla="*/ 72431 w 3132892"/>
              <a:gd name="connsiteY14" fmla="*/ 615305 h 2108130"/>
              <a:gd name="connsiteX15" fmla="*/ 70448 w 3132892"/>
              <a:gd name="connsiteY15" fmla="*/ 614233 h 2108130"/>
              <a:gd name="connsiteX16" fmla="*/ 72655 w 3132892"/>
              <a:gd name="connsiteY16" fmla="*/ 613318 h 2108130"/>
              <a:gd name="connsiteX17" fmla="*/ 72666 w 3132892"/>
              <a:gd name="connsiteY17" fmla="*/ 613224 h 2108130"/>
              <a:gd name="connsiteX18" fmla="*/ 72759 w 3132892"/>
              <a:gd name="connsiteY18" fmla="*/ 613275 h 2108130"/>
              <a:gd name="connsiteX19" fmla="*/ 521833 w 3132892"/>
              <a:gd name="connsiteY19" fmla="*/ 427089 h 2108130"/>
              <a:gd name="connsiteX20" fmla="*/ 717773 w 3132892"/>
              <a:gd name="connsiteY20" fmla="*/ 649479 h 2108130"/>
              <a:gd name="connsiteX21" fmla="*/ 691280 w 3132892"/>
              <a:gd name="connsiteY21" fmla="*/ 660459 h 2108130"/>
              <a:gd name="connsiteX22" fmla="*/ 724291 w 3132892"/>
              <a:gd name="connsiteY22" fmla="*/ 680319 h 2108130"/>
              <a:gd name="connsiteX23" fmla="*/ 865260 w 3132892"/>
              <a:gd name="connsiteY23" fmla="*/ 755150 h 2108130"/>
              <a:gd name="connsiteX24" fmla="*/ 1263658 w 3132892"/>
              <a:gd name="connsiteY24" fmla="*/ 973134 h 2108130"/>
              <a:gd name="connsiteX25" fmla="*/ 1265795 w 3132892"/>
              <a:gd name="connsiteY25" fmla="*/ 974234 h 2108130"/>
              <a:gd name="connsiteX26" fmla="*/ 1536224 w 3132892"/>
              <a:gd name="connsiteY26" fmla="*/ 716997 h 2108130"/>
              <a:gd name="connsiteX27" fmla="*/ 1278636 w 3132892"/>
              <a:gd name="connsiteY27" fmla="*/ 421964 h 2108130"/>
              <a:gd name="connsiteX28" fmla="*/ 1276975 w 3132892"/>
              <a:gd name="connsiteY28" fmla="*/ 420514 h 2108130"/>
              <a:gd name="connsiteX29" fmla="*/ 1081035 w 3132892"/>
              <a:gd name="connsiteY29" fmla="*/ 198124 h 2108130"/>
              <a:gd name="connsiteX30" fmla="*/ 1131614 w 3132892"/>
              <a:gd name="connsiteY30" fmla="*/ 178332 h 2108130"/>
              <a:gd name="connsiteX31" fmla="*/ 1567556 w 3132892"/>
              <a:gd name="connsiteY31" fmla="*/ 0 h 210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132892" h="2108130">
                <a:moveTo>
                  <a:pt x="1509802" y="943766"/>
                </a:moveTo>
                <a:lnTo>
                  <a:pt x="1338583" y="1011784"/>
                </a:lnTo>
                <a:lnTo>
                  <a:pt x="1620402" y="1166852"/>
                </a:lnTo>
                <a:lnTo>
                  <a:pt x="1791884" y="1096822"/>
                </a:lnTo>
                <a:lnTo>
                  <a:pt x="1509802" y="943766"/>
                </a:lnTo>
                <a:close/>
                <a:moveTo>
                  <a:pt x="1567556" y="0"/>
                </a:moveTo>
                <a:lnTo>
                  <a:pt x="3130533" y="849756"/>
                </a:lnTo>
                <a:lnTo>
                  <a:pt x="3132892" y="848787"/>
                </a:lnTo>
                <a:lnTo>
                  <a:pt x="3060226" y="1493877"/>
                </a:lnTo>
                <a:lnTo>
                  <a:pt x="1563110" y="2108130"/>
                </a:lnTo>
                <a:lnTo>
                  <a:pt x="612074" y="1590750"/>
                </a:lnTo>
                <a:lnTo>
                  <a:pt x="213501" y="1372786"/>
                </a:lnTo>
                <a:lnTo>
                  <a:pt x="72666" y="1295771"/>
                </a:lnTo>
                <a:lnTo>
                  <a:pt x="0" y="1256134"/>
                </a:lnTo>
                <a:lnTo>
                  <a:pt x="72431" y="615305"/>
                </a:lnTo>
                <a:lnTo>
                  <a:pt x="70448" y="614233"/>
                </a:lnTo>
                <a:lnTo>
                  <a:pt x="72655" y="613318"/>
                </a:lnTo>
                <a:cubicBezTo>
                  <a:pt x="72659" y="613287"/>
                  <a:pt x="72662" y="613255"/>
                  <a:pt x="72666" y="613224"/>
                </a:cubicBezTo>
                <a:lnTo>
                  <a:pt x="72759" y="613275"/>
                </a:lnTo>
                <a:lnTo>
                  <a:pt x="521833" y="427089"/>
                </a:lnTo>
                <a:lnTo>
                  <a:pt x="717773" y="649479"/>
                </a:lnTo>
                <a:lnTo>
                  <a:pt x="691280" y="660459"/>
                </a:lnTo>
                <a:lnTo>
                  <a:pt x="724291" y="680319"/>
                </a:lnTo>
                <a:lnTo>
                  <a:pt x="865260" y="755150"/>
                </a:lnTo>
                <a:lnTo>
                  <a:pt x="1263658" y="973134"/>
                </a:lnTo>
                <a:lnTo>
                  <a:pt x="1265795" y="974234"/>
                </a:lnTo>
                <a:lnTo>
                  <a:pt x="1536224" y="716997"/>
                </a:lnTo>
                <a:lnTo>
                  <a:pt x="1278636" y="421964"/>
                </a:lnTo>
                <a:lnTo>
                  <a:pt x="1276975" y="420514"/>
                </a:lnTo>
                <a:lnTo>
                  <a:pt x="1081035" y="198124"/>
                </a:lnTo>
                <a:lnTo>
                  <a:pt x="1131614" y="178332"/>
                </a:lnTo>
                <a:lnTo>
                  <a:pt x="15675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65C945-78D4-4BFA-AC6B-8ABB923639D3}"/>
              </a:ext>
            </a:extLst>
          </p:cNvPr>
          <p:cNvSpPr/>
          <p:nvPr/>
        </p:nvSpPr>
        <p:spPr>
          <a:xfrm>
            <a:off x="4397590" y="2641419"/>
            <a:ext cx="3165749" cy="3088137"/>
          </a:xfrm>
          <a:custGeom>
            <a:avLst/>
            <a:gdLst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1708560 w 3165749"/>
              <a:gd name="connsiteY10" fmla="*/ 2206507 h 3088137"/>
              <a:gd name="connsiteX11" fmla="*/ 2358579 w 3165749"/>
              <a:gd name="connsiteY11" fmla="*/ 1587167 h 3088137"/>
              <a:gd name="connsiteX12" fmla="*/ 2353091 w 3165749"/>
              <a:gd name="connsiteY12" fmla="*/ 1584252 h 3088137"/>
              <a:gd name="connsiteX13" fmla="*/ 2364094 w 3165749"/>
              <a:gd name="connsiteY13" fmla="*/ 1573256 h 3088137"/>
              <a:gd name="connsiteX14" fmla="*/ 2346463 w 3165749"/>
              <a:gd name="connsiteY14" fmla="*/ 1553435 h 3088137"/>
              <a:gd name="connsiteX15" fmla="*/ 2150532 w 3165749"/>
              <a:gd name="connsiteY15" fmla="*/ 1331067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22194 w 3165749"/>
              <a:gd name="connsiteY26" fmla="*/ 2268650 h 3088137"/>
              <a:gd name="connsiteX27" fmla="*/ 1839451 w 3165749"/>
              <a:gd name="connsiteY27" fmla="*/ 2278087 h 3088137"/>
              <a:gd name="connsiteX28" fmla="*/ 1843797 w 3165749"/>
              <a:gd name="connsiteY28" fmla="*/ 2275753 h 3088137"/>
              <a:gd name="connsiteX29" fmla="*/ 2242275 w 3165749"/>
              <a:gd name="connsiteY29" fmla="*/ 2493713 h 3088137"/>
              <a:gd name="connsiteX30" fmla="*/ 1694068 w 3165749"/>
              <a:gd name="connsiteY30" fmla="*/ 3011084 h 3088137"/>
              <a:gd name="connsiteX31" fmla="*/ 1612611 w 3165749"/>
              <a:gd name="connsiteY31" fmla="*/ 3088137 h 3088137"/>
              <a:gd name="connsiteX32" fmla="*/ 1610785 w 3165749"/>
              <a:gd name="connsiteY32" fmla="*/ 3086043 h 3088137"/>
              <a:gd name="connsiteX33" fmla="*/ 1412339 w 3165749"/>
              <a:gd name="connsiteY33" fmla="*/ 3066417 h 3088137"/>
              <a:gd name="connsiteX34" fmla="*/ 1216395 w 3165749"/>
              <a:gd name="connsiteY34" fmla="*/ 2839651 h 3088137"/>
              <a:gd name="connsiteX35" fmla="*/ 629709 w 3165749"/>
              <a:gd name="connsiteY35" fmla="*/ 2190637 h 3088137"/>
              <a:gd name="connsiteX36" fmla="*/ 66088 w 3165749"/>
              <a:gd name="connsiteY36" fmla="*/ 1545549 h 3088137"/>
              <a:gd name="connsiteX37" fmla="*/ 0 w 3165749"/>
              <a:gd name="connsiteY37" fmla="*/ 1470655 h 3088137"/>
              <a:gd name="connsiteX38" fmla="*/ 407290 w 3165749"/>
              <a:gd name="connsiteY38" fmla="*/ 1085411 h 3088137"/>
              <a:gd name="connsiteX39" fmla="*/ 779407 w 3165749"/>
              <a:gd name="connsiteY39" fmla="*/ 735328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22194 w 3165749"/>
              <a:gd name="connsiteY26" fmla="*/ 2268650 h 3088137"/>
              <a:gd name="connsiteX27" fmla="*/ 1839451 w 3165749"/>
              <a:gd name="connsiteY27" fmla="*/ 2278087 h 3088137"/>
              <a:gd name="connsiteX28" fmla="*/ 1843797 w 3165749"/>
              <a:gd name="connsiteY28" fmla="*/ 2275753 h 3088137"/>
              <a:gd name="connsiteX29" fmla="*/ 2242275 w 3165749"/>
              <a:gd name="connsiteY29" fmla="*/ 2493713 h 3088137"/>
              <a:gd name="connsiteX30" fmla="*/ 1694068 w 3165749"/>
              <a:gd name="connsiteY30" fmla="*/ 3011084 h 3088137"/>
              <a:gd name="connsiteX31" fmla="*/ 1612611 w 3165749"/>
              <a:gd name="connsiteY31" fmla="*/ 3088137 h 3088137"/>
              <a:gd name="connsiteX32" fmla="*/ 1610785 w 3165749"/>
              <a:gd name="connsiteY32" fmla="*/ 3086043 h 3088137"/>
              <a:gd name="connsiteX33" fmla="*/ 1412339 w 3165749"/>
              <a:gd name="connsiteY33" fmla="*/ 3066417 h 3088137"/>
              <a:gd name="connsiteX34" fmla="*/ 1216395 w 3165749"/>
              <a:gd name="connsiteY34" fmla="*/ 2839651 h 3088137"/>
              <a:gd name="connsiteX35" fmla="*/ 629709 w 3165749"/>
              <a:gd name="connsiteY35" fmla="*/ 2190637 h 3088137"/>
              <a:gd name="connsiteX36" fmla="*/ 66088 w 3165749"/>
              <a:gd name="connsiteY36" fmla="*/ 1545549 h 3088137"/>
              <a:gd name="connsiteX37" fmla="*/ 0 w 3165749"/>
              <a:gd name="connsiteY37" fmla="*/ 1470655 h 3088137"/>
              <a:gd name="connsiteX38" fmla="*/ 407290 w 3165749"/>
              <a:gd name="connsiteY38" fmla="*/ 1085411 h 3088137"/>
              <a:gd name="connsiteX39" fmla="*/ 779407 w 3165749"/>
              <a:gd name="connsiteY39" fmla="*/ 735328 h 3088137"/>
              <a:gd name="connsiteX40" fmla="*/ 1554308 w 3165749"/>
              <a:gd name="connsiteY40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39451 w 3165749"/>
              <a:gd name="connsiteY26" fmla="*/ 2278087 h 3088137"/>
              <a:gd name="connsiteX27" fmla="*/ 1843797 w 3165749"/>
              <a:gd name="connsiteY27" fmla="*/ 2275753 h 3088137"/>
              <a:gd name="connsiteX28" fmla="*/ 2242275 w 3165749"/>
              <a:gd name="connsiteY28" fmla="*/ 2493713 h 3088137"/>
              <a:gd name="connsiteX29" fmla="*/ 1694068 w 3165749"/>
              <a:gd name="connsiteY29" fmla="*/ 3011084 h 3088137"/>
              <a:gd name="connsiteX30" fmla="*/ 1612611 w 3165749"/>
              <a:gd name="connsiteY30" fmla="*/ 3088137 h 3088137"/>
              <a:gd name="connsiteX31" fmla="*/ 1610785 w 3165749"/>
              <a:gd name="connsiteY31" fmla="*/ 3086043 h 3088137"/>
              <a:gd name="connsiteX32" fmla="*/ 1412339 w 3165749"/>
              <a:gd name="connsiteY32" fmla="*/ 3066417 h 3088137"/>
              <a:gd name="connsiteX33" fmla="*/ 1216395 w 3165749"/>
              <a:gd name="connsiteY33" fmla="*/ 2839651 h 3088137"/>
              <a:gd name="connsiteX34" fmla="*/ 629709 w 3165749"/>
              <a:gd name="connsiteY34" fmla="*/ 2190637 h 3088137"/>
              <a:gd name="connsiteX35" fmla="*/ 66088 w 3165749"/>
              <a:gd name="connsiteY35" fmla="*/ 1545549 h 3088137"/>
              <a:gd name="connsiteX36" fmla="*/ 0 w 3165749"/>
              <a:gd name="connsiteY36" fmla="*/ 1470655 h 3088137"/>
              <a:gd name="connsiteX37" fmla="*/ 407290 w 3165749"/>
              <a:gd name="connsiteY37" fmla="*/ 1085411 h 3088137"/>
              <a:gd name="connsiteX38" fmla="*/ 779407 w 3165749"/>
              <a:gd name="connsiteY38" fmla="*/ 735328 h 3088137"/>
              <a:gd name="connsiteX39" fmla="*/ 1554308 w 3165749"/>
              <a:gd name="connsiteY39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1839451 w 3165749"/>
              <a:gd name="connsiteY25" fmla="*/ 2278087 h 3088137"/>
              <a:gd name="connsiteX26" fmla="*/ 1843797 w 3165749"/>
              <a:gd name="connsiteY26" fmla="*/ 2275753 h 3088137"/>
              <a:gd name="connsiteX27" fmla="*/ 2242275 w 3165749"/>
              <a:gd name="connsiteY27" fmla="*/ 2493713 h 3088137"/>
              <a:gd name="connsiteX28" fmla="*/ 1694068 w 3165749"/>
              <a:gd name="connsiteY28" fmla="*/ 3011084 h 3088137"/>
              <a:gd name="connsiteX29" fmla="*/ 1612611 w 3165749"/>
              <a:gd name="connsiteY29" fmla="*/ 3088137 h 3088137"/>
              <a:gd name="connsiteX30" fmla="*/ 1610785 w 3165749"/>
              <a:gd name="connsiteY30" fmla="*/ 3086043 h 3088137"/>
              <a:gd name="connsiteX31" fmla="*/ 1412339 w 3165749"/>
              <a:gd name="connsiteY31" fmla="*/ 3066417 h 3088137"/>
              <a:gd name="connsiteX32" fmla="*/ 1216395 w 3165749"/>
              <a:gd name="connsiteY32" fmla="*/ 2839651 h 3088137"/>
              <a:gd name="connsiteX33" fmla="*/ 629709 w 3165749"/>
              <a:gd name="connsiteY33" fmla="*/ 2190637 h 3088137"/>
              <a:gd name="connsiteX34" fmla="*/ 66088 w 3165749"/>
              <a:gd name="connsiteY34" fmla="*/ 1545549 h 3088137"/>
              <a:gd name="connsiteX35" fmla="*/ 0 w 3165749"/>
              <a:gd name="connsiteY35" fmla="*/ 1470655 h 3088137"/>
              <a:gd name="connsiteX36" fmla="*/ 407290 w 3165749"/>
              <a:gd name="connsiteY36" fmla="*/ 1085411 h 3088137"/>
              <a:gd name="connsiteX37" fmla="*/ 779407 w 3165749"/>
              <a:gd name="connsiteY37" fmla="*/ 735328 h 3088137"/>
              <a:gd name="connsiteX38" fmla="*/ 1554308 w 3165749"/>
              <a:gd name="connsiteY38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1839451 w 3165749"/>
              <a:gd name="connsiteY25" fmla="*/ 2278087 h 3088137"/>
              <a:gd name="connsiteX26" fmla="*/ 2242275 w 3165749"/>
              <a:gd name="connsiteY26" fmla="*/ 2493713 h 3088137"/>
              <a:gd name="connsiteX27" fmla="*/ 1694068 w 3165749"/>
              <a:gd name="connsiteY27" fmla="*/ 3011084 h 3088137"/>
              <a:gd name="connsiteX28" fmla="*/ 1612611 w 3165749"/>
              <a:gd name="connsiteY28" fmla="*/ 3088137 h 3088137"/>
              <a:gd name="connsiteX29" fmla="*/ 1610785 w 3165749"/>
              <a:gd name="connsiteY29" fmla="*/ 3086043 h 3088137"/>
              <a:gd name="connsiteX30" fmla="*/ 1412339 w 3165749"/>
              <a:gd name="connsiteY30" fmla="*/ 3066417 h 3088137"/>
              <a:gd name="connsiteX31" fmla="*/ 1216395 w 3165749"/>
              <a:gd name="connsiteY31" fmla="*/ 2839651 h 3088137"/>
              <a:gd name="connsiteX32" fmla="*/ 629709 w 3165749"/>
              <a:gd name="connsiteY32" fmla="*/ 2190637 h 3088137"/>
              <a:gd name="connsiteX33" fmla="*/ 66088 w 3165749"/>
              <a:gd name="connsiteY33" fmla="*/ 1545549 h 3088137"/>
              <a:gd name="connsiteX34" fmla="*/ 0 w 3165749"/>
              <a:gd name="connsiteY34" fmla="*/ 1470655 h 3088137"/>
              <a:gd name="connsiteX35" fmla="*/ 407290 w 3165749"/>
              <a:gd name="connsiteY35" fmla="*/ 1085411 h 3088137"/>
              <a:gd name="connsiteX36" fmla="*/ 779407 w 3165749"/>
              <a:gd name="connsiteY36" fmla="*/ 735328 h 3088137"/>
              <a:gd name="connsiteX37" fmla="*/ 1554308 w 3165749"/>
              <a:gd name="connsiteY37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242275 w 3165749"/>
              <a:gd name="connsiteY25" fmla="*/ 2493713 h 3088137"/>
              <a:gd name="connsiteX26" fmla="*/ 1694068 w 3165749"/>
              <a:gd name="connsiteY26" fmla="*/ 3011084 h 3088137"/>
              <a:gd name="connsiteX27" fmla="*/ 1612611 w 3165749"/>
              <a:gd name="connsiteY27" fmla="*/ 3088137 h 3088137"/>
              <a:gd name="connsiteX28" fmla="*/ 1610785 w 3165749"/>
              <a:gd name="connsiteY28" fmla="*/ 3086043 h 3088137"/>
              <a:gd name="connsiteX29" fmla="*/ 1412339 w 3165749"/>
              <a:gd name="connsiteY29" fmla="*/ 3066417 h 3088137"/>
              <a:gd name="connsiteX30" fmla="*/ 1216395 w 3165749"/>
              <a:gd name="connsiteY30" fmla="*/ 2839651 h 3088137"/>
              <a:gd name="connsiteX31" fmla="*/ 629709 w 3165749"/>
              <a:gd name="connsiteY31" fmla="*/ 2190637 h 3088137"/>
              <a:gd name="connsiteX32" fmla="*/ 66088 w 3165749"/>
              <a:gd name="connsiteY32" fmla="*/ 1545549 h 3088137"/>
              <a:gd name="connsiteX33" fmla="*/ 0 w 3165749"/>
              <a:gd name="connsiteY33" fmla="*/ 1470655 h 3088137"/>
              <a:gd name="connsiteX34" fmla="*/ 407290 w 3165749"/>
              <a:gd name="connsiteY34" fmla="*/ 1085411 h 3088137"/>
              <a:gd name="connsiteX35" fmla="*/ 779407 w 3165749"/>
              <a:gd name="connsiteY35" fmla="*/ 735328 h 3088137"/>
              <a:gd name="connsiteX36" fmla="*/ 1554308 w 3165749"/>
              <a:gd name="connsiteY36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242275 w 3165749"/>
              <a:gd name="connsiteY24" fmla="*/ 2493713 h 3088137"/>
              <a:gd name="connsiteX25" fmla="*/ 1694068 w 3165749"/>
              <a:gd name="connsiteY25" fmla="*/ 3011084 h 3088137"/>
              <a:gd name="connsiteX26" fmla="*/ 1612611 w 3165749"/>
              <a:gd name="connsiteY26" fmla="*/ 3088137 h 3088137"/>
              <a:gd name="connsiteX27" fmla="*/ 1610785 w 3165749"/>
              <a:gd name="connsiteY27" fmla="*/ 3086043 h 3088137"/>
              <a:gd name="connsiteX28" fmla="*/ 1412339 w 3165749"/>
              <a:gd name="connsiteY28" fmla="*/ 3066417 h 3088137"/>
              <a:gd name="connsiteX29" fmla="*/ 1216395 w 3165749"/>
              <a:gd name="connsiteY29" fmla="*/ 2839651 h 3088137"/>
              <a:gd name="connsiteX30" fmla="*/ 629709 w 3165749"/>
              <a:gd name="connsiteY30" fmla="*/ 2190637 h 3088137"/>
              <a:gd name="connsiteX31" fmla="*/ 66088 w 3165749"/>
              <a:gd name="connsiteY31" fmla="*/ 1545549 h 3088137"/>
              <a:gd name="connsiteX32" fmla="*/ 0 w 3165749"/>
              <a:gd name="connsiteY32" fmla="*/ 1470655 h 3088137"/>
              <a:gd name="connsiteX33" fmla="*/ 407290 w 3165749"/>
              <a:gd name="connsiteY33" fmla="*/ 1085411 h 3088137"/>
              <a:gd name="connsiteX34" fmla="*/ 779407 w 3165749"/>
              <a:gd name="connsiteY34" fmla="*/ 735328 h 3088137"/>
              <a:gd name="connsiteX35" fmla="*/ 1554308 w 3165749"/>
              <a:gd name="connsiteY35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242275 w 3165749"/>
              <a:gd name="connsiteY23" fmla="*/ 2493713 h 3088137"/>
              <a:gd name="connsiteX24" fmla="*/ 1694068 w 3165749"/>
              <a:gd name="connsiteY24" fmla="*/ 3011084 h 3088137"/>
              <a:gd name="connsiteX25" fmla="*/ 1612611 w 3165749"/>
              <a:gd name="connsiteY25" fmla="*/ 3088137 h 3088137"/>
              <a:gd name="connsiteX26" fmla="*/ 1610785 w 3165749"/>
              <a:gd name="connsiteY26" fmla="*/ 3086043 h 3088137"/>
              <a:gd name="connsiteX27" fmla="*/ 1412339 w 3165749"/>
              <a:gd name="connsiteY27" fmla="*/ 3066417 h 3088137"/>
              <a:gd name="connsiteX28" fmla="*/ 1216395 w 3165749"/>
              <a:gd name="connsiteY28" fmla="*/ 2839651 h 3088137"/>
              <a:gd name="connsiteX29" fmla="*/ 629709 w 3165749"/>
              <a:gd name="connsiteY29" fmla="*/ 2190637 h 3088137"/>
              <a:gd name="connsiteX30" fmla="*/ 66088 w 3165749"/>
              <a:gd name="connsiteY30" fmla="*/ 1545549 h 3088137"/>
              <a:gd name="connsiteX31" fmla="*/ 0 w 3165749"/>
              <a:gd name="connsiteY31" fmla="*/ 1470655 h 3088137"/>
              <a:gd name="connsiteX32" fmla="*/ 407290 w 3165749"/>
              <a:gd name="connsiteY32" fmla="*/ 1085411 h 3088137"/>
              <a:gd name="connsiteX33" fmla="*/ 779407 w 3165749"/>
              <a:gd name="connsiteY33" fmla="*/ 735328 h 3088137"/>
              <a:gd name="connsiteX34" fmla="*/ 1554308 w 3165749"/>
              <a:gd name="connsiteY34" fmla="*/ 0 h 308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65749" h="3088137">
                <a:moveTo>
                  <a:pt x="1631175" y="737183"/>
                </a:moveTo>
                <a:lnTo>
                  <a:pt x="1556366" y="809739"/>
                </a:lnTo>
                <a:lnTo>
                  <a:pt x="1485869" y="877970"/>
                </a:lnTo>
                <a:lnTo>
                  <a:pt x="1322973" y="1029946"/>
                </a:lnTo>
                <a:lnTo>
                  <a:pt x="895884" y="1435031"/>
                </a:lnTo>
                <a:lnTo>
                  <a:pt x="810056" y="1516440"/>
                </a:lnTo>
                <a:lnTo>
                  <a:pt x="851806" y="1564949"/>
                </a:lnTo>
                <a:lnTo>
                  <a:pt x="1425496" y="2216298"/>
                </a:lnTo>
                <a:lnTo>
                  <a:pt x="1542841" y="2350247"/>
                </a:lnTo>
                <a:lnTo>
                  <a:pt x="1698544" y="2201029"/>
                </a:lnTo>
                <a:lnTo>
                  <a:pt x="2358579" y="1587167"/>
                </a:lnTo>
                <a:lnTo>
                  <a:pt x="2353091" y="1584252"/>
                </a:lnTo>
                <a:lnTo>
                  <a:pt x="2364094" y="1573256"/>
                </a:lnTo>
                <a:lnTo>
                  <a:pt x="2346463" y="1553435"/>
                </a:lnTo>
                <a:lnTo>
                  <a:pt x="2150532" y="1331067"/>
                </a:lnTo>
                <a:lnTo>
                  <a:pt x="1631175" y="737183"/>
                </a:lnTo>
                <a:close/>
                <a:moveTo>
                  <a:pt x="1554308" y="0"/>
                </a:moveTo>
                <a:lnTo>
                  <a:pt x="1754699" y="19816"/>
                </a:lnTo>
                <a:lnTo>
                  <a:pt x="1763339" y="19386"/>
                </a:lnTo>
                <a:lnTo>
                  <a:pt x="2712242" y="1104813"/>
                </a:lnTo>
                <a:lnTo>
                  <a:pt x="2908127" y="1327170"/>
                </a:lnTo>
                <a:lnTo>
                  <a:pt x="3165749" y="1622151"/>
                </a:lnTo>
                <a:lnTo>
                  <a:pt x="2894986" y="1879745"/>
                </a:lnTo>
                <a:lnTo>
                  <a:pt x="2242275" y="2493713"/>
                </a:lnTo>
                <a:lnTo>
                  <a:pt x="1694068" y="3011084"/>
                </a:lnTo>
                <a:lnTo>
                  <a:pt x="1612611" y="3088137"/>
                </a:lnTo>
                <a:lnTo>
                  <a:pt x="1610785" y="3086043"/>
                </a:lnTo>
                <a:lnTo>
                  <a:pt x="1412339" y="3066417"/>
                </a:lnTo>
                <a:lnTo>
                  <a:pt x="1216395" y="2839651"/>
                </a:lnTo>
                <a:lnTo>
                  <a:pt x="629709" y="2190637"/>
                </a:lnTo>
                <a:lnTo>
                  <a:pt x="66088" y="1545549"/>
                </a:lnTo>
                <a:lnTo>
                  <a:pt x="0" y="1470655"/>
                </a:lnTo>
                <a:lnTo>
                  <a:pt x="407290" y="1085411"/>
                </a:lnTo>
                <a:lnTo>
                  <a:pt x="779407" y="735328"/>
                </a:lnTo>
                <a:lnTo>
                  <a:pt x="155430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BC473CE-DFC0-47A4-B9A2-AA6B2510AD75}"/>
              </a:ext>
            </a:extLst>
          </p:cNvPr>
          <p:cNvSpPr/>
          <p:nvPr/>
        </p:nvSpPr>
        <p:spPr>
          <a:xfrm>
            <a:off x="4397590" y="2641419"/>
            <a:ext cx="1754699" cy="3086231"/>
          </a:xfrm>
          <a:custGeom>
            <a:avLst/>
            <a:gdLst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1226453 w 1754699"/>
              <a:gd name="connsiteY13" fmla="*/ 2809916 h 3086231"/>
              <a:gd name="connsiteX14" fmla="*/ 652833 w 1754699"/>
              <a:gd name="connsiteY14" fmla="*/ 2124127 h 3086231"/>
              <a:gd name="connsiteX15" fmla="*/ 629709 w 1754699"/>
              <a:gd name="connsiteY15" fmla="*/ 2190637 h 3086231"/>
              <a:gd name="connsiteX16" fmla="*/ 66088 w 1754699"/>
              <a:gd name="connsiteY16" fmla="*/ 1545549 h 3086231"/>
              <a:gd name="connsiteX17" fmla="*/ 0 w 1754699"/>
              <a:gd name="connsiteY17" fmla="*/ 1470655 h 3086231"/>
              <a:gd name="connsiteX18" fmla="*/ 407290 w 1754699"/>
              <a:gd name="connsiteY18" fmla="*/ 1085411 h 3086231"/>
              <a:gd name="connsiteX19" fmla="*/ 779407 w 1754699"/>
              <a:gd name="connsiteY19" fmla="*/ 735328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1226453 w 1754699"/>
              <a:gd name="connsiteY13" fmla="*/ 2809916 h 3086231"/>
              <a:gd name="connsiteX14" fmla="*/ 629709 w 1754699"/>
              <a:gd name="connsiteY14" fmla="*/ 2190637 h 3086231"/>
              <a:gd name="connsiteX15" fmla="*/ 66088 w 1754699"/>
              <a:gd name="connsiteY15" fmla="*/ 1545549 h 3086231"/>
              <a:gd name="connsiteX16" fmla="*/ 0 w 1754699"/>
              <a:gd name="connsiteY16" fmla="*/ 1470655 h 3086231"/>
              <a:gd name="connsiteX17" fmla="*/ 407290 w 1754699"/>
              <a:gd name="connsiteY17" fmla="*/ 1085411 h 3086231"/>
              <a:gd name="connsiteX18" fmla="*/ 779407 w 1754699"/>
              <a:gd name="connsiteY18" fmla="*/ 735328 h 3086231"/>
              <a:gd name="connsiteX19" fmla="*/ 1554308 w 1754699"/>
              <a:gd name="connsiteY19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629709 w 1754699"/>
              <a:gd name="connsiteY13" fmla="*/ 2190637 h 3086231"/>
              <a:gd name="connsiteX14" fmla="*/ 66088 w 1754699"/>
              <a:gd name="connsiteY14" fmla="*/ 1545549 h 3086231"/>
              <a:gd name="connsiteX15" fmla="*/ 0 w 1754699"/>
              <a:gd name="connsiteY15" fmla="*/ 1470655 h 3086231"/>
              <a:gd name="connsiteX16" fmla="*/ 407290 w 1754699"/>
              <a:gd name="connsiteY16" fmla="*/ 1085411 h 3086231"/>
              <a:gd name="connsiteX17" fmla="*/ 779407 w 1754699"/>
              <a:gd name="connsiteY17" fmla="*/ 735328 h 3086231"/>
              <a:gd name="connsiteX18" fmla="*/ 1554308 w 1754699"/>
              <a:gd name="connsiteY18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67032 w 1754699"/>
              <a:gd name="connsiteY8" fmla="*/ 2689941 h 3086231"/>
              <a:gd name="connsiteX9" fmla="*/ 1612686 w 1754699"/>
              <a:gd name="connsiteY9" fmla="*/ 3086231 h 3086231"/>
              <a:gd name="connsiteX10" fmla="*/ 1412339 w 1754699"/>
              <a:gd name="connsiteY10" fmla="*/ 3066417 h 3086231"/>
              <a:gd name="connsiteX11" fmla="*/ 1216395 w 1754699"/>
              <a:gd name="connsiteY11" fmla="*/ 2839651 h 3086231"/>
              <a:gd name="connsiteX12" fmla="*/ 629709 w 1754699"/>
              <a:gd name="connsiteY12" fmla="*/ 2190637 h 3086231"/>
              <a:gd name="connsiteX13" fmla="*/ 66088 w 1754699"/>
              <a:gd name="connsiteY13" fmla="*/ 1545549 h 3086231"/>
              <a:gd name="connsiteX14" fmla="*/ 0 w 1754699"/>
              <a:gd name="connsiteY14" fmla="*/ 1470655 h 3086231"/>
              <a:gd name="connsiteX15" fmla="*/ 407290 w 1754699"/>
              <a:gd name="connsiteY15" fmla="*/ 1085411 h 3086231"/>
              <a:gd name="connsiteX16" fmla="*/ 779407 w 1754699"/>
              <a:gd name="connsiteY16" fmla="*/ 735328 h 3086231"/>
              <a:gd name="connsiteX17" fmla="*/ 1554308 w 1754699"/>
              <a:gd name="connsiteY17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1267032 w 1754699"/>
              <a:gd name="connsiteY7" fmla="*/ 2689941 h 3086231"/>
              <a:gd name="connsiteX8" fmla="*/ 1612686 w 1754699"/>
              <a:gd name="connsiteY8" fmla="*/ 3086231 h 3086231"/>
              <a:gd name="connsiteX9" fmla="*/ 1412339 w 1754699"/>
              <a:gd name="connsiteY9" fmla="*/ 3066417 h 3086231"/>
              <a:gd name="connsiteX10" fmla="*/ 1216395 w 1754699"/>
              <a:gd name="connsiteY10" fmla="*/ 2839651 h 3086231"/>
              <a:gd name="connsiteX11" fmla="*/ 629709 w 1754699"/>
              <a:gd name="connsiteY11" fmla="*/ 2190637 h 3086231"/>
              <a:gd name="connsiteX12" fmla="*/ 66088 w 1754699"/>
              <a:gd name="connsiteY12" fmla="*/ 1545549 h 3086231"/>
              <a:gd name="connsiteX13" fmla="*/ 0 w 1754699"/>
              <a:gd name="connsiteY13" fmla="*/ 1470655 h 3086231"/>
              <a:gd name="connsiteX14" fmla="*/ 407290 w 1754699"/>
              <a:gd name="connsiteY14" fmla="*/ 1085411 h 3086231"/>
              <a:gd name="connsiteX15" fmla="*/ 779407 w 1754699"/>
              <a:gd name="connsiteY15" fmla="*/ 735328 h 3086231"/>
              <a:gd name="connsiteX16" fmla="*/ 1554308 w 1754699"/>
              <a:gd name="connsiteY16" fmla="*/ 0 h 30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54699" h="3086231">
                <a:moveTo>
                  <a:pt x="1554308" y="0"/>
                </a:moveTo>
                <a:lnTo>
                  <a:pt x="1754699" y="19816"/>
                </a:lnTo>
                <a:lnTo>
                  <a:pt x="992940" y="741933"/>
                </a:lnTo>
                <a:lnTo>
                  <a:pt x="620822" y="1092016"/>
                </a:lnTo>
                <a:lnTo>
                  <a:pt x="200391" y="1490471"/>
                </a:lnTo>
                <a:lnTo>
                  <a:pt x="206899" y="1497076"/>
                </a:lnTo>
                <a:lnTo>
                  <a:pt x="682529" y="2038715"/>
                </a:lnTo>
                <a:lnTo>
                  <a:pt x="1267032" y="2689941"/>
                </a:lnTo>
                <a:lnTo>
                  <a:pt x="1612686" y="3086231"/>
                </a:lnTo>
                <a:lnTo>
                  <a:pt x="1412339" y="3066417"/>
                </a:lnTo>
                <a:lnTo>
                  <a:pt x="1216395" y="2839651"/>
                </a:lnTo>
                <a:lnTo>
                  <a:pt x="629709" y="2190637"/>
                </a:lnTo>
                <a:lnTo>
                  <a:pt x="66088" y="1545549"/>
                </a:lnTo>
                <a:lnTo>
                  <a:pt x="0" y="1470655"/>
                </a:lnTo>
                <a:lnTo>
                  <a:pt x="407290" y="1085411"/>
                </a:lnTo>
                <a:lnTo>
                  <a:pt x="779407" y="735328"/>
                </a:lnTo>
                <a:lnTo>
                  <a:pt x="155430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02EB204-B552-4B25-86D3-2DD843A0C6E2}"/>
              </a:ext>
            </a:extLst>
          </p:cNvPr>
          <p:cNvSpPr/>
          <p:nvPr/>
        </p:nvSpPr>
        <p:spPr>
          <a:xfrm>
            <a:off x="4606574" y="2660805"/>
            <a:ext cx="2956765" cy="3068751"/>
          </a:xfrm>
          <a:custGeom>
            <a:avLst/>
            <a:gdLst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623111 w 2956765"/>
              <a:gd name="connsiteY17" fmla="*/ 1605008 h 3068751"/>
              <a:gd name="connsiteX18" fmla="*/ 612873 w 2956765"/>
              <a:gd name="connsiteY18" fmla="*/ 1633079 h 3068751"/>
              <a:gd name="connsiteX19" fmla="*/ 1182980 w 2956765"/>
              <a:gd name="connsiteY19" fmla="*/ 2297499 h 3068751"/>
              <a:gd name="connsiteX20" fmla="*/ 1216512 w 2956765"/>
              <a:gd name="connsiteY20" fmla="*/ 2196912 h 3068751"/>
              <a:gd name="connsiteX21" fmla="*/ 1434467 w 2956765"/>
              <a:gd name="connsiteY21" fmla="*/ 2445709 h 3068751"/>
              <a:gd name="connsiteX22" fmla="*/ 1634813 w 2956765"/>
              <a:gd name="connsiteY22" fmla="*/ 2256367 h 3068751"/>
              <a:gd name="connsiteX23" fmla="*/ 2033291 w 2956765"/>
              <a:gd name="connsiteY23" fmla="*/ 2474327 h 3068751"/>
              <a:gd name="connsiteX24" fmla="*/ 1485084 w 2956765"/>
              <a:gd name="connsiteY24" fmla="*/ 2991698 h 3068751"/>
              <a:gd name="connsiteX25" fmla="*/ 1403627 w 2956765"/>
              <a:gd name="connsiteY25" fmla="*/ 3068751 h 3068751"/>
              <a:gd name="connsiteX26" fmla="*/ 1057978 w 2956765"/>
              <a:gd name="connsiteY26" fmla="*/ 2672468 h 3068751"/>
              <a:gd name="connsiteX27" fmla="*/ 1071759 w 2956765"/>
              <a:gd name="connsiteY27" fmla="*/ 2631130 h 3068751"/>
              <a:gd name="connsiteX28" fmla="*/ 500267 w 2956765"/>
              <a:gd name="connsiteY28" fmla="*/ 1965098 h 3068751"/>
              <a:gd name="connsiteX29" fmla="*/ 482117 w 2956765"/>
              <a:gd name="connsiteY29" fmla="*/ 2018878 h 3068751"/>
              <a:gd name="connsiteX30" fmla="*/ 6570 w 2956765"/>
              <a:gd name="connsiteY30" fmla="*/ 1477239 h 3068751"/>
              <a:gd name="connsiteX31" fmla="*/ 0 w 2956765"/>
              <a:gd name="connsiteY31" fmla="*/ 1470696 h 3068751"/>
              <a:gd name="connsiteX32" fmla="*/ 420517 w 2956765"/>
              <a:gd name="connsiteY32" fmla="*/ 1072155 h 3068751"/>
              <a:gd name="connsiteX33" fmla="*/ 792577 w 2956765"/>
              <a:gd name="connsiteY33" fmla="*/ 722123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623111 w 2956765"/>
              <a:gd name="connsiteY17" fmla="*/ 1605008 h 3068751"/>
              <a:gd name="connsiteX18" fmla="*/ 1182980 w 2956765"/>
              <a:gd name="connsiteY18" fmla="*/ 2297499 h 3068751"/>
              <a:gd name="connsiteX19" fmla="*/ 1216512 w 2956765"/>
              <a:gd name="connsiteY19" fmla="*/ 2196912 h 3068751"/>
              <a:gd name="connsiteX20" fmla="*/ 1434467 w 2956765"/>
              <a:gd name="connsiteY20" fmla="*/ 2445709 h 3068751"/>
              <a:gd name="connsiteX21" fmla="*/ 1634813 w 2956765"/>
              <a:gd name="connsiteY21" fmla="*/ 2256367 h 3068751"/>
              <a:gd name="connsiteX22" fmla="*/ 2033291 w 2956765"/>
              <a:gd name="connsiteY22" fmla="*/ 2474327 h 3068751"/>
              <a:gd name="connsiteX23" fmla="*/ 1485084 w 2956765"/>
              <a:gd name="connsiteY23" fmla="*/ 2991698 h 3068751"/>
              <a:gd name="connsiteX24" fmla="*/ 1403627 w 2956765"/>
              <a:gd name="connsiteY24" fmla="*/ 3068751 h 3068751"/>
              <a:gd name="connsiteX25" fmla="*/ 1057978 w 2956765"/>
              <a:gd name="connsiteY25" fmla="*/ 2672468 h 3068751"/>
              <a:gd name="connsiteX26" fmla="*/ 1071759 w 2956765"/>
              <a:gd name="connsiteY26" fmla="*/ 2631130 h 3068751"/>
              <a:gd name="connsiteX27" fmla="*/ 500267 w 2956765"/>
              <a:gd name="connsiteY27" fmla="*/ 1965098 h 3068751"/>
              <a:gd name="connsiteX28" fmla="*/ 482117 w 2956765"/>
              <a:gd name="connsiteY28" fmla="*/ 2018878 h 3068751"/>
              <a:gd name="connsiteX29" fmla="*/ 6570 w 2956765"/>
              <a:gd name="connsiteY29" fmla="*/ 1477239 h 3068751"/>
              <a:gd name="connsiteX30" fmla="*/ 0 w 2956765"/>
              <a:gd name="connsiteY30" fmla="*/ 1470696 h 3068751"/>
              <a:gd name="connsiteX31" fmla="*/ 420517 w 2956765"/>
              <a:gd name="connsiteY31" fmla="*/ 1072155 h 3068751"/>
              <a:gd name="connsiteX32" fmla="*/ 792577 w 2956765"/>
              <a:gd name="connsiteY32" fmla="*/ 722123 h 3068751"/>
              <a:gd name="connsiteX33" fmla="*/ 1554355 w 2956765"/>
              <a:gd name="connsiteY33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182980 w 2956765"/>
              <a:gd name="connsiteY17" fmla="*/ 2297499 h 3068751"/>
              <a:gd name="connsiteX18" fmla="*/ 1216512 w 2956765"/>
              <a:gd name="connsiteY18" fmla="*/ 2196912 h 3068751"/>
              <a:gd name="connsiteX19" fmla="*/ 1434467 w 2956765"/>
              <a:gd name="connsiteY19" fmla="*/ 2445709 h 3068751"/>
              <a:gd name="connsiteX20" fmla="*/ 1634813 w 2956765"/>
              <a:gd name="connsiteY20" fmla="*/ 2256367 h 3068751"/>
              <a:gd name="connsiteX21" fmla="*/ 2033291 w 2956765"/>
              <a:gd name="connsiteY21" fmla="*/ 2474327 h 3068751"/>
              <a:gd name="connsiteX22" fmla="*/ 1485084 w 2956765"/>
              <a:gd name="connsiteY22" fmla="*/ 2991698 h 3068751"/>
              <a:gd name="connsiteX23" fmla="*/ 1403627 w 2956765"/>
              <a:gd name="connsiteY23" fmla="*/ 3068751 h 3068751"/>
              <a:gd name="connsiteX24" fmla="*/ 1057978 w 2956765"/>
              <a:gd name="connsiteY24" fmla="*/ 2672468 h 3068751"/>
              <a:gd name="connsiteX25" fmla="*/ 1071759 w 2956765"/>
              <a:gd name="connsiteY25" fmla="*/ 2631130 h 3068751"/>
              <a:gd name="connsiteX26" fmla="*/ 500267 w 2956765"/>
              <a:gd name="connsiteY26" fmla="*/ 1965098 h 3068751"/>
              <a:gd name="connsiteX27" fmla="*/ 482117 w 2956765"/>
              <a:gd name="connsiteY27" fmla="*/ 2018878 h 3068751"/>
              <a:gd name="connsiteX28" fmla="*/ 6570 w 2956765"/>
              <a:gd name="connsiteY28" fmla="*/ 1477239 h 3068751"/>
              <a:gd name="connsiteX29" fmla="*/ 0 w 2956765"/>
              <a:gd name="connsiteY29" fmla="*/ 1470696 h 3068751"/>
              <a:gd name="connsiteX30" fmla="*/ 420517 w 2956765"/>
              <a:gd name="connsiteY30" fmla="*/ 1072155 h 3068751"/>
              <a:gd name="connsiteX31" fmla="*/ 792577 w 2956765"/>
              <a:gd name="connsiteY31" fmla="*/ 722123 h 3068751"/>
              <a:gd name="connsiteX32" fmla="*/ 1554355 w 2956765"/>
              <a:gd name="connsiteY32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1071759 w 2956765"/>
              <a:gd name="connsiteY24" fmla="*/ 2631130 h 3068751"/>
              <a:gd name="connsiteX25" fmla="*/ 500267 w 2956765"/>
              <a:gd name="connsiteY25" fmla="*/ 1965098 h 3068751"/>
              <a:gd name="connsiteX26" fmla="*/ 482117 w 2956765"/>
              <a:gd name="connsiteY26" fmla="*/ 2018878 h 3068751"/>
              <a:gd name="connsiteX27" fmla="*/ 6570 w 2956765"/>
              <a:gd name="connsiteY27" fmla="*/ 1477239 h 3068751"/>
              <a:gd name="connsiteX28" fmla="*/ 0 w 2956765"/>
              <a:gd name="connsiteY28" fmla="*/ 1470696 h 3068751"/>
              <a:gd name="connsiteX29" fmla="*/ 420517 w 2956765"/>
              <a:gd name="connsiteY29" fmla="*/ 1072155 h 3068751"/>
              <a:gd name="connsiteX30" fmla="*/ 792577 w 2956765"/>
              <a:gd name="connsiteY30" fmla="*/ 722123 h 3068751"/>
              <a:gd name="connsiteX31" fmla="*/ 1554355 w 2956765"/>
              <a:gd name="connsiteY31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500267 w 2956765"/>
              <a:gd name="connsiteY24" fmla="*/ 1965098 h 3068751"/>
              <a:gd name="connsiteX25" fmla="*/ 482117 w 2956765"/>
              <a:gd name="connsiteY25" fmla="*/ 2018878 h 3068751"/>
              <a:gd name="connsiteX26" fmla="*/ 6570 w 2956765"/>
              <a:gd name="connsiteY26" fmla="*/ 1477239 h 3068751"/>
              <a:gd name="connsiteX27" fmla="*/ 0 w 2956765"/>
              <a:gd name="connsiteY27" fmla="*/ 1470696 h 3068751"/>
              <a:gd name="connsiteX28" fmla="*/ 420517 w 2956765"/>
              <a:gd name="connsiteY28" fmla="*/ 1072155 h 3068751"/>
              <a:gd name="connsiteX29" fmla="*/ 792577 w 2956765"/>
              <a:gd name="connsiteY29" fmla="*/ 722123 h 3068751"/>
              <a:gd name="connsiteX30" fmla="*/ 1554355 w 2956765"/>
              <a:gd name="connsiteY30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482117 w 2956765"/>
              <a:gd name="connsiteY24" fmla="*/ 2018878 h 3068751"/>
              <a:gd name="connsiteX25" fmla="*/ 6570 w 2956765"/>
              <a:gd name="connsiteY25" fmla="*/ 1477239 h 3068751"/>
              <a:gd name="connsiteX26" fmla="*/ 0 w 2956765"/>
              <a:gd name="connsiteY26" fmla="*/ 1470696 h 3068751"/>
              <a:gd name="connsiteX27" fmla="*/ 420517 w 2956765"/>
              <a:gd name="connsiteY27" fmla="*/ 1072155 h 3068751"/>
              <a:gd name="connsiteX28" fmla="*/ 792577 w 2956765"/>
              <a:gd name="connsiteY28" fmla="*/ 722123 h 3068751"/>
              <a:gd name="connsiteX29" fmla="*/ 1554355 w 2956765"/>
              <a:gd name="connsiteY29" fmla="*/ 0 h 306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956765" h="3068751">
                <a:moveTo>
                  <a:pt x="1554355" y="0"/>
                </a:moveTo>
                <a:lnTo>
                  <a:pt x="2503258" y="1085427"/>
                </a:lnTo>
                <a:lnTo>
                  <a:pt x="2699143" y="1307784"/>
                </a:lnTo>
                <a:lnTo>
                  <a:pt x="2956765" y="1602765"/>
                </a:lnTo>
                <a:lnTo>
                  <a:pt x="2686002" y="1860359"/>
                </a:lnTo>
                <a:lnTo>
                  <a:pt x="2287523" y="1642394"/>
                </a:lnTo>
                <a:lnTo>
                  <a:pt x="2357883" y="1576314"/>
                </a:lnTo>
                <a:lnTo>
                  <a:pt x="2274245" y="1481725"/>
                </a:lnTo>
                <a:lnTo>
                  <a:pt x="2080550" y="1259275"/>
                </a:lnTo>
                <a:lnTo>
                  <a:pt x="1523555" y="623048"/>
                </a:lnTo>
                <a:lnTo>
                  <a:pt x="1422259" y="717730"/>
                </a:lnTo>
                <a:lnTo>
                  <a:pt x="1347382" y="790353"/>
                </a:lnTo>
                <a:lnTo>
                  <a:pt x="1276885" y="858584"/>
                </a:lnTo>
                <a:lnTo>
                  <a:pt x="1113989" y="1010560"/>
                </a:lnTo>
                <a:lnTo>
                  <a:pt x="686900" y="1415645"/>
                </a:lnTo>
                <a:lnTo>
                  <a:pt x="601072" y="1497054"/>
                </a:lnTo>
                <a:lnTo>
                  <a:pt x="642822" y="1545563"/>
                </a:lnTo>
                <a:lnTo>
                  <a:pt x="1216512" y="2196912"/>
                </a:lnTo>
                <a:lnTo>
                  <a:pt x="1434467" y="2445709"/>
                </a:lnTo>
                <a:lnTo>
                  <a:pt x="1634813" y="2256367"/>
                </a:lnTo>
                <a:lnTo>
                  <a:pt x="2033291" y="2474327"/>
                </a:lnTo>
                <a:lnTo>
                  <a:pt x="1485084" y="2991698"/>
                </a:lnTo>
                <a:lnTo>
                  <a:pt x="1403627" y="3068751"/>
                </a:lnTo>
                <a:lnTo>
                  <a:pt x="1057978" y="2672468"/>
                </a:lnTo>
                <a:lnTo>
                  <a:pt x="482117" y="2018878"/>
                </a:lnTo>
                <a:lnTo>
                  <a:pt x="6570" y="1477239"/>
                </a:lnTo>
                <a:lnTo>
                  <a:pt x="0" y="1470696"/>
                </a:lnTo>
                <a:lnTo>
                  <a:pt x="420517" y="1072155"/>
                </a:lnTo>
                <a:lnTo>
                  <a:pt x="792577" y="722123"/>
                </a:lnTo>
                <a:lnTo>
                  <a:pt x="15543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Chain Links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AE2BB58-06A7-492E-87EE-0C67A597F29A}"/>
              </a:ext>
            </a:extLst>
          </p:cNvPr>
          <p:cNvSpPr/>
          <p:nvPr/>
        </p:nvSpPr>
        <p:spPr>
          <a:xfrm>
            <a:off x="4365876" y="4793872"/>
            <a:ext cx="664893" cy="22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528" y="21600"/>
                </a:lnTo>
                <a:lnTo>
                  <a:pt x="21528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86689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76D41B-84B1-4392-9C37-A29EAAAE53FD}"/>
              </a:ext>
            </a:extLst>
          </p:cNvPr>
          <p:cNvSpPr/>
          <p:nvPr/>
        </p:nvSpPr>
        <p:spPr>
          <a:xfrm>
            <a:off x="3868317" y="3704648"/>
            <a:ext cx="937884" cy="1100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9418"/>
                </a:moveTo>
                <a:lnTo>
                  <a:pt x="12220" y="7949"/>
                </a:lnTo>
                <a:lnTo>
                  <a:pt x="21600" y="389"/>
                </a:lnTo>
                <a:lnTo>
                  <a:pt x="8417" y="0"/>
                </a:lnTo>
                <a:lnTo>
                  <a:pt x="0" y="21341"/>
                </a:lnTo>
                <a:lnTo>
                  <a:pt x="8823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0D53B4F-34A1-4D33-889F-06271641857D}"/>
              </a:ext>
            </a:extLst>
          </p:cNvPr>
          <p:cNvSpPr/>
          <p:nvPr/>
        </p:nvSpPr>
        <p:spPr>
          <a:xfrm>
            <a:off x="3362530" y="3450079"/>
            <a:ext cx="2804854" cy="2146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1" y="0"/>
                </a:moveTo>
                <a:lnTo>
                  <a:pt x="19379" y="687"/>
                </a:lnTo>
                <a:lnTo>
                  <a:pt x="16734" y="10944"/>
                </a:lnTo>
                <a:lnTo>
                  <a:pt x="16734" y="10944"/>
                </a:lnTo>
                <a:lnTo>
                  <a:pt x="16734" y="10944"/>
                </a:lnTo>
                <a:lnTo>
                  <a:pt x="15496" y="15729"/>
                </a:lnTo>
                <a:lnTo>
                  <a:pt x="15106" y="17236"/>
                </a:lnTo>
                <a:lnTo>
                  <a:pt x="15089" y="17302"/>
                </a:lnTo>
                <a:lnTo>
                  <a:pt x="0" y="16660"/>
                </a:lnTo>
                <a:lnTo>
                  <a:pt x="1933" y="20935"/>
                </a:lnTo>
                <a:lnTo>
                  <a:pt x="17005" y="21600"/>
                </a:lnTo>
                <a:lnTo>
                  <a:pt x="17294" y="20492"/>
                </a:lnTo>
                <a:lnTo>
                  <a:pt x="17294" y="20492"/>
                </a:lnTo>
                <a:lnTo>
                  <a:pt x="17684" y="18986"/>
                </a:lnTo>
                <a:lnTo>
                  <a:pt x="18904" y="14201"/>
                </a:lnTo>
                <a:lnTo>
                  <a:pt x="18904" y="14201"/>
                </a:lnTo>
                <a:lnTo>
                  <a:pt x="18904" y="14201"/>
                </a:lnTo>
                <a:lnTo>
                  <a:pt x="21600" y="37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E0B120F-5C74-4619-8059-358C995C4FEF}"/>
              </a:ext>
            </a:extLst>
          </p:cNvPr>
          <p:cNvSpPr/>
          <p:nvPr/>
        </p:nvSpPr>
        <p:spPr>
          <a:xfrm>
            <a:off x="3361998" y="3334498"/>
            <a:ext cx="2516442" cy="1836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2" y="3963"/>
                </a:moveTo>
                <a:lnTo>
                  <a:pt x="16535" y="8728"/>
                </a:lnTo>
                <a:lnTo>
                  <a:pt x="16290" y="9712"/>
                </a:lnTo>
                <a:lnTo>
                  <a:pt x="16290" y="9712"/>
                </a:lnTo>
                <a:lnTo>
                  <a:pt x="16157" y="10256"/>
                </a:lnTo>
                <a:lnTo>
                  <a:pt x="16157" y="10256"/>
                </a:lnTo>
                <a:lnTo>
                  <a:pt x="16157" y="10256"/>
                </a:lnTo>
                <a:lnTo>
                  <a:pt x="15987" y="10955"/>
                </a:lnTo>
                <a:lnTo>
                  <a:pt x="15836" y="11525"/>
                </a:lnTo>
                <a:lnTo>
                  <a:pt x="14778" y="15824"/>
                </a:lnTo>
                <a:lnTo>
                  <a:pt x="14324" y="17612"/>
                </a:lnTo>
                <a:lnTo>
                  <a:pt x="14343" y="17612"/>
                </a:lnTo>
                <a:lnTo>
                  <a:pt x="14362" y="17663"/>
                </a:lnTo>
                <a:lnTo>
                  <a:pt x="14343" y="17612"/>
                </a:lnTo>
                <a:lnTo>
                  <a:pt x="8636" y="17353"/>
                </a:lnTo>
                <a:lnTo>
                  <a:pt x="7654" y="17327"/>
                </a:lnTo>
                <a:lnTo>
                  <a:pt x="4365" y="17171"/>
                </a:lnTo>
                <a:lnTo>
                  <a:pt x="7502" y="4377"/>
                </a:lnTo>
                <a:lnTo>
                  <a:pt x="12416" y="4610"/>
                </a:lnTo>
                <a:lnTo>
                  <a:pt x="15609" y="492"/>
                </a:lnTo>
                <a:lnTo>
                  <a:pt x="13531" y="388"/>
                </a:lnTo>
                <a:lnTo>
                  <a:pt x="5121" y="0"/>
                </a:lnTo>
                <a:lnTo>
                  <a:pt x="756" y="17845"/>
                </a:lnTo>
                <a:lnTo>
                  <a:pt x="0" y="20849"/>
                </a:lnTo>
                <a:lnTo>
                  <a:pt x="0" y="20849"/>
                </a:lnTo>
                <a:lnTo>
                  <a:pt x="16819" y="21600"/>
                </a:lnTo>
                <a:lnTo>
                  <a:pt x="16838" y="21522"/>
                </a:lnTo>
                <a:lnTo>
                  <a:pt x="17272" y="19761"/>
                </a:lnTo>
                <a:lnTo>
                  <a:pt x="18652" y="14167"/>
                </a:lnTo>
                <a:lnTo>
                  <a:pt x="18652" y="14167"/>
                </a:lnTo>
                <a:lnTo>
                  <a:pt x="18652" y="14167"/>
                </a:lnTo>
                <a:lnTo>
                  <a:pt x="21600" y="217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1139E0F-52D6-46D1-B8E7-B42C3941F35C}"/>
              </a:ext>
            </a:extLst>
          </p:cNvPr>
          <p:cNvSpPr/>
          <p:nvPr/>
        </p:nvSpPr>
        <p:spPr>
          <a:xfrm>
            <a:off x="6645961" y="4186086"/>
            <a:ext cx="152886" cy="107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21600"/>
                </a:moveTo>
                <a:lnTo>
                  <a:pt x="21600" y="13886"/>
                </a:lnTo>
                <a:lnTo>
                  <a:pt x="12959" y="0"/>
                </a:lnTo>
                <a:lnTo>
                  <a:pt x="0" y="771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8CD3907-EFA9-4832-8F57-CDB20107C5A5}"/>
              </a:ext>
            </a:extLst>
          </p:cNvPr>
          <p:cNvSpPr/>
          <p:nvPr/>
        </p:nvSpPr>
        <p:spPr>
          <a:xfrm>
            <a:off x="6025552" y="3968117"/>
            <a:ext cx="3132892" cy="1682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3" y="13316"/>
                </a:moveTo>
                <a:lnTo>
                  <a:pt x="7392" y="9358"/>
                </a:lnTo>
                <a:lnTo>
                  <a:pt x="4645" y="6587"/>
                </a:lnTo>
                <a:lnTo>
                  <a:pt x="3673" y="5598"/>
                </a:lnTo>
                <a:lnTo>
                  <a:pt x="501" y="2403"/>
                </a:lnTo>
                <a:lnTo>
                  <a:pt x="3613" y="0"/>
                </a:lnTo>
                <a:lnTo>
                  <a:pt x="501" y="2403"/>
                </a:lnTo>
                <a:lnTo>
                  <a:pt x="0" y="10659"/>
                </a:lnTo>
                <a:lnTo>
                  <a:pt x="501" y="11168"/>
                </a:lnTo>
                <a:lnTo>
                  <a:pt x="1472" y="12157"/>
                </a:lnTo>
                <a:lnTo>
                  <a:pt x="4220" y="14956"/>
                </a:lnTo>
                <a:lnTo>
                  <a:pt x="10777" y="21600"/>
                </a:lnTo>
                <a:lnTo>
                  <a:pt x="21099" y="13712"/>
                </a:lnTo>
                <a:lnTo>
                  <a:pt x="21600" y="54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77B6C66-67A7-4DFF-81D4-E700396C438A}"/>
              </a:ext>
            </a:extLst>
          </p:cNvPr>
          <p:cNvSpPr/>
          <p:nvPr/>
        </p:nvSpPr>
        <p:spPr>
          <a:xfrm>
            <a:off x="6096000" y="3542019"/>
            <a:ext cx="3060238" cy="1464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67" y="0"/>
                </a:moveTo>
                <a:lnTo>
                  <a:pt x="7490" y="2631"/>
                </a:lnTo>
                <a:lnTo>
                  <a:pt x="7133" y="2923"/>
                </a:lnTo>
                <a:lnTo>
                  <a:pt x="8516" y="6204"/>
                </a:lnTo>
                <a:lnTo>
                  <a:pt x="10660" y="4385"/>
                </a:lnTo>
                <a:lnTo>
                  <a:pt x="17218" y="11856"/>
                </a:lnTo>
                <a:lnTo>
                  <a:pt x="10940" y="17215"/>
                </a:lnTo>
                <a:lnTo>
                  <a:pt x="8935" y="14909"/>
                </a:lnTo>
                <a:lnTo>
                  <a:pt x="8422" y="14357"/>
                </a:lnTo>
                <a:lnTo>
                  <a:pt x="8422" y="14357"/>
                </a:lnTo>
                <a:lnTo>
                  <a:pt x="5610" y="11141"/>
                </a:lnTo>
                <a:lnTo>
                  <a:pt x="4615" y="10037"/>
                </a:lnTo>
                <a:lnTo>
                  <a:pt x="4382" y="9744"/>
                </a:lnTo>
                <a:lnTo>
                  <a:pt x="4569" y="9582"/>
                </a:lnTo>
                <a:lnTo>
                  <a:pt x="3186" y="6301"/>
                </a:lnTo>
                <a:lnTo>
                  <a:pt x="0" y="9062"/>
                </a:lnTo>
                <a:lnTo>
                  <a:pt x="3248" y="12733"/>
                </a:lnTo>
                <a:lnTo>
                  <a:pt x="4242" y="13869"/>
                </a:lnTo>
                <a:lnTo>
                  <a:pt x="7055" y="17053"/>
                </a:lnTo>
                <a:lnTo>
                  <a:pt x="11049" y="21600"/>
                </a:lnTo>
                <a:lnTo>
                  <a:pt x="21600" y="1253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50F1668-2B97-4464-AD07-817B2440139B}"/>
              </a:ext>
            </a:extLst>
          </p:cNvPr>
          <p:cNvSpPr/>
          <p:nvPr/>
        </p:nvSpPr>
        <p:spPr>
          <a:xfrm>
            <a:off x="2626606" y="4507661"/>
            <a:ext cx="820448" cy="102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2" extrusionOk="0">
                <a:moveTo>
                  <a:pt x="14940" y="12487"/>
                </a:moveTo>
                <a:lnTo>
                  <a:pt x="20673" y="250"/>
                </a:lnTo>
                <a:cubicBezTo>
                  <a:pt x="20731" y="157"/>
                  <a:pt x="20673" y="65"/>
                  <a:pt x="20558" y="18"/>
                </a:cubicBezTo>
                <a:cubicBezTo>
                  <a:pt x="20442" y="-28"/>
                  <a:pt x="20326" y="18"/>
                  <a:pt x="20268" y="111"/>
                </a:cubicBezTo>
                <a:lnTo>
                  <a:pt x="14535" y="12348"/>
                </a:lnTo>
                <a:lnTo>
                  <a:pt x="2432" y="12348"/>
                </a:lnTo>
                <a:cubicBezTo>
                  <a:pt x="2316" y="11884"/>
                  <a:pt x="1795" y="11514"/>
                  <a:pt x="1216" y="11514"/>
                </a:cubicBezTo>
                <a:cubicBezTo>
                  <a:pt x="521" y="11514"/>
                  <a:pt x="0" y="11977"/>
                  <a:pt x="0" y="12487"/>
                </a:cubicBezTo>
                <a:cubicBezTo>
                  <a:pt x="0" y="12997"/>
                  <a:pt x="579" y="13460"/>
                  <a:pt x="1216" y="13460"/>
                </a:cubicBezTo>
                <a:cubicBezTo>
                  <a:pt x="1853" y="13460"/>
                  <a:pt x="2316" y="13090"/>
                  <a:pt x="2432" y="12626"/>
                </a:cubicBezTo>
                <a:lnTo>
                  <a:pt x="14535" y="12626"/>
                </a:lnTo>
                <a:lnTo>
                  <a:pt x="21195" y="21479"/>
                </a:lnTo>
                <a:cubicBezTo>
                  <a:pt x="21253" y="21526"/>
                  <a:pt x="21310" y="21572"/>
                  <a:pt x="21368" y="21572"/>
                </a:cubicBezTo>
                <a:cubicBezTo>
                  <a:pt x="21426" y="21572"/>
                  <a:pt x="21426" y="21572"/>
                  <a:pt x="21484" y="21526"/>
                </a:cubicBezTo>
                <a:cubicBezTo>
                  <a:pt x="21600" y="21479"/>
                  <a:pt x="21600" y="21387"/>
                  <a:pt x="21542" y="21294"/>
                </a:cubicBezTo>
                <a:lnTo>
                  <a:pt x="14940" y="1248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631B444-8ABF-478E-A5BB-E59879ECA2D0}"/>
              </a:ext>
            </a:extLst>
          </p:cNvPr>
          <p:cNvSpPr/>
          <p:nvPr/>
        </p:nvSpPr>
        <p:spPr>
          <a:xfrm>
            <a:off x="5598777" y="2041858"/>
            <a:ext cx="577163" cy="706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121" y="14333"/>
                </a:moveTo>
                <a:lnTo>
                  <a:pt x="10608" y="13256"/>
                </a:lnTo>
                <a:lnTo>
                  <a:pt x="10608" y="2826"/>
                </a:lnTo>
                <a:cubicBezTo>
                  <a:pt x="11429" y="2692"/>
                  <a:pt x="12086" y="2086"/>
                  <a:pt x="12086" y="1413"/>
                </a:cubicBezTo>
                <a:cubicBezTo>
                  <a:pt x="12086" y="606"/>
                  <a:pt x="11265" y="0"/>
                  <a:pt x="10361" y="0"/>
                </a:cubicBezTo>
                <a:cubicBezTo>
                  <a:pt x="9376" y="0"/>
                  <a:pt x="8637" y="673"/>
                  <a:pt x="8637" y="1413"/>
                </a:cubicBezTo>
                <a:cubicBezTo>
                  <a:pt x="8637" y="2153"/>
                  <a:pt x="9294" y="2692"/>
                  <a:pt x="10115" y="2826"/>
                </a:cubicBezTo>
                <a:lnTo>
                  <a:pt x="10115" y="13391"/>
                </a:lnTo>
                <a:lnTo>
                  <a:pt x="95" y="21196"/>
                </a:lnTo>
                <a:cubicBezTo>
                  <a:pt x="13" y="21264"/>
                  <a:pt x="-69" y="21465"/>
                  <a:pt x="95" y="21533"/>
                </a:cubicBezTo>
                <a:cubicBezTo>
                  <a:pt x="177" y="21600"/>
                  <a:pt x="259" y="21600"/>
                  <a:pt x="342" y="21600"/>
                </a:cubicBezTo>
                <a:cubicBezTo>
                  <a:pt x="424" y="21600"/>
                  <a:pt x="506" y="21600"/>
                  <a:pt x="588" y="21533"/>
                </a:cubicBezTo>
                <a:lnTo>
                  <a:pt x="10608" y="13727"/>
                </a:lnTo>
                <a:lnTo>
                  <a:pt x="21203" y="14804"/>
                </a:lnTo>
                <a:cubicBezTo>
                  <a:pt x="21367" y="14804"/>
                  <a:pt x="21531" y="14736"/>
                  <a:pt x="21531" y="14602"/>
                </a:cubicBezTo>
                <a:cubicBezTo>
                  <a:pt x="21449" y="14467"/>
                  <a:pt x="21285" y="14400"/>
                  <a:pt x="21121" y="143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D949BE03-899C-40EE-B33C-3D08BD939EAB}"/>
              </a:ext>
            </a:extLst>
          </p:cNvPr>
          <p:cNvSpPr/>
          <p:nvPr/>
        </p:nvSpPr>
        <p:spPr>
          <a:xfrm>
            <a:off x="8791112" y="4705806"/>
            <a:ext cx="973984" cy="636267"/>
          </a:xfrm>
          <a:custGeom>
            <a:avLst/>
            <a:gdLst>
              <a:gd name="connsiteX0" fmla="*/ 474218 w 973984"/>
              <a:gd name="connsiteY0" fmla="*/ 0 h 636267"/>
              <a:gd name="connsiteX1" fmla="*/ 480799 w 973984"/>
              <a:gd name="connsiteY1" fmla="*/ 8807 h 636267"/>
              <a:gd name="connsiteX2" fmla="*/ 438990 w 973984"/>
              <a:gd name="connsiteY2" fmla="*/ 424915 h 636267"/>
              <a:gd name="connsiteX3" fmla="*/ 887245 w 973984"/>
              <a:gd name="connsiteY3" fmla="*/ 424915 h 636267"/>
              <a:gd name="connsiteX4" fmla="*/ 895052 w 973984"/>
              <a:gd name="connsiteY4" fmla="*/ 406067 h 636267"/>
              <a:gd name="connsiteX5" fmla="*/ 927747 w 973984"/>
              <a:gd name="connsiteY5" fmla="*/ 392525 h 636267"/>
              <a:gd name="connsiteX6" fmla="*/ 973984 w 973984"/>
              <a:gd name="connsiteY6" fmla="*/ 438759 h 636267"/>
              <a:gd name="connsiteX7" fmla="*/ 927747 w 973984"/>
              <a:gd name="connsiteY7" fmla="*/ 484993 h 636267"/>
              <a:gd name="connsiteX8" fmla="*/ 895052 w 973984"/>
              <a:gd name="connsiteY8" fmla="*/ 471452 h 636267"/>
              <a:gd name="connsiteX9" fmla="*/ 882157 w 973984"/>
              <a:gd name="connsiteY9" fmla="*/ 440321 h 636267"/>
              <a:gd name="connsiteX10" fmla="*/ 432366 w 973984"/>
              <a:gd name="connsiteY10" fmla="*/ 440321 h 636267"/>
              <a:gd name="connsiteX11" fmla="*/ 11871 w 973984"/>
              <a:gd name="connsiteY11" fmla="*/ 636267 h 636267"/>
              <a:gd name="connsiteX12" fmla="*/ 7483 w 973984"/>
              <a:gd name="connsiteY12" fmla="*/ 636267 h 636267"/>
              <a:gd name="connsiteX13" fmla="*/ 859 w 973984"/>
              <a:gd name="connsiteY13" fmla="*/ 631878 h 636267"/>
              <a:gd name="connsiteX14" fmla="*/ 5290 w 973984"/>
              <a:gd name="connsiteY14" fmla="*/ 620861 h 636267"/>
              <a:gd name="connsiteX15" fmla="*/ 423591 w 973984"/>
              <a:gd name="connsiteY15" fmla="*/ 427124 h 636267"/>
              <a:gd name="connsiteX16" fmla="*/ 465400 w 973984"/>
              <a:gd name="connsiteY16" fmla="*/ 6598 h 636267"/>
              <a:gd name="connsiteX17" fmla="*/ 474218 w 973984"/>
              <a:gd name="connsiteY17" fmla="*/ 0 h 63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3984" h="636267">
                <a:moveTo>
                  <a:pt x="474218" y="0"/>
                </a:moveTo>
                <a:cubicBezTo>
                  <a:pt x="478605" y="0"/>
                  <a:pt x="480799" y="4389"/>
                  <a:pt x="480799" y="8807"/>
                </a:cubicBezTo>
                <a:lnTo>
                  <a:pt x="438990" y="424915"/>
                </a:lnTo>
                <a:lnTo>
                  <a:pt x="887245" y="424915"/>
                </a:lnTo>
                <a:lnTo>
                  <a:pt x="895052" y="406067"/>
                </a:lnTo>
                <a:cubicBezTo>
                  <a:pt x="903420" y="397700"/>
                  <a:pt x="914979" y="392525"/>
                  <a:pt x="927747" y="392525"/>
                </a:cubicBezTo>
                <a:cubicBezTo>
                  <a:pt x="953283" y="392525"/>
                  <a:pt x="973984" y="413225"/>
                  <a:pt x="973984" y="438759"/>
                </a:cubicBezTo>
                <a:cubicBezTo>
                  <a:pt x="973984" y="464293"/>
                  <a:pt x="953283" y="484993"/>
                  <a:pt x="927747" y="484993"/>
                </a:cubicBezTo>
                <a:cubicBezTo>
                  <a:pt x="914979" y="484993"/>
                  <a:pt x="903420" y="479818"/>
                  <a:pt x="895052" y="471452"/>
                </a:cubicBezTo>
                <a:lnTo>
                  <a:pt x="882157" y="440321"/>
                </a:lnTo>
                <a:lnTo>
                  <a:pt x="432366" y="440321"/>
                </a:lnTo>
                <a:lnTo>
                  <a:pt x="11871" y="636267"/>
                </a:lnTo>
                <a:cubicBezTo>
                  <a:pt x="9677" y="636267"/>
                  <a:pt x="9677" y="636267"/>
                  <a:pt x="7483" y="636267"/>
                </a:cubicBezTo>
                <a:cubicBezTo>
                  <a:pt x="5290" y="636267"/>
                  <a:pt x="3053" y="634058"/>
                  <a:pt x="859" y="631878"/>
                </a:cubicBezTo>
                <a:cubicBezTo>
                  <a:pt x="-1334" y="627460"/>
                  <a:pt x="859" y="623071"/>
                  <a:pt x="5290" y="620861"/>
                </a:cubicBezTo>
                <a:lnTo>
                  <a:pt x="423591" y="427124"/>
                </a:lnTo>
                <a:lnTo>
                  <a:pt x="465400" y="6598"/>
                </a:lnTo>
                <a:cubicBezTo>
                  <a:pt x="465400" y="2209"/>
                  <a:pt x="469787" y="0"/>
                  <a:pt x="474218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6D44DB4-6FCB-4712-8920-2927E9FADE05}"/>
              </a:ext>
            </a:extLst>
          </p:cNvPr>
          <p:cNvSpPr/>
          <p:nvPr/>
        </p:nvSpPr>
        <p:spPr>
          <a:xfrm>
            <a:off x="7288771" y="3840701"/>
            <a:ext cx="1246115" cy="79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6" y="17435"/>
                </a:moveTo>
                <a:lnTo>
                  <a:pt x="9159" y="21600"/>
                </a:lnTo>
                <a:lnTo>
                  <a:pt x="21600" y="13686"/>
                </a:lnTo>
                <a:lnTo>
                  <a:pt x="5495" y="0"/>
                </a:lnTo>
                <a:lnTo>
                  <a:pt x="229" y="3332"/>
                </a:lnTo>
                <a:lnTo>
                  <a:pt x="4694" y="11306"/>
                </a:lnTo>
                <a:lnTo>
                  <a:pt x="0" y="18268"/>
                </a:lnTo>
                <a:lnTo>
                  <a:pt x="0" y="18268"/>
                </a:lnTo>
                <a:lnTo>
                  <a:pt x="1259" y="1927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591CEC-CA62-4E70-A580-32D0A0CF18E2}"/>
              </a:ext>
            </a:extLst>
          </p:cNvPr>
          <p:cNvGrpSpPr/>
          <p:nvPr/>
        </p:nvGrpSpPr>
        <p:grpSpPr>
          <a:xfrm>
            <a:off x="8923583" y="2917009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CF6DF3-9BF5-49AE-B4EA-D561E2A2586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4E938-04A6-4326-B849-45B1525C3A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25AF8C-41BC-4BEF-B6C7-FD8A1EF5E829}"/>
              </a:ext>
            </a:extLst>
          </p:cNvPr>
          <p:cNvGrpSpPr/>
          <p:nvPr/>
        </p:nvGrpSpPr>
        <p:grpSpPr>
          <a:xfrm>
            <a:off x="334542" y="3349734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A5ED324-0B8C-4160-AD09-1C0F611A0A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DA2117-5628-4350-BEE9-3E31FC0C547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94261AF-9DE9-4CCE-8ECB-0F2876E6D5F6}"/>
              </a:ext>
            </a:extLst>
          </p:cNvPr>
          <p:cNvGrpSpPr/>
          <p:nvPr/>
        </p:nvGrpSpPr>
        <p:grpSpPr>
          <a:xfrm>
            <a:off x="6167384" y="995149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61604B8-9D00-45C1-BEAF-38C8E87987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3D0DD9-CD9A-470D-8531-B077563B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74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3A25D13-1B90-4D0F-BADE-E7DA803DA88A}"/>
              </a:ext>
            </a:extLst>
          </p:cNvPr>
          <p:cNvSpPr/>
          <p:nvPr/>
        </p:nvSpPr>
        <p:spPr>
          <a:xfrm>
            <a:off x="3361998" y="3334498"/>
            <a:ext cx="2805386" cy="2262152"/>
          </a:xfrm>
          <a:custGeom>
            <a:avLst/>
            <a:gdLst>
              <a:gd name="connsiteX0" fmla="*/ 1124316 w 2805386"/>
              <a:gd name="connsiteY0" fmla="*/ 786388 h 2262152"/>
              <a:gd name="connsiteX1" fmla="*/ 1102535 w 2805386"/>
              <a:gd name="connsiteY1" fmla="*/ 849640 h 2262152"/>
              <a:gd name="connsiteX2" fmla="*/ 1102961 w 2805386"/>
              <a:gd name="connsiteY2" fmla="*/ 850122 h 2262152"/>
              <a:gd name="connsiteX3" fmla="*/ 889418 w 2805386"/>
              <a:gd name="connsiteY3" fmla="*/ 1470955 h 2262152"/>
              <a:gd name="connsiteX4" fmla="*/ 891706 w 2805386"/>
              <a:gd name="connsiteY4" fmla="*/ 1472911 h 2262152"/>
              <a:gd name="connsiteX5" fmla="*/ 1006111 w 2805386"/>
              <a:gd name="connsiteY5" fmla="*/ 1475121 h 2262152"/>
              <a:gd name="connsiteX6" fmla="*/ 1668799 w 2805386"/>
              <a:gd name="connsiteY6" fmla="*/ 1497065 h 2262152"/>
              <a:gd name="connsiteX7" fmla="*/ 1668774 w 2805386"/>
              <a:gd name="connsiteY7" fmla="*/ 1497138 h 2262152"/>
              <a:gd name="connsiteX8" fmla="*/ 1670987 w 2805386"/>
              <a:gd name="connsiteY8" fmla="*/ 1497138 h 2262152"/>
              <a:gd name="connsiteX9" fmla="*/ 1668799 w 2805386"/>
              <a:gd name="connsiteY9" fmla="*/ 1497065 h 2262152"/>
              <a:gd name="connsiteX10" fmla="*/ 1721666 w 2805386"/>
              <a:gd name="connsiteY10" fmla="*/ 1345146 h 2262152"/>
              <a:gd name="connsiteX11" fmla="*/ 1844925 w 2805386"/>
              <a:gd name="connsiteY11" fmla="*/ 979702 h 2262152"/>
              <a:gd name="connsiteX12" fmla="*/ 1862517 w 2805386"/>
              <a:gd name="connsiteY12" fmla="*/ 931248 h 2262152"/>
              <a:gd name="connsiteX13" fmla="*/ 1882322 w 2805386"/>
              <a:gd name="connsiteY13" fmla="*/ 871829 h 2262152"/>
              <a:gd name="connsiteX14" fmla="*/ 1897817 w 2805386"/>
              <a:gd name="connsiteY14" fmla="*/ 825585 h 2262152"/>
              <a:gd name="connsiteX15" fmla="*/ 1900134 w 2805386"/>
              <a:gd name="connsiteY15" fmla="*/ 818794 h 2262152"/>
              <a:gd name="connsiteX16" fmla="*/ 1845253 w 2805386"/>
              <a:gd name="connsiteY16" fmla="*/ 816685 h 2262152"/>
              <a:gd name="connsiteX17" fmla="*/ 596606 w 2805386"/>
              <a:gd name="connsiteY17" fmla="*/ 0 h 2262152"/>
              <a:gd name="connsiteX18" fmla="*/ 1576388 w 2805386"/>
              <a:gd name="connsiteY18" fmla="*/ 32983 h 2262152"/>
              <a:gd name="connsiteX19" fmla="*/ 1818479 w 2805386"/>
              <a:gd name="connsiteY19" fmla="*/ 41823 h 2262152"/>
              <a:gd name="connsiteX20" fmla="*/ 1661880 w 2805386"/>
              <a:gd name="connsiteY20" fmla="*/ 189189 h 2262152"/>
              <a:gd name="connsiteX21" fmla="*/ 2511923 w 2805386"/>
              <a:gd name="connsiteY21" fmla="*/ 189189 h 2262152"/>
              <a:gd name="connsiteX22" fmla="*/ 2516442 w 2805386"/>
              <a:gd name="connsiteY22" fmla="*/ 184974 h 2262152"/>
              <a:gd name="connsiteX23" fmla="*/ 2515022 w 2805386"/>
              <a:gd name="connsiteY23" fmla="*/ 189189 h 2262152"/>
              <a:gd name="connsiteX24" fmla="*/ 2515182 w 2805386"/>
              <a:gd name="connsiteY24" fmla="*/ 189189 h 2262152"/>
              <a:gd name="connsiteX25" fmla="*/ 2516980 w 2805386"/>
              <a:gd name="connsiteY25" fmla="*/ 183854 h 2262152"/>
              <a:gd name="connsiteX26" fmla="*/ 2587361 w 2805386"/>
              <a:gd name="connsiteY26" fmla="*/ 115581 h 2262152"/>
              <a:gd name="connsiteX27" fmla="*/ 2805386 w 2805386"/>
              <a:gd name="connsiteY27" fmla="*/ 489839 h 2262152"/>
              <a:gd name="connsiteX28" fmla="*/ 2455299 w 2805386"/>
              <a:gd name="connsiteY28" fmla="*/ 1526852 h 2262152"/>
              <a:gd name="connsiteX29" fmla="*/ 2296876 w 2805386"/>
              <a:gd name="connsiteY29" fmla="*/ 2002377 h 2262152"/>
              <a:gd name="connsiteX30" fmla="*/ 2246233 w 2805386"/>
              <a:gd name="connsiteY30" fmla="*/ 2152041 h 2262152"/>
              <a:gd name="connsiteX31" fmla="*/ 2208705 w 2805386"/>
              <a:gd name="connsiteY31" fmla="*/ 2262152 h 2262152"/>
              <a:gd name="connsiteX32" fmla="*/ 251540 w 2805386"/>
              <a:gd name="connsiteY32" fmla="*/ 2196066 h 2262152"/>
              <a:gd name="connsiteX33" fmla="*/ 1194 w 2805386"/>
              <a:gd name="connsiteY33" fmla="*/ 1772343 h 2262152"/>
              <a:gd name="connsiteX34" fmla="*/ 0 w 2805386"/>
              <a:gd name="connsiteY34" fmla="*/ 1772304 h 2262152"/>
              <a:gd name="connsiteX35" fmla="*/ 88075 w 2805386"/>
              <a:gd name="connsiteY35" fmla="*/ 1516944 h 2262152"/>
              <a:gd name="connsiteX0" fmla="*/ 1124316 w 2805386"/>
              <a:gd name="connsiteY0" fmla="*/ 786388 h 2262152"/>
              <a:gd name="connsiteX1" fmla="*/ 1102535 w 2805386"/>
              <a:gd name="connsiteY1" fmla="*/ 849640 h 2262152"/>
              <a:gd name="connsiteX2" fmla="*/ 889418 w 2805386"/>
              <a:gd name="connsiteY2" fmla="*/ 1470955 h 2262152"/>
              <a:gd name="connsiteX3" fmla="*/ 891706 w 2805386"/>
              <a:gd name="connsiteY3" fmla="*/ 1472911 h 2262152"/>
              <a:gd name="connsiteX4" fmla="*/ 1006111 w 2805386"/>
              <a:gd name="connsiteY4" fmla="*/ 1475121 h 2262152"/>
              <a:gd name="connsiteX5" fmla="*/ 1668799 w 2805386"/>
              <a:gd name="connsiteY5" fmla="*/ 1497065 h 2262152"/>
              <a:gd name="connsiteX6" fmla="*/ 1668774 w 2805386"/>
              <a:gd name="connsiteY6" fmla="*/ 1497138 h 2262152"/>
              <a:gd name="connsiteX7" fmla="*/ 1670987 w 2805386"/>
              <a:gd name="connsiteY7" fmla="*/ 1497138 h 2262152"/>
              <a:gd name="connsiteX8" fmla="*/ 1668799 w 2805386"/>
              <a:gd name="connsiteY8" fmla="*/ 1497065 h 2262152"/>
              <a:gd name="connsiteX9" fmla="*/ 1721666 w 2805386"/>
              <a:gd name="connsiteY9" fmla="*/ 1345146 h 2262152"/>
              <a:gd name="connsiteX10" fmla="*/ 1844925 w 2805386"/>
              <a:gd name="connsiteY10" fmla="*/ 979702 h 2262152"/>
              <a:gd name="connsiteX11" fmla="*/ 1862517 w 2805386"/>
              <a:gd name="connsiteY11" fmla="*/ 931248 h 2262152"/>
              <a:gd name="connsiteX12" fmla="*/ 1882322 w 2805386"/>
              <a:gd name="connsiteY12" fmla="*/ 871829 h 2262152"/>
              <a:gd name="connsiteX13" fmla="*/ 1897817 w 2805386"/>
              <a:gd name="connsiteY13" fmla="*/ 825585 h 2262152"/>
              <a:gd name="connsiteX14" fmla="*/ 1900134 w 2805386"/>
              <a:gd name="connsiteY14" fmla="*/ 818794 h 2262152"/>
              <a:gd name="connsiteX15" fmla="*/ 1845253 w 2805386"/>
              <a:gd name="connsiteY15" fmla="*/ 816685 h 2262152"/>
              <a:gd name="connsiteX16" fmla="*/ 1124316 w 2805386"/>
              <a:gd name="connsiteY16" fmla="*/ 786388 h 2262152"/>
              <a:gd name="connsiteX17" fmla="*/ 596606 w 2805386"/>
              <a:gd name="connsiteY17" fmla="*/ 0 h 2262152"/>
              <a:gd name="connsiteX18" fmla="*/ 1576388 w 2805386"/>
              <a:gd name="connsiteY18" fmla="*/ 32983 h 2262152"/>
              <a:gd name="connsiteX19" fmla="*/ 1818479 w 2805386"/>
              <a:gd name="connsiteY19" fmla="*/ 41823 h 2262152"/>
              <a:gd name="connsiteX20" fmla="*/ 1661880 w 2805386"/>
              <a:gd name="connsiteY20" fmla="*/ 189189 h 2262152"/>
              <a:gd name="connsiteX21" fmla="*/ 2511923 w 2805386"/>
              <a:gd name="connsiteY21" fmla="*/ 189189 h 2262152"/>
              <a:gd name="connsiteX22" fmla="*/ 2516442 w 2805386"/>
              <a:gd name="connsiteY22" fmla="*/ 184974 h 2262152"/>
              <a:gd name="connsiteX23" fmla="*/ 2515022 w 2805386"/>
              <a:gd name="connsiteY23" fmla="*/ 189189 h 2262152"/>
              <a:gd name="connsiteX24" fmla="*/ 2515182 w 2805386"/>
              <a:gd name="connsiteY24" fmla="*/ 189189 h 2262152"/>
              <a:gd name="connsiteX25" fmla="*/ 2516980 w 2805386"/>
              <a:gd name="connsiteY25" fmla="*/ 183854 h 2262152"/>
              <a:gd name="connsiteX26" fmla="*/ 2587361 w 2805386"/>
              <a:gd name="connsiteY26" fmla="*/ 115581 h 2262152"/>
              <a:gd name="connsiteX27" fmla="*/ 2805386 w 2805386"/>
              <a:gd name="connsiteY27" fmla="*/ 489839 h 2262152"/>
              <a:gd name="connsiteX28" fmla="*/ 2455299 w 2805386"/>
              <a:gd name="connsiteY28" fmla="*/ 1526852 h 2262152"/>
              <a:gd name="connsiteX29" fmla="*/ 2296876 w 2805386"/>
              <a:gd name="connsiteY29" fmla="*/ 2002377 h 2262152"/>
              <a:gd name="connsiteX30" fmla="*/ 2246233 w 2805386"/>
              <a:gd name="connsiteY30" fmla="*/ 2152041 h 2262152"/>
              <a:gd name="connsiteX31" fmla="*/ 2208705 w 2805386"/>
              <a:gd name="connsiteY31" fmla="*/ 2262152 h 2262152"/>
              <a:gd name="connsiteX32" fmla="*/ 251540 w 2805386"/>
              <a:gd name="connsiteY32" fmla="*/ 2196066 h 2262152"/>
              <a:gd name="connsiteX33" fmla="*/ 1194 w 2805386"/>
              <a:gd name="connsiteY33" fmla="*/ 1772343 h 2262152"/>
              <a:gd name="connsiteX34" fmla="*/ 0 w 2805386"/>
              <a:gd name="connsiteY34" fmla="*/ 1772304 h 2262152"/>
              <a:gd name="connsiteX35" fmla="*/ 88075 w 2805386"/>
              <a:gd name="connsiteY35" fmla="*/ 1516944 h 2262152"/>
              <a:gd name="connsiteX36" fmla="*/ 596606 w 2805386"/>
              <a:gd name="connsiteY36" fmla="*/ 0 h 2262152"/>
              <a:gd name="connsiteX0" fmla="*/ 1124316 w 2805386"/>
              <a:gd name="connsiteY0" fmla="*/ 786388 h 2262152"/>
              <a:gd name="connsiteX1" fmla="*/ 889418 w 2805386"/>
              <a:gd name="connsiteY1" fmla="*/ 1470955 h 2262152"/>
              <a:gd name="connsiteX2" fmla="*/ 891706 w 2805386"/>
              <a:gd name="connsiteY2" fmla="*/ 1472911 h 2262152"/>
              <a:gd name="connsiteX3" fmla="*/ 1006111 w 2805386"/>
              <a:gd name="connsiteY3" fmla="*/ 1475121 h 2262152"/>
              <a:gd name="connsiteX4" fmla="*/ 1668799 w 2805386"/>
              <a:gd name="connsiteY4" fmla="*/ 1497065 h 2262152"/>
              <a:gd name="connsiteX5" fmla="*/ 1668774 w 2805386"/>
              <a:gd name="connsiteY5" fmla="*/ 1497138 h 2262152"/>
              <a:gd name="connsiteX6" fmla="*/ 1670987 w 2805386"/>
              <a:gd name="connsiteY6" fmla="*/ 1497138 h 2262152"/>
              <a:gd name="connsiteX7" fmla="*/ 1668799 w 2805386"/>
              <a:gd name="connsiteY7" fmla="*/ 1497065 h 2262152"/>
              <a:gd name="connsiteX8" fmla="*/ 1721666 w 2805386"/>
              <a:gd name="connsiteY8" fmla="*/ 1345146 h 2262152"/>
              <a:gd name="connsiteX9" fmla="*/ 1844925 w 2805386"/>
              <a:gd name="connsiteY9" fmla="*/ 979702 h 2262152"/>
              <a:gd name="connsiteX10" fmla="*/ 1862517 w 2805386"/>
              <a:gd name="connsiteY10" fmla="*/ 931248 h 2262152"/>
              <a:gd name="connsiteX11" fmla="*/ 1882322 w 2805386"/>
              <a:gd name="connsiteY11" fmla="*/ 871829 h 2262152"/>
              <a:gd name="connsiteX12" fmla="*/ 1897817 w 2805386"/>
              <a:gd name="connsiteY12" fmla="*/ 825585 h 2262152"/>
              <a:gd name="connsiteX13" fmla="*/ 1900134 w 2805386"/>
              <a:gd name="connsiteY13" fmla="*/ 818794 h 2262152"/>
              <a:gd name="connsiteX14" fmla="*/ 1845253 w 2805386"/>
              <a:gd name="connsiteY14" fmla="*/ 816685 h 2262152"/>
              <a:gd name="connsiteX15" fmla="*/ 1124316 w 2805386"/>
              <a:gd name="connsiteY15" fmla="*/ 786388 h 2262152"/>
              <a:gd name="connsiteX16" fmla="*/ 596606 w 2805386"/>
              <a:gd name="connsiteY16" fmla="*/ 0 h 2262152"/>
              <a:gd name="connsiteX17" fmla="*/ 1576388 w 2805386"/>
              <a:gd name="connsiteY17" fmla="*/ 32983 h 2262152"/>
              <a:gd name="connsiteX18" fmla="*/ 1818479 w 2805386"/>
              <a:gd name="connsiteY18" fmla="*/ 41823 h 2262152"/>
              <a:gd name="connsiteX19" fmla="*/ 1661880 w 2805386"/>
              <a:gd name="connsiteY19" fmla="*/ 189189 h 2262152"/>
              <a:gd name="connsiteX20" fmla="*/ 2511923 w 2805386"/>
              <a:gd name="connsiteY20" fmla="*/ 189189 h 2262152"/>
              <a:gd name="connsiteX21" fmla="*/ 2516442 w 2805386"/>
              <a:gd name="connsiteY21" fmla="*/ 184974 h 2262152"/>
              <a:gd name="connsiteX22" fmla="*/ 2515022 w 2805386"/>
              <a:gd name="connsiteY22" fmla="*/ 189189 h 2262152"/>
              <a:gd name="connsiteX23" fmla="*/ 2515182 w 2805386"/>
              <a:gd name="connsiteY23" fmla="*/ 189189 h 2262152"/>
              <a:gd name="connsiteX24" fmla="*/ 2516980 w 2805386"/>
              <a:gd name="connsiteY24" fmla="*/ 183854 h 2262152"/>
              <a:gd name="connsiteX25" fmla="*/ 2587361 w 2805386"/>
              <a:gd name="connsiteY25" fmla="*/ 115581 h 2262152"/>
              <a:gd name="connsiteX26" fmla="*/ 2805386 w 2805386"/>
              <a:gd name="connsiteY26" fmla="*/ 489839 h 2262152"/>
              <a:gd name="connsiteX27" fmla="*/ 2455299 w 2805386"/>
              <a:gd name="connsiteY27" fmla="*/ 1526852 h 2262152"/>
              <a:gd name="connsiteX28" fmla="*/ 2296876 w 2805386"/>
              <a:gd name="connsiteY28" fmla="*/ 2002377 h 2262152"/>
              <a:gd name="connsiteX29" fmla="*/ 2246233 w 2805386"/>
              <a:gd name="connsiteY29" fmla="*/ 2152041 h 2262152"/>
              <a:gd name="connsiteX30" fmla="*/ 2208705 w 2805386"/>
              <a:gd name="connsiteY30" fmla="*/ 2262152 h 2262152"/>
              <a:gd name="connsiteX31" fmla="*/ 251540 w 2805386"/>
              <a:gd name="connsiteY31" fmla="*/ 2196066 h 2262152"/>
              <a:gd name="connsiteX32" fmla="*/ 1194 w 2805386"/>
              <a:gd name="connsiteY32" fmla="*/ 1772343 h 2262152"/>
              <a:gd name="connsiteX33" fmla="*/ 0 w 2805386"/>
              <a:gd name="connsiteY33" fmla="*/ 1772304 h 2262152"/>
              <a:gd name="connsiteX34" fmla="*/ 88075 w 2805386"/>
              <a:gd name="connsiteY34" fmla="*/ 1516944 h 2262152"/>
              <a:gd name="connsiteX35" fmla="*/ 596606 w 2805386"/>
              <a:gd name="connsiteY35" fmla="*/ 0 h 22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05386" h="2262152">
                <a:moveTo>
                  <a:pt x="1124316" y="786388"/>
                </a:moveTo>
                <a:lnTo>
                  <a:pt x="889418" y="1470955"/>
                </a:lnTo>
                <a:lnTo>
                  <a:pt x="891706" y="1472911"/>
                </a:lnTo>
                <a:lnTo>
                  <a:pt x="1006111" y="1475121"/>
                </a:lnTo>
                <a:lnTo>
                  <a:pt x="1668799" y="1497065"/>
                </a:lnTo>
                <a:cubicBezTo>
                  <a:pt x="1668791" y="1497089"/>
                  <a:pt x="1668782" y="1497114"/>
                  <a:pt x="1668774" y="1497138"/>
                </a:cubicBezTo>
                <a:lnTo>
                  <a:pt x="1670987" y="1497138"/>
                </a:lnTo>
                <a:lnTo>
                  <a:pt x="1668799" y="1497065"/>
                </a:lnTo>
                <a:lnTo>
                  <a:pt x="1721666" y="1345146"/>
                </a:lnTo>
                <a:lnTo>
                  <a:pt x="1844925" y="979702"/>
                </a:lnTo>
                <a:lnTo>
                  <a:pt x="1862517" y="931248"/>
                </a:lnTo>
                <a:lnTo>
                  <a:pt x="1882322" y="871829"/>
                </a:lnTo>
                <a:lnTo>
                  <a:pt x="1897817" y="825585"/>
                </a:lnTo>
                <a:lnTo>
                  <a:pt x="1900134" y="818794"/>
                </a:lnTo>
                <a:lnTo>
                  <a:pt x="1845253" y="816685"/>
                </a:lnTo>
                <a:lnTo>
                  <a:pt x="1124316" y="786388"/>
                </a:lnTo>
                <a:close/>
                <a:moveTo>
                  <a:pt x="596606" y="0"/>
                </a:moveTo>
                <a:lnTo>
                  <a:pt x="1576388" y="32983"/>
                </a:lnTo>
                <a:lnTo>
                  <a:pt x="1818479" y="41823"/>
                </a:lnTo>
                <a:lnTo>
                  <a:pt x="1661880" y="189189"/>
                </a:lnTo>
                <a:lnTo>
                  <a:pt x="2511923" y="189189"/>
                </a:lnTo>
                <a:lnTo>
                  <a:pt x="2516442" y="184974"/>
                </a:lnTo>
                <a:lnTo>
                  <a:pt x="2515022" y="189189"/>
                </a:lnTo>
                <a:lnTo>
                  <a:pt x="2515182" y="189189"/>
                </a:lnTo>
                <a:lnTo>
                  <a:pt x="2516980" y="183854"/>
                </a:lnTo>
                <a:lnTo>
                  <a:pt x="2587361" y="115581"/>
                </a:lnTo>
                <a:lnTo>
                  <a:pt x="2805386" y="489839"/>
                </a:lnTo>
                <a:lnTo>
                  <a:pt x="2455299" y="1526852"/>
                </a:lnTo>
                <a:lnTo>
                  <a:pt x="2296876" y="2002377"/>
                </a:lnTo>
                <a:lnTo>
                  <a:pt x="2246233" y="2152041"/>
                </a:lnTo>
                <a:lnTo>
                  <a:pt x="2208705" y="2262152"/>
                </a:lnTo>
                <a:lnTo>
                  <a:pt x="251540" y="2196066"/>
                </a:lnTo>
                <a:lnTo>
                  <a:pt x="1194" y="1772343"/>
                </a:lnTo>
                <a:lnTo>
                  <a:pt x="0" y="1772304"/>
                </a:lnTo>
                <a:lnTo>
                  <a:pt x="88075" y="1516944"/>
                </a:lnTo>
                <a:lnTo>
                  <a:pt x="59660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906C9C-398F-427F-8FDB-272AD29CE385}"/>
              </a:ext>
            </a:extLst>
          </p:cNvPr>
          <p:cNvSpPr/>
          <p:nvPr/>
        </p:nvSpPr>
        <p:spPr>
          <a:xfrm>
            <a:off x="6023346" y="3542019"/>
            <a:ext cx="3132892" cy="2108130"/>
          </a:xfrm>
          <a:custGeom>
            <a:avLst/>
            <a:gdLst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67556 w 3132892"/>
              <a:gd name="connsiteY4" fmla="*/ 0 h 2108130"/>
              <a:gd name="connsiteX5" fmla="*/ 3130533 w 3132892"/>
              <a:gd name="connsiteY5" fmla="*/ 849756 h 2108130"/>
              <a:gd name="connsiteX6" fmla="*/ 3132892 w 3132892"/>
              <a:gd name="connsiteY6" fmla="*/ 848787 h 2108130"/>
              <a:gd name="connsiteX7" fmla="*/ 3060226 w 3132892"/>
              <a:gd name="connsiteY7" fmla="*/ 1493877 h 2108130"/>
              <a:gd name="connsiteX8" fmla="*/ 1563110 w 3132892"/>
              <a:gd name="connsiteY8" fmla="*/ 2108130 h 2108130"/>
              <a:gd name="connsiteX9" fmla="*/ 612074 w 3132892"/>
              <a:gd name="connsiteY9" fmla="*/ 1590750 h 2108130"/>
              <a:gd name="connsiteX10" fmla="*/ 213501 w 3132892"/>
              <a:gd name="connsiteY10" fmla="*/ 1372786 h 2108130"/>
              <a:gd name="connsiteX11" fmla="*/ 72666 w 3132892"/>
              <a:gd name="connsiteY11" fmla="*/ 1295771 h 2108130"/>
              <a:gd name="connsiteX12" fmla="*/ 0 w 3132892"/>
              <a:gd name="connsiteY12" fmla="*/ 1256134 h 2108130"/>
              <a:gd name="connsiteX13" fmla="*/ 72431 w 3132892"/>
              <a:gd name="connsiteY13" fmla="*/ 615305 h 2108130"/>
              <a:gd name="connsiteX14" fmla="*/ 70448 w 3132892"/>
              <a:gd name="connsiteY14" fmla="*/ 614233 h 2108130"/>
              <a:gd name="connsiteX15" fmla="*/ 72655 w 3132892"/>
              <a:gd name="connsiteY15" fmla="*/ 613318 h 2108130"/>
              <a:gd name="connsiteX16" fmla="*/ 72666 w 3132892"/>
              <a:gd name="connsiteY16" fmla="*/ 613224 h 2108130"/>
              <a:gd name="connsiteX17" fmla="*/ 72759 w 3132892"/>
              <a:gd name="connsiteY17" fmla="*/ 613275 h 2108130"/>
              <a:gd name="connsiteX18" fmla="*/ 521833 w 3132892"/>
              <a:gd name="connsiteY18" fmla="*/ 427089 h 2108130"/>
              <a:gd name="connsiteX19" fmla="*/ 717773 w 3132892"/>
              <a:gd name="connsiteY19" fmla="*/ 649479 h 2108130"/>
              <a:gd name="connsiteX20" fmla="*/ 691280 w 3132892"/>
              <a:gd name="connsiteY20" fmla="*/ 660459 h 2108130"/>
              <a:gd name="connsiteX21" fmla="*/ 724291 w 3132892"/>
              <a:gd name="connsiteY21" fmla="*/ 680319 h 2108130"/>
              <a:gd name="connsiteX22" fmla="*/ 865260 w 3132892"/>
              <a:gd name="connsiteY22" fmla="*/ 755150 h 2108130"/>
              <a:gd name="connsiteX23" fmla="*/ 1263658 w 3132892"/>
              <a:gd name="connsiteY23" fmla="*/ 973134 h 2108130"/>
              <a:gd name="connsiteX24" fmla="*/ 1265795 w 3132892"/>
              <a:gd name="connsiteY24" fmla="*/ 974234 h 2108130"/>
              <a:gd name="connsiteX25" fmla="*/ 1536224 w 3132892"/>
              <a:gd name="connsiteY25" fmla="*/ 716997 h 2108130"/>
              <a:gd name="connsiteX26" fmla="*/ 1278636 w 3132892"/>
              <a:gd name="connsiteY26" fmla="*/ 421964 h 2108130"/>
              <a:gd name="connsiteX27" fmla="*/ 1307233 w 3132892"/>
              <a:gd name="connsiteY27" fmla="*/ 410360 h 2108130"/>
              <a:gd name="connsiteX28" fmla="*/ 1305720 w 3132892"/>
              <a:gd name="connsiteY28" fmla="*/ 408847 h 2108130"/>
              <a:gd name="connsiteX29" fmla="*/ 1276975 w 3132892"/>
              <a:gd name="connsiteY29" fmla="*/ 420514 h 2108130"/>
              <a:gd name="connsiteX30" fmla="*/ 1081035 w 3132892"/>
              <a:gd name="connsiteY30" fmla="*/ 198124 h 2108130"/>
              <a:gd name="connsiteX31" fmla="*/ 1131614 w 3132892"/>
              <a:gd name="connsiteY31" fmla="*/ 178332 h 2108130"/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09802 w 3132892"/>
              <a:gd name="connsiteY4" fmla="*/ 943766 h 2108130"/>
              <a:gd name="connsiteX5" fmla="*/ 1567556 w 3132892"/>
              <a:gd name="connsiteY5" fmla="*/ 0 h 2108130"/>
              <a:gd name="connsiteX6" fmla="*/ 3130533 w 3132892"/>
              <a:gd name="connsiteY6" fmla="*/ 849756 h 2108130"/>
              <a:gd name="connsiteX7" fmla="*/ 3132892 w 3132892"/>
              <a:gd name="connsiteY7" fmla="*/ 848787 h 2108130"/>
              <a:gd name="connsiteX8" fmla="*/ 3060226 w 3132892"/>
              <a:gd name="connsiteY8" fmla="*/ 1493877 h 2108130"/>
              <a:gd name="connsiteX9" fmla="*/ 1563110 w 3132892"/>
              <a:gd name="connsiteY9" fmla="*/ 2108130 h 2108130"/>
              <a:gd name="connsiteX10" fmla="*/ 612074 w 3132892"/>
              <a:gd name="connsiteY10" fmla="*/ 1590750 h 2108130"/>
              <a:gd name="connsiteX11" fmla="*/ 213501 w 3132892"/>
              <a:gd name="connsiteY11" fmla="*/ 1372786 h 2108130"/>
              <a:gd name="connsiteX12" fmla="*/ 72666 w 3132892"/>
              <a:gd name="connsiteY12" fmla="*/ 1295771 h 2108130"/>
              <a:gd name="connsiteX13" fmla="*/ 0 w 3132892"/>
              <a:gd name="connsiteY13" fmla="*/ 1256134 h 2108130"/>
              <a:gd name="connsiteX14" fmla="*/ 72431 w 3132892"/>
              <a:gd name="connsiteY14" fmla="*/ 615305 h 2108130"/>
              <a:gd name="connsiteX15" fmla="*/ 70448 w 3132892"/>
              <a:gd name="connsiteY15" fmla="*/ 614233 h 2108130"/>
              <a:gd name="connsiteX16" fmla="*/ 72655 w 3132892"/>
              <a:gd name="connsiteY16" fmla="*/ 613318 h 2108130"/>
              <a:gd name="connsiteX17" fmla="*/ 72666 w 3132892"/>
              <a:gd name="connsiteY17" fmla="*/ 613224 h 2108130"/>
              <a:gd name="connsiteX18" fmla="*/ 72759 w 3132892"/>
              <a:gd name="connsiteY18" fmla="*/ 613275 h 2108130"/>
              <a:gd name="connsiteX19" fmla="*/ 521833 w 3132892"/>
              <a:gd name="connsiteY19" fmla="*/ 427089 h 2108130"/>
              <a:gd name="connsiteX20" fmla="*/ 717773 w 3132892"/>
              <a:gd name="connsiteY20" fmla="*/ 649479 h 2108130"/>
              <a:gd name="connsiteX21" fmla="*/ 691280 w 3132892"/>
              <a:gd name="connsiteY21" fmla="*/ 660459 h 2108130"/>
              <a:gd name="connsiteX22" fmla="*/ 724291 w 3132892"/>
              <a:gd name="connsiteY22" fmla="*/ 680319 h 2108130"/>
              <a:gd name="connsiteX23" fmla="*/ 865260 w 3132892"/>
              <a:gd name="connsiteY23" fmla="*/ 755150 h 2108130"/>
              <a:gd name="connsiteX24" fmla="*/ 1263658 w 3132892"/>
              <a:gd name="connsiteY24" fmla="*/ 973134 h 2108130"/>
              <a:gd name="connsiteX25" fmla="*/ 1265795 w 3132892"/>
              <a:gd name="connsiteY25" fmla="*/ 974234 h 2108130"/>
              <a:gd name="connsiteX26" fmla="*/ 1536224 w 3132892"/>
              <a:gd name="connsiteY26" fmla="*/ 716997 h 2108130"/>
              <a:gd name="connsiteX27" fmla="*/ 1278636 w 3132892"/>
              <a:gd name="connsiteY27" fmla="*/ 421964 h 2108130"/>
              <a:gd name="connsiteX28" fmla="*/ 1307233 w 3132892"/>
              <a:gd name="connsiteY28" fmla="*/ 410360 h 2108130"/>
              <a:gd name="connsiteX29" fmla="*/ 1276975 w 3132892"/>
              <a:gd name="connsiteY29" fmla="*/ 420514 h 2108130"/>
              <a:gd name="connsiteX30" fmla="*/ 1081035 w 3132892"/>
              <a:gd name="connsiteY30" fmla="*/ 198124 h 2108130"/>
              <a:gd name="connsiteX31" fmla="*/ 1131614 w 3132892"/>
              <a:gd name="connsiteY31" fmla="*/ 178332 h 2108130"/>
              <a:gd name="connsiteX32" fmla="*/ 1567556 w 3132892"/>
              <a:gd name="connsiteY32" fmla="*/ 0 h 2108130"/>
              <a:gd name="connsiteX0" fmla="*/ 1509802 w 3132892"/>
              <a:gd name="connsiteY0" fmla="*/ 943766 h 2108130"/>
              <a:gd name="connsiteX1" fmla="*/ 1338583 w 3132892"/>
              <a:gd name="connsiteY1" fmla="*/ 1011784 h 2108130"/>
              <a:gd name="connsiteX2" fmla="*/ 1620402 w 3132892"/>
              <a:gd name="connsiteY2" fmla="*/ 1166852 h 2108130"/>
              <a:gd name="connsiteX3" fmla="*/ 1791884 w 3132892"/>
              <a:gd name="connsiteY3" fmla="*/ 1096822 h 2108130"/>
              <a:gd name="connsiteX4" fmla="*/ 1509802 w 3132892"/>
              <a:gd name="connsiteY4" fmla="*/ 943766 h 2108130"/>
              <a:gd name="connsiteX5" fmla="*/ 1567556 w 3132892"/>
              <a:gd name="connsiteY5" fmla="*/ 0 h 2108130"/>
              <a:gd name="connsiteX6" fmla="*/ 3130533 w 3132892"/>
              <a:gd name="connsiteY6" fmla="*/ 849756 h 2108130"/>
              <a:gd name="connsiteX7" fmla="*/ 3132892 w 3132892"/>
              <a:gd name="connsiteY7" fmla="*/ 848787 h 2108130"/>
              <a:gd name="connsiteX8" fmla="*/ 3060226 w 3132892"/>
              <a:gd name="connsiteY8" fmla="*/ 1493877 h 2108130"/>
              <a:gd name="connsiteX9" fmla="*/ 1563110 w 3132892"/>
              <a:gd name="connsiteY9" fmla="*/ 2108130 h 2108130"/>
              <a:gd name="connsiteX10" fmla="*/ 612074 w 3132892"/>
              <a:gd name="connsiteY10" fmla="*/ 1590750 h 2108130"/>
              <a:gd name="connsiteX11" fmla="*/ 213501 w 3132892"/>
              <a:gd name="connsiteY11" fmla="*/ 1372786 h 2108130"/>
              <a:gd name="connsiteX12" fmla="*/ 72666 w 3132892"/>
              <a:gd name="connsiteY12" fmla="*/ 1295771 h 2108130"/>
              <a:gd name="connsiteX13" fmla="*/ 0 w 3132892"/>
              <a:gd name="connsiteY13" fmla="*/ 1256134 h 2108130"/>
              <a:gd name="connsiteX14" fmla="*/ 72431 w 3132892"/>
              <a:gd name="connsiteY14" fmla="*/ 615305 h 2108130"/>
              <a:gd name="connsiteX15" fmla="*/ 70448 w 3132892"/>
              <a:gd name="connsiteY15" fmla="*/ 614233 h 2108130"/>
              <a:gd name="connsiteX16" fmla="*/ 72655 w 3132892"/>
              <a:gd name="connsiteY16" fmla="*/ 613318 h 2108130"/>
              <a:gd name="connsiteX17" fmla="*/ 72666 w 3132892"/>
              <a:gd name="connsiteY17" fmla="*/ 613224 h 2108130"/>
              <a:gd name="connsiteX18" fmla="*/ 72759 w 3132892"/>
              <a:gd name="connsiteY18" fmla="*/ 613275 h 2108130"/>
              <a:gd name="connsiteX19" fmla="*/ 521833 w 3132892"/>
              <a:gd name="connsiteY19" fmla="*/ 427089 h 2108130"/>
              <a:gd name="connsiteX20" fmla="*/ 717773 w 3132892"/>
              <a:gd name="connsiteY20" fmla="*/ 649479 h 2108130"/>
              <a:gd name="connsiteX21" fmla="*/ 691280 w 3132892"/>
              <a:gd name="connsiteY21" fmla="*/ 660459 h 2108130"/>
              <a:gd name="connsiteX22" fmla="*/ 724291 w 3132892"/>
              <a:gd name="connsiteY22" fmla="*/ 680319 h 2108130"/>
              <a:gd name="connsiteX23" fmla="*/ 865260 w 3132892"/>
              <a:gd name="connsiteY23" fmla="*/ 755150 h 2108130"/>
              <a:gd name="connsiteX24" fmla="*/ 1263658 w 3132892"/>
              <a:gd name="connsiteY24" fmla="*/ 973134 h 2108130"/>
              <a:gd name="connsiteX25" fmla="*/ 1265795 w 3132892"/>
              <a:gd name="connsiteY25" fmla="*/ 974234 h 2108130"/>
              <a:gd name="connsiteX26" fmla="*/ 1536224 w 3132892"/>
              <a:gd name="connsiteY26" fmla="*/ 716997 h 2108130"/>
              <a:gd name="connsiteX27" fmla="*/ 1278636 w 3132892"/>
              <a:gd name="connsiteY27" fmla="*/ 421964 h 2108130"/>
              <a:gd name="connsiteX28" fmla="*/ 1276975 w 3132892"/>
              <a:gd name="connsiteY28" fmla="*/ 420514 h 2108130"/>
              <a:gd name="connsiteX29" fmla="*/ 1081035 w 3132892"/>
              <a:gd name="connsiteY29" fmla="*/ 198124 h 2108130"/>
              <a:gd name="connsiteX30" fmla="*/ 1131614 w 3132892"/>
              <a:gd name="connsiteY30" fmla="*/ 178332 h 2108130"/>
              <a:gd name="connsiteX31" fmla="*/ 1567556 w 3132892"/>
              <a:gd name="connsiteY31" fmla="*/ 0 h 210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132892" h="2108130">
                <a:moveTo>
                  <a:pt x="1509802" y="943766"/>
                </a:moveTo>
                <a:lnTo>
                  <a:pt x="1338583" y="1011784"/>
                </a:lnTo>
                <a:lnTo>
                  <a:pt x="1620402" y="1166852"/>
                </a:lnTo>
                <a:lnTo>
                  <a:pt x="1791884" y="1096822"/>
                </a:lnTo>
                <a:lnTo>
                  <a:pt x="1509802" y="943766"/>
                </a:lnTo>
                <a:close/>
                <a:moveTo>
                  <a:pt x="1567556" y="0"/>
                </a:moveTo>
                <a:lnTo>
                  <a:pt x="3130533" y="849756"/>
                </a:lnTo>
                <a:lnTo>
                  <a:pt x="3132892" y="848787"/>
                </a:lnTo>
                <a:lnTo>
                  <a:pt x="3060226" y="1493877"/>
                </a:lnTo>
                <a:lnTo>
                  <a:pt x="1563110" y="2108130"/>
                </a:lnTo>
                <a:lnTo>
                  <a:pt x="612074" y="1590750"/>
                </a:lnTo>
                <a:lnTo>
                  <a:pt x="213501" y="1372786"/>
                </a:lnTo>
                <a:lnTo>
                  <a:pt x="72666" y="1295771"/>
                </a:lnTo>
                <a:lnTo>
                  <a:pt x="0" y="1256134"/>
                </a:lnTo>
                <a:lnTo>
                  <a:pt x="72431" y="615305"/>
                </a:lnTo>
                <a:lnTo>
                  <a:pt x="70448" y="614233"/>
                </a:lnTo>
                <a:lnTo>
                  <a:pt x="72655" y="613318"/>
                </a:lnTo>
                <a:cubicBezTo>
                  <a:pt x="72659" y="613287"/>
                  <a:pt x="72662" y="613255"/>
                  <a:pt x="72666" y="613224"/>
                </a:cubicBezTo>
                <a:lnTo>
                  <a:pt x="72759" y="613275"/>
                </a:lnTo>
                <a:lnTo>
                  <a:pt x="521833" y="427089"/>
                </a:lnTo>
                <a:lnTo>
                  <a:pt x="717773" y="649479"/>
                </a:lnTo>
                <a:lnTo>
                  <a:pt x="691280" y="660459"/>
                </a:lnTo>
                <a:lnTo>
                  <a:pt x="724291" y="680319"/>
                </a:lnTo>
                <a:lnTo>
                  <a:pt x="865260" y="755150"/>
                </a:lnTo>
                <a:lnTo>
                  <a:pt x="1263658" y="973134"/>
                </a:lnTo>
                <a:lnTo>
                  <a:pt x="1265795" y="974234"/>
                </a:lnTo>
                <a:lnTo>
                  <a:pt x="1536224" y="716997"/>
                </a:lnTo>
                <a:lnTo>
                  <a:pt x="1278636" y="421964"/>
                </a:lnTo>
                <a:lnTo>
                  <a:pt x="1276975" y="420514"/>
                </a:lnTo>
                <a:lnTo>
                  <a:pt x="1081035" y="198124"/>
                </a:lnTo>
                <a:lnTo>
                  <a:pt x="1131614" y="178332"/>
                </a:lnTo>
                <a:lnTo>
                  <a:pt x="15675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65C945-78D4-4BFA-AC6B-8ABB923639D3}"/>
              </a:ext>
            </a:extLst>
          </p:cNvPr>
          <p:cNvSpPr/>
          <p:nvPr/>
        </p:nvSpPr>
        <p:spPr>
          <a:xfrm>
            <a:off x="4397590" y="2641419"/>
            <a:ext cx="3165749" cy="3088137"/>
          </a:xfrm>
          <a:custGeom>
            <a:avLst/>
            <a:gdLst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1708560 w 3165749"/>
              <a:gd name="connsiteY10" fmla="*/ 2206507 h 3088137"/>
              <a:gd name="connsiteX11" fmla="*/ 2358579 w 3165749"/>
              <a:gd name="connsiteY11" fmla="*/ 1587167 h 3088137"/>
              <a:gd name="connsiteX12" fmla="*/ 2353091 w 3165749"/>
              <a:gd name="connsiteY12" fmla="*/ 1584252 h 3088137"/>
              <a:gd name="connsiteX13" fmla="*/ 2364094 w 3165749"/>
              <a:gd name="connsiteY13" fmla="*/ 1573256 h 3088137"/>
              <a:gd name="connsiteX14" fmla="*/ 2346463 w 3165749"/>
              <a:gd name="connsiteY14" fmla="*/ 1553435 h 3088137"/>
              <a:gd name="connsiteX15" fmla="*/ 2150532 w 3165749"/>
              <a:gd name="connsiteY15" fmla="*/ 1331067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22194 w 3165749"/>
              <a:gd name="connsiteY26" fmla="*/ 2268650 h 3088137"/>
              <a:gd name="connsiteX27" fmla="*/ 1839451 w 3165749"/>
              <a:gd name="connsiteY27" fmla="*/ 2278087 h 3088137"/>
              <a:gd name="connsiteX28" fmla="*/ 1843797 w 3165749"/>
              <a:gd name="connsiteY28" fmla="*/ 2275753 h 3088137"/>
              <a:gd name="connsiteX29" fmla="*/ 2242275 w 3165749"/>
              <a:gd name="connsiteY29" fmla="*/ 2493713 h 3088137"/>
              <a:gd name="connsiteX30" fmla="*/ 1694068 w 3165749"/>
              <a:gd name="connsiteY30" fmla="*/ 3011084 h 3088137"/>
              <a:gd name="connsiteX31" fmla="*/ 1612611 w 3165749"/>
              <a:gd name="connsiteY31" fmla="*/ 3088137 h 3088137"/>
              <a:gd name="connsiteX32" fmla="*/ 1610785 w 3165749"/>
              <a:gd name="connsiteY32" fmla="*/ 3086043 h 3088137"/>
              <a:gd name="connsiteX33" fmla="*/ 1412339 w 3165749"/>
              <a:gd name="connsiteY33" fmla="*/ 3066417 h 3088137"/>
              <a:gd name="connsiteX34" fmla="*/ 1216395 w 3165749"/>
              <a:gd name="connsiteY34" fmla="*/ 2839651 h 3088137"/>
              <a:gd name="connsiteX35" fmla="*/ 629709 w 3165749"/>
              <a:gd name="connsiteY35" fmla="*/ 2190637 h 3088137"/>
              <a:gd name="connsiteX36" fmla="*/ 66088 w 3165749"/>
              <a:gd name="connsiteY36" fmla="*/ 1545549 h 3088137"/>
              <a:gd name="connsiteX37" fmla="*/ 0 w 3165749"/>
              <a:gd name="connsiteY37" fmla="*/ 1470655 h 3088137"/>
              <a:gd name="connsiteX38" fmla="*/ 407290 w 3165749"/>
              <a:gd name="connsiteY38" fmla="*/ 1085411 h 3088137"/>
              <a:gd name="connsiteX39" fmla="*/ 779407 w 3165749"/>
              <a:gd name="connsiteY39" fmla="*/ 735328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22194 w 3165749"/>
              <a:gd name="connsiteY26" fmla="*/ 2268650 h 3088137"/>
              <a:gd name="connsiteX27" fmla="*/ 1839451 w 3165749"/>
              <a:gd name="connsiteY27" fmla="*/ 2278087 h 3088137"/>
              <a:gd name="connsiteX28" fmla="*/ 1843797 w 3165749"/>
              <a:gd name="connsiteY28" fmla="*/ 2275753 h 3088137"/>
              <a:gd name="connsiteX29" fmla="*/ 2242275 w 3165749"/>
              <a:gd name="connsiteY29" fmla="*/ 2493713 h 3088137"/>
              <a:gd name="connsiteX30" fmla="*/ 1694068 w 3165749"/>
              <a:gd name="connsiteY30" fmla="*/ 3011084 h 3088137"/>
              <a:gd name="connsiteX31" fmla="*/ 1612611 w 3165749"/>
              <a:gd name="connsiteY31" fmla="*/ 3088137 h 3088137"/>
              <a:gd name="connsiteX32" fmla="*/ 1610785 w 3165749"/>
              <a:gd name="connsiteY32" fmla="*/ 3086043 h 3088137"/>
              <a:gd name="connsiteX33" fmla="*/ 1412339 w 3165749"/>
              <a:gd name="connsiteY33" fmla="*/ 3066417 h 3088137"/>
              <a:gd name="connsiteX34" fmla="*/ 1216395 w 3165749"/>
              <a:gd name="connsiteY34" fmla="*/ 2839651 h 3088137"/>
              <a:gd name="connsiteX35" fmla="*/ 629709 w 3165749"/>
              <a:gd name="connsiteY35" fmla="*/ 2190637 h 3088137"/>
              <a:gd name="connsiteX36" fmla="*/ 66088 w 3165749"/>
              <a:gd name="connsiteY36" fmla="*/ 1545549 h 3088137"/>
              <a:gd name="connsiteX37" fmla="*/ 0 w 3165749"/>
              <a:gd name="connsiteY37" fmla="*/ 1470655 h 3088137"/>
              <a:gd name="connsiteX38" fmla="*/ 407290 w 3165749"/>
              <a:gd name="connsiteY38" fmla="*/ 1085411 h 3088137"/>
              <a:gd name="connsiteX39" fmla="*/ 779407 w 3165749"/>
              <a:gd name="connsiteY39" fmla="*/ 735328 h 3088137"/>
              <a:gd name="connsiteX40" fmla="*/ 1554308 w 3165749"/>
              <a:gd name="connsiteY40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485050 w 3165749"/>
              <a:gd name="connsiteY25" fmla="*/ 1654341 h 3088137"/>
              <a:gd name="connsiteX26" fmla="*/ 1839451 w 3165749"/>
              <a:gd name="connsiteY26" fmla="*/ 2278087 h 3088137"/>
              <a:gd name="connsiteX27" fmla="*/ 1843797 w 3165749"/>
              <a:gd name="connsiteY27" fmla="*/ 2275753 h 3088137"/>
              <a:gd name="connsiteX28" fmla="*/ 2242275 w 3165749"/>
              <a:gd name="connsiteY28" fmla="*/ 2493713 h 3088137"/>
              <a:gd name="connsiteX29" fmla="*/ 1694068 w 3165749"/>
              <a:gd name="connsiteY29" fmla="*/ 3011084 h 3088137"/>
              <a:gd name="connsiteX30" fmla="*/ 1612611 w 3165749"/>
              <a:gd name="connsiteY30" fmla="*/ 3088137 h 3088137"/>
              <a:gd name="connsiteX31" fmla="*/ 1610785 w 3165749"/>
              <a:gd name="connsiteY31" fmla="*/ 3086043 h 3088137"/>
              <a:gd name="connsiteX32" fmla="*/ 1412339 w 3165749"/>
              <a:gd name="connsiteY32" fmla="*/ 3066417 h 3088137"/>
              <a:gd name="connsiteX33" fmla="*/ 1216395 w 3165749"/>
              <a:gd name="connsiteY33" fmla="*/ 2839651 h 3088137"/>
              <a:gd name="connsiteX34" fmla="*/ 629709 w 3165749"/>
              <a:gd name="connsiteY34" fmla="*/ 2190637 h 3088137"/>
              <a:gd name="connsiteX35" fmla="*/ 66088 w 3165749"/>
              <a:gd name="connsiteY35" fmla="*/ 1545549 h 3088137"/>
              <a:gd name="connsiteX36" fmla="*/ 0 w 3165749"/>
              <a:gd name="connsiteY36" fmla="*/ 1470655 h 3088137"/>
              <a:gd name="connsiteX37" fmla="*/ 407290 w 3165749"/>
              <a:gd name="connsiteY37" fmla="*/ 1085411 h 3088137"/>
              <a:gd name="connsiteX38" fmla="*/ 779407 w 3165749"/>
              <a:gd name="connsiteY38" fmla="*/ 735328 h 3088137"/>
              <a:gd name="connsiteX39" fmla="*/ 1554308 w 3165749"/>
              <a:gd name="connsiteY39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1839451 w 3165749"/>
              <a:gd name="connsiteY25" fmla="*/ 2278087 h 3088137"/>
              <a:gd name="connsiteX26" fmla="*/ 1843797 w 3165749"/>
              <a:gd name="connsiteY26" fmla="*/ 2275753 h 3088137"/>
              <a:gd name="connsiteX27" fmla="*/ 2242275 w 3165749"/>
              <a:gd name="connsiteY27" fmla="*/ 2493713 h 3088137"/>
              <a:gd name="connsiteX28" fmla="*/ 1694068 w 3165749"/>
              <a:gd name="connsiteY28" fmla="*/ 3011084 h 3088137"/>
              <a:gd name="connsiteX29" fmla="*/ 1612611 w 3165749"/>
              <a:gd name="connsiteY29" fmla="*/ 3088137 h 3088137"/>
              <a:gd name="connsiteX30" fmla="*/ 1610785 w 3165749"/>
              <a:gd name="connsiteY30" fmla="*/ 3086043 h 3088137"/>
              <a:gd name="connsiteX31" fmla="*/ 1412339 w 3165749"/>
              <a:gd name="connsiteY31" fmla="*/ 3066417 h 3088137"/>
              <a:gd name="connsiteX32" fmla="*/ 1216395 w 3165749"/>
              <a:gd name="connsiteY32" fmla="*/ 2839651 h 3088137"/>
              <a:gd name="connsiteX33" fmla="*/ 629709 w 3165749"/>
              <a:gd name="connsiteY33" fmla="*/ 2190637 h 3088137"/>
              <a:gd name="connsiteX34" fmla="*/ 66088 w 3165749"/>
              <a:gd name="connsiteY34" fmla="*/ 1545549 h 3088137"/>
              <a:gd name="connsiteX35" fmla="*/ 0 w 3165749"/>
              <a:gd name="connsiteY35" fmla="*/ 1470655 h 3088137"/>
              <a:gd name="connsiteX36" fmla="*/ 407290 w 3165749"/>
              <a:gd name="connsiteY36" fmla="*/ 1085411 h 3088137"/>
              <a:gd name="connsiteX37" fmla="*/ 779407 w 3165749"/>
              <a:gd name="connsiteY37" fmla="*/ 735328 h 3088137"/>
              <a:gd name="connsiteX38" fmla="*/ 1554308 w 3165749"/>
              <a:gd name="connsiteY38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1839451 w 3165749"/>
              <a:gd name="connsiteY25" fmla="*/ 2278087 h 3088137"/>
              <a:gd name="connsiteX26" fmla="*/ 2242275 w 3165749"/>
              <a:gd name="connsiteY26" fmla="*/ 2493713 h 3088137"/>
              <a:gd name="connsiteX27" fmla="*/ 1694068 w 3165749"/>
              <a:gd name="connsiteY27" fmla="*/ 3011084 h 3088137"/>
              <a:gd name="connsiteX28" fmla="*/ 1612611 w 3165749"/>
              <a:gd name="connsiteY28" fmla="*/ 3088137 h 3088137"/>
              <a:gd name="connsiteX29" fmla="*/ 1610785 w 3165749"/>
              <a:gd name="connsiteY29" fmla="*/ 3086043 h 3088137"/>
              <a:gd name="connsiteX30" fmla="*/ 1412339 w 3165749"/>
              <a:gd name="connsiteY30" fmla="*/ 3066417 h 3088137"/>
              <a:gd name="connsiteX31" fmla="*/ 1216395 w 3165749"/>
              <a:gd name="connsiteY31" fmla="*/ 2839651 h 3088137"/>
              <a:gd name="connsiteX32" fmla="*/ 629709 w 3165749"/>
              <a:gd name="connsiteY32" fmla="*/ 2190637 h 3088137"/>
              <a:gd name="connsiteX33" fmla="*/ 66088 w 3165749"/>
              <a:gd name="connsiteY33" fmla="*/ 1545549 h 3088137"/>
              <a:gd name="connsiteX34" fmla="*/ 0 w 3165749"/>
              <a:gd name="connsiteY34" fmla="*/ 1470655 h 3088137"/>
              <a:gd name="connsiteX35" fmla="*/ 407290 w 3165749"/>
              <a:gd name="connsiteY35" fmla="*/ 1085411 h 3088137"/>
              <a:gd name="connsiteX36" fmla="*/ 779407 w 3165749"/>
              <a:gd name="connsiteY36" fmla="*/ 735328 h 3088137"/>
              <a:gd name="connsiteX37" fmla="*/ 1554308 w 3165749"/>
              <a:gd name="connsiteY37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494007 w 3165749"/>
              <a:gd name="connsiteY24" fmla="*/ 1659098 h 3088137"/>
              <a:gd name="connsiteX25" fmla="*/ 2242275 w 3165749"/>
              <a:gd name="connsiteY25" fmla="*/ 2493713 h 3088137"/>
              <a:gd name="connsiteX26" fmla="*/ 1694068 w 3165749"/>
              <a:gd name="connsiteY26" fmla="*/ 3011084 h 3088137"/>
              <a:gd name="connsiteX27" fmla="*/ 1612611 w 3165749"/>
              <a:gd name="connsiteY27" fmla="*/ 3088137 h 3088137"/>
              <a:gd name="connsiteX28" fmla="*/ 1610785 w 3165749"/>
              <a:gd name="connsiteY28" fmla="*/ 3086043 h 3088137"/>
              <a:gd name="connsiteX29" fmla="*/ 1412339 w 3165749"/>
              <a:gd name="connsiteY29" fmla="*/ 3066417 h 3088137"/>
              <a:gd name="connsiteX30" fmla="*/ 1216395 w 3165749"/>
              <a:gd name="connsiteY30" fmla="*/ 2839651 h 3088137"/>
              <a:gd name="connsiteX31" fmla="*/ 629709 w 3165749"/>
              <a:gd name="connsiteY31" fmla="*/ 2190637 h 3088137"/>
              <a:gd name="connsiteX32" fmla="*/ 66088 w 3165749"/>
              <a:gd name="connsiteY32" fmla="*/ 1545549 h 3088137"/>
              <a:gd name="connsiteX33" fmla="*/ 0 w 3165749"/>
              <a:gd name="connsiteY33" fmla="*/ 1470655 h 3088137"/>
              <a:gd name="connsiteX34" fmla="*/ 407290 w 3165749"/>
              <a:gd name="connsiteY34" fmla="*/ 1085411 h 3088137"/>
              <a:gd name="connsiteX35" fmla="*/ 779407 w 3165749"/>
              <a:gd name="connsiteY35" fmla="*/ 735328 h 3088137"/>
              <a:gd name="connsiteX36" fmla="*/ 1554308 w 3165749"/>
              <a:gd name="connsiteY36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496507 w 3165749"/>
              <a:gd name="connsiteY23" fmla="*/ 1661780 h 3088137"/>
              <a:gd name="connsiteX24" fmla="*/ 2242275 w 3165749"/>
              <a:gd name="connsiteY24" fmla="*/ 2493713 h 3088137"/>
              <a:gd name="connsiteX25" fmla="*/ 1694068 w 3165749"/>
              <a:gd name="connsiteY25" fmla="*/ 3011084 h 3088137"/>
              <a:gd name="connsiteX26" fmla="*/ 1612611 w 3165749"/>
              <a:gd name="connsiteY26" fmla="*/ 3088137 h 3088137"/>
              <a:gd name="connsiteX27" fmla="*/ 1610785 w 3165749"/>
              <a:gd name="connsiteY27" fmla="*/ 3086043 h 3088137"/>
              <a:gd name="connsiteX28" fmla="*/ 1412339 w 3165749"/>
              <a:gd name="connsiteY28" fmla="*/ 3066417 h 3088137"/>
              <a:gd name="connsiteX29" fmla="*/ 1216395 w 3165749"/>
              <a:gd name="connsiteY29" fmla="*/ 2839651 h 3088137"/>
              <a:gd name="connsiteX30" fmla="*/ 629709 w 3165749"/>
              <a:gd name="connsiteY30" fmla="*/ 2190637 h 3088137"/>
              <a:gd name="connsiteX31" fmla="*/ 66088 w 3165749"/>
              <a:gd name="connsiteY31" fmla="*/ 1545549 h 3088137"/>
              <a:gd name="connsiteX32" fmla="*/ 0 w 3165749"/>
              <a:gd name="connsiteY32" fmla="*/ 1470655 h 3088137"/>
              <a:gd name="connsiteX33" fmla="*/ 407290 w 3165749"/>
              <a:gd name="connsiteY33" fmla="*/ 1085411 h 3088137"/>
              <a:gd name="connsiteX34" fmla="*/ 779407 w 3165749"/>
              <a:gd name="connsiteY34" fmla="*/ 735328 h 3088137"/>
              <a:gd name="connsiteX35" fmla="*/ 1554308 w 3165749"/>
              <a:gd name="connsiteY35" fmla="*/ 0 h 3088137"/>
              <a:gd name="connsiteX0" fmla="*/ 1631175 w 3165749"/>
              <a:gd name="connsiteY0" fmla="*/ 737183 h 3088137"/>
              <a:gd name="connsiteX1" fmla="*/ 1556366 w 3165749"/>
              <a:gd name="connsiteY1" fmla="*/ 809739 h 3088137"/>
              <a:gd name="connsiteX2" fmla="*/ 1485869 w 3165749"/>
              <a:gd name="connsiteY2" fmla="*/ 877970 h 3088137"/>
              <a:gd name="connsiteX3" fmla="*/ 1322973 w 3165749"/>
              <a:gd name="connsiteY3" fmla="*/ 1029946 h 3088137"/>
              <a:gd name="connsiteX4" fmla="*/ 895884 w 3165749"/>
              <a:gd name="connsiteY4" fmla="*/ 1435031 h 3088137"/>
              <a:gd name="connsiteX5" fmla="*/ 810056 w 3165749"/>
              <a:gd name="connsiteY5" fmla="*/ 1516440 h 3088137"/>
              <a:gd name="connsiteX6" fmla="*/ 851806 w 3165749"/>
              <a:gd name="connsiteY6" fmla="*/ 1564949 h 3088137"/>
              <a:gd name="connsiteX7" fmla="*/ 1425496 w 3165749"/>
              <a:gd name="connsiteY7" fmla="*/ 2216298 h 3088137"/>
              <a:gd name="connsiteX8" fmla="*/ 1542841 w 3165749"/>
              <a:gd name="connsiteY8" fmla="*/ 2350247 h 3088137"/>
              <a:gd name="connsiteX9" fmla="*/ 1698544 w 3165749"/>
              <a:gd name="connsiteY9" fmla="*/ 2201029 h 3088137"/>
              <a:gd name="connsiteX10" fmla="*/ 2358579 w 3165749"/>
              <a:gd name="connsiteY10" fmla="*/ 1587167 h 3088137"/>
              <a:gd name="connsiteX11" fmla="*/ 2353091 w 3165749"/>
              <a:gd name="connsiteY11" fmla="*/ 1584252 h 3088137"/>
              <a:gd name="connsiteX12" fmla="*/ 2364094 w 3165749"/>
              <a:gd name="connsiteY12" fmla="*/ 1573256 h 3088137"/>
              <a:gd name="connsiteX13" fmla="*/ 2346463 w 3165749"/>
              <a:gd name="connsiteY13" fmla="*/ 1553435 h 3088137"/>
              <a:gd name="connsiteX14" fmla="*/ 2150532 w 3165749"/>
              <a:gd name="connsiteY14" fmla="*/ 1331067 h 3088137"/>
              <a:gd name="connsiteX15" fmla="*/ 1631175 w 3165749"/>
              <a:gd name="connsiteY15" fmla="*/ 737183 h 3088137"/>
              <a:gd name="connsiteX16" fmla="*/ 1554308 w 3165749"/>
              <a:gd name="connsiteY16" fmla="*/ 0 h 3088137"/>
              <a:gd name="connsiteX17" fmla="*/ 1754699 w 3165749"/>
              <a:gd name="connsiteY17" fmla="*/ 19816 h 3088137"/>
              <a:gd name="connsiteX18" fmla="*/ 1763339 w 3165749"/>
              <a:gd name="connsiteY18" fmla="*/ 19386 h 3088137"/>
              <a:gd name="connsiteX19" fmla="*/ 2712242 w 3165749"/>
              <a:gd name="connsiteY19" fmla="*/ 1104813 h 3088137"/>
              <a:gd name="connsiteX20" fmla="*/ 2908127 w 3165749"/>
              <a:gd name="connsiteY20" fmla="*/ 1327170 h 3088137"/>
              <a:gd name="connsiteX21" fmla="*/ 3165749 w 3165749"/>
              <a:gd name="connsiteY21" fmla="*/ 1622151 h 3088137"/>
              <a:gd name="connsiteX22" fmla="*/ 2894986 w 3165749"/>
              <a:gd name="connsiteY22" fmla="*/ 1879745 h 3088137"/>
              <a:gd name="connsiteX23" fmla="*/ 2242275 w 3165749"/>
              <a:gd name="connsiteY23" fmla="*/ 2493713 h 3088137"/>
              <a:gd name="connsiteX24" fmla="*/ 1694068 w 3165749"/>
              <a:gd name="connsiteY24" fmla="*/ 3011084 h 3088137"/>
              <a:gd name="connsiteX25" fmla="*/ 1612611 w 3165749"/>
              <a:gd name="connsiteY25" fmla="*/ 3088137 h 3088137"/>
              <a:gd name="connsiteX26" fmla="*/ 1610785 w 3165749"/>
              <a:gd name="connsiteY26" fmla="*/ 3086043 h 3088137"/>
              <a:gd name="connsiteX27" fmla="*/ 1412339 w 3165749"/>
              <a:gd name="connsiteY27" fmla="*/ 3066417 h 3088137"/>
              <a:gd name="connsiteX28" fmla="*/ 1216395 w 3165749"/>
              <a:gd name="connsiteY28" fmla="*/ 2839651 h 3088137"/>
              <a:gd name="connsiteX29" fmla="*/ 629709 w 3165749"/>
              <a:gd name="connsiteY29" fmla="*/ 2190637 h 3088137"/>
              <a:gd name="connsiteX30" fmla="*/ 66088 w 3165749"/>
              <a:gd name="connsiteY30" fmla="*/ 1545549 h 3088137"/>
              <a:gd name="connsiteX31" fmla="*/ 0 w 3165749"/>
              <a:gd name="connsiteY31" fmla="*/ 1470655 h 3088137"/>
              <a:gd name="connsiteX32" fmla="*/ 407290 w 3165749"/>
              <a:gd name="connsiteY32" fmla="*/ 1085411 h 3088137"/>
              <a:gd name="connsiteX33" fmla="*/ 779407 w 3165749"/>
              <a:gd name="connsiteY33" fmla="*/ 735328 h 3088137"/>
              <a:gd name="connsiteX34" fmla="*/ 1554308 w 3165749"/>
              <a:gd name="connsiteY34" fmla="*/ 0 h 308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65749" h="3088137">
                <a:moveTo>
                  <a:pt x="1631175" y="737183"/>
                </a:moveTo>
                <a:lnTo>
                  <a:pt x="1556366" y="809739"/>
                </a:lnTo>
                <a:lnTo>
                  <a:pt x="1485869" y="877970"/>
                </a:lnTo>
                <a:lnTo>
                  <a:pt x="1322973" y="1029946"/>
                </a:lnTo>
                <a:lnTo>
                  <a:pt x="895884" y="1435031"/>
                </a:lnTo>
                <a:lnTo>
                  <a:pt x="810056" y="1516440"/>
                </a:lnTo>
                <a:lnTo>
                  <a:pt x="851806" y="1564949"/>
                </a:lnTo>
                <a:lnTo>
                  <a:pt x="1425496" y="2216298"/>
                </a:lnTo>
                <a:lnTo>
                  <a:pt x="1542841" y="2350247"/>
                </a:lnTo>
                <a:lnTo>
                  <a:pt x="1698544" y="2201029"/>
                </a:lnTo>
                <a:lnTo>
                  <a:pt x="2358579" y="1587167"/>
                </a:lnTo>
                <a:lnTo>
                  <a:pt x="2353091" y="1584252"/>
                </a:lnTo>
                <a:lnTo>
                  <a:pt x="2364094" y="1573256"/>
                </a:lnTo>
                <a:lnTo>
                  <a:pt x="2346463" y="1553435"/>
                </a:lnTo>
                <a:lnTo>
                  <a:pt x="2150532" y="1331067"/>
                </a:lnTo>
                <a:lnTo>
                  <a:pt x="1631175" y="737183"/>
                </a:lnTo>
                <a:close/>
                <a:moveTo>
                  <a:pt x="1554308" y="0"/>
                </a:moveTo>
                <a:lnTo>
                  <a:pt x="1754699" y="19816"/>
                </a:lnTo>
                <a:lnTo>
                  <a:pt x="1763339" y="19386"/>
                </a:lnTo>
                <a:lnTo>
                  <a:pt x="2712242" y="1104813"/>
                </a:lnTo>
                <a:lnTo>
                  <a:pt x="2908127" y="1327170"/>
                </a:lnTo>
                <a:lnTo>
                  <a:pt x="3165749" y="1622151"/>
                </a:lnTo>
                <a:lnTo>
                  <a:pt x="2894986" y="1879745"/>
                </a:lnTo>
                <a:lnTo>
                  <a:pt x="2242275" y="2493713"/>
                </a:lnTo>
                <a:lnTo>
                  <a:pt x="1694068" y="3011084"/>
                </a:lnTo>
                <a:lnTo>
                  <a:pt x="1612611" y="3088137"/>
                </a:lnTo>
                <a:lnTo>
                  <a:pt x="1610785" y="3086043"/>
                </a:lnTo>
                <a:lnTo>
                  <a:pt x="1412339" y="3066417"/>
                </a:lnTo>
                <a:lnTo>
                  <a:pt x="1216395" y="2839651"/>
                </a:lnTo>
                <a:lnTo>
                  <a:pt x="629709" y="2190637"/>
                </a:lnTo>
                <a:lnTo>
                  <a:pt x="66088" y="1545549"/>
                </a:lnTo>
                <a:lnTo>
                  <a:pt x="0" y="1470655"/>
                </a:lnTo>
                <a:lnTo>
                  <a:pt x="407290" y="1085411"/>
                </a:lnTo>
                <a:lnTo>
                  <a:pt x="779407" y="735328"/>
                </a:lnTo>
                <a:lnTo>
                  <a:pt x="155430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BC473CE-DFC0-47A4-B9A2-AA6B2510AD75}"/>
              </a:ext>
            </a:extLst>
          </p:cNvPr>
          <p:cNvSpPr/>
          <p:nvPr/>
        </p:nvSpPr>
        <p:spPr>
          <a:xfrm>
            <a:off x="4397590" y="2641419"/>
            <a:ext cx="1754699" cy="3086231"/>
          </a:xfrm>
          <a:custGeom>
            <a:avLst/>
            <a:gdLst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1226453 w 1754699"/>
              <a:gd name="connsiteY13" fmla="*/ 2809916 h 3086231"/>
              <a:gd name="connsiteX14" fmla="*/ 652833 w 1754699"/>
              <a:gd name="connsiteY14" fmla="*/ 2124127 h 3086231"/>
              <a:gd name="connsiteX15" fmla="*/ 629709 w 1754699"/>
              <a:gd name="connsiteY15" fmla="*/ 2190637 h 3086231"/>
              <a:gd name="connsiteX16" fmla="*/ 66088 w 1754699"/>
              <a:gd name="connsiteY16" fmla="*/ 1545549 h 3086231"/>
              <a:gd name="connsiteX17" fmla="*/ 0 w 1754699"/>
              <a:gd name="connsiteY17" fmla="*/ 1470655 h 3086231"/>
              <a:gd name="connsiteX18" fmla="*/ 407290 w 1754699"/>
              <a:gd name="connsiteY18" fmla="*/ 1085411 h 3086231"/>
              <a:gd name="connsiteX19" fmla="*/ 779407 w 1754699"/>
              <a:gd name="connsiteY19" fmla="*/ 735328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1226453 w 1754699"/>
              <a:gd name="connsiteY13" fmla="*/ 2809916 h 3086231"/>
              <a:gd name="connsiteX14" fmla="*/ 629709 w 1754699"/>
              <a:gd name="connsiteY14" fmla="*/ 2190637 h 3086231"/>
              <a:gd name="connsiteX15" fmla="*/ 66088 w 1754699"/>
              <a:gd name="connsiteY15" fmla="*/ 1545549 h 3086231"/>
              <a:gd name="connsiteX16" fmla="*/ 0 w 1754699"/>
              <a:gd name="connsiteY16" fmla="*/ 1470655 h 3086231"/>
              <a:gd name="connsiteX17" fmla="*/ 407290 w 1754699"/>
              <a:gd name="connsiteY17" fmla="*/ 1085411 h 3086231"/>
              <a:gd name="connsiteX18" fmla="*/ 779407 w 1754699"/>
              <a:gd name="connsiteY18" fmla="*/ 735328 h 3086231"/>
              <a:gd name="connsiteX19" fmla="*/ 1554308 w 1754699"/>
              <a:gd name="connsiteY19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45680 w 1754699"/>
              <a:gd name="connsiteY8" fmla="*/ 2753070 h 3086231"/>
              <a:gd name="connsiteX9" fmla="*/ 1267032 w 1754699"/>
              <a:gd name="connsiteY9" fmla="*/ 2689941 h 3086231"/>
              <a:gd name="connsiteX10" fmla="*/ 1612686 w 1754699"/>
              <a:gd name="connsiteY10" fmla="*/ 3086231 h 3086231"/>
              <a:gd name="connsiteX11" fmla="*/ 1412339 w 1754699"/>
              <a:gd name="connsiteY11" fmla="*/ 3066417 h 3086231"/>
              <a:gd name="connsiteX12" fmla="*/ 1216395 w 1754699"/>
              <a:gd name="connsiteY12" fmla="*/ 2839651 h 3086231"/>
              <a:gd name="connsiteX13" fmla="*/ 629709 w 1754699"/>
              <a:gd name="connsiteY13" fmla="*/ 2190637 h 3086231"/>
              <a:gd name="connsiteX14" fmla="*/ 66088 w 1754699"/>
              <a:gd name="connsiteY14" fmla="*/ 1545549 h 3086231"/>
              <a:gd name="connsiteX15" fmla="*/ 0 w 1754699"/>
              <a:gd name="connsiteY15" fmla="*/ 1470655 h 3086231"/>
              <a:gd name="connsiteX16" fmla="*/ 407290 w 1754699"/>
              <a:gd name="connsiteY16" fmla="*/ 1085411 h 3086231"/>
              <a:gd name="connsiteX17" fmla="*/ 779407 w 1754699"/>
              <a:gd name="connsiteY17" fmla="*/ 735328 h 3086231"/>
              <a:gd name="connsiteX18" fmla="*/ 1554308 w 1754699"/>
              <a:gd name="connsiteY18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672440 w 1754699"/>
              <a:gd name="connsiteY7" fmla="*/ 2067735 h 3086231"/>
              <a:gd name="connsiteX8" fmla="*/ 1267032 w 1754699"/>
              <a:gd name="connsiteY8" fmla="*/ 2689941 h 3086231"/>
              <a:gd name="connsiteX9" fmla="*/ 1612686 w 1754699"/>
              <a:gd name="connsiteY9" fmla="*/ 3086231 h 3086231"/>
              <a:gd name="connsiteX10" fmla="*/ 1412339 w 1754699"/>
              <a:gd name="connsiteY10" fmla="*/ 3066417 h 3086231"/>
              <a:gd name="connsiteX11" fmla="*/ 1216395 w 1754699"/>
              <a:gd name="connsiteY11" fmla="*/ 2839651 h 3086231"/>
              <a:gd name="connsiteX12" fmla="*/ 629709 w 1754699"/>
              <a:gd name="connsiteY12" fmla="*/ 2190637 h 3086231"/>
              <a:gd name="connsiteX13" fmla="*/ 66088 w 1754699"/>
              <a:gd name="connsiteY13" fmla="*/ 1545549 h 3086231"/>
              <a:gd name="connsiteX14" fmla="*/ 0 w 1754699"/>
              <a:gd name="connsiteY14" fmla="*/ 1470655 h 3086231"/>
              <a:gd name="connsiteX15" fmla="*/ 407290 w 1754699"/>
              <a:gd name="connsiteY15" fmla="*/ 1085411 h 3086231"/>
              <a:gd name="connsiteX16" fmla="*/ 779407 w 1754699"/>
              <a:gd name="connsiteY16" fmla="*/ 735328 h 3086231"/>
              <a:gd name="connsiteX17" fmla="*/ 1554308 w 1754699"/>
              <a:gd name="connsiteY17" fmla="*/ 0 h 3086231"/>
              <a:gd name="connsiteX0" fmla="*/ 1554308 w 1754699"/>
              <a:gd name="connsiteY0" fmla="*/ 0 h 3086231"/>
              <a:gd name="connsiteX1" fmla="*/ 1754699 w 1754699"/>
              <a:gd name="connsiteY1" fmla="*/ 19816 h 3086231"/>
              <a:gd name="connsiteX2" fmla="*/ 992940 w 1754699"/>
              <a:gd name="connsiteY2" fmla="*/ 741933 h 3086231"/>
              <a:gd name="connsiteX3" fmla="*/ 620822 w 1754699"/>
              <a:gd name="connsiteY3" fmla="*/ 1092016 h 3086231"/>
              <a:gd name="connsiteX4" fmla="*/ 200391 w 1754699"/>
              <a:gd name="connsiteY4" fmla="*/ 1490471 h 3086231"/>
              <a:gd name="connsiteX5" fmla="*/ 206899 w 1754699"/>
              <a:gd name="connsiteY5" fmla="*/ 1497076 h 3086231"/>
              <a:gd name="connsiteX6" fmla="*/ 682529 w 1754699"/>
              <a:gd name="connsiteY6" fmla="*/ 2038715 h 3086231"/>
              <a:gd name="connsiteX7" fmla="*/ 1267032 w 1754699"/>
              <a:gd name="connsiteY7" fmla="*/ 2689941 h 3086231"/>
              <a:gd name="connsiteX8" fmla="*/ 1612686 w 1754699"/>
              <a:gd name="connsiteY8" fmla="*/ 3086231 h 3086231"/>
              <a:gd name="connsiteX9" fmla="*/ 1412339 w 1754699"/>
              <a:gd name="connsiteY9" fmla="*/ 3066417 h 3086231"/>
              <a:gd name="connsiteX10" fmla="*/ 1216395 w 1754699"/>
              <a:gd name="connsiteY10" fmla="*/ 2839651 h 3086231"/>
              <a:gd name="connsiteX11" fmla="*/ 629709 w 1754699"/>
              <a:gd name="connsiteY11" fmla="*/ 2190637 h 3086231"/>
              <a:gd name="connsiteX12" fmla="*/ 66088 w 1754699"/>
              <a:gd name="connsiteY12" fmla="*/ 1545549 h 3086231"/>
              <a:gd name="connsiteX13" fmla="*/ 0 w 1754699"/>
              <a:gd name="connsiteY13" fmla="*/ 1470655 h 3086231"/>
              <a:gd name="connsiteX14" fmla="*/ 407290 w 1754699"/>
              <a:gd name="connsiteY14" fmla="*/ 1085411 h 3086231"/>
              <a:gd name="connsiteX15" fmla="*/ 779407 w 1754699"/>
              <a:gd name="connsiteY15" fmla="*/ 735328 h 3086231"/>
              <a:gd name="connsiteX16" fmla="*/ 1554308 w 1754699"/>
              <a:gd name="connsiteY16" fmla="*/ 0 h 30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54699" h="3086231">
                <a:moveTo>
                  <a:pt x="1554308" y="0"/>
                </a:moveTo>
                <a:lnTo>
                  <a:pt x="1754699" y="19816"/>
                </a:lnTo>
                <a:lnTo>
                  <a:pt x="992940" y="741933"/>
                </a:lnTo>
                <a:lnTo>
                  <a:pt x="620822" y="1092016"/>
                </a:lnTo>
                <a:lnTo>
                  <a:pt x="200391" y="1490471"/>
                </a:lnTo>
                <a:lnTo>
                  <a:pt x="206899" y="1497076"/>
                </a:lnTo>
                <a:lnTo>
                  <a:pt x="682529" y="2038715"/>
                </a:lnTo>
                <a:lnTo>
                  <a:pt x="1267032" y="2689941"/>
                </a:lnTo>
                <a:lnTo>
                  <a:pt x="1612686" y="3086231"/>
                </a:lnTo>
                <a:lnTo>
                  <a:pt x="1412339" y="3066417"/>
                </a:lnTo>
                <a:lnTo>
                  <a:pt x="1216395" y="2839651"/>
                </a:lnTo>
                <a:lnTo>
                  <a:pt x="629709" y="2190637"/>
                </a:lnTo>
                <a:lnTo>
                  <a:pt x="66088" y="1545549"/>
                </a:lnTo>
                <a:lnTo>
                  <a:pt x="0" y="1470655"/>
                </a:lnTo>
                <a:lnTo>
                  <a:pt x="407290" y="1085411"/>
                </a:lnTo>
                <a:lnTo>
                  <a:pt x="779407" y="735328"/>
                </a:lnTo>
                <a:lnTo>
                  <a:pt x="155430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02EB204-B552-4B25-86D3-2DD843A0C6E2}"/>
              </a:ext>
            </a:extLst>
          </p:cNvPr>
          <p:cNvSpPr/>
          <p:nvPr/>
        </p:nvSpPr>
        <p:spPr>
          <a:xfrm>
            <a:off x="4606574" y="2660805"/>
            <a:ext cx="2956765" cy="3068751"/>
          </a:xfrm>
          <a:custGeom>
            <a:avLst/>
            <a:gdLst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623111 w 2956765"/>
              <a:gd name="connsiteY17" fmla="*/ 1605008 h 3068751"/>
              <a:gd name="connsiteX18" fmla="*/ 612873 w 2956765"/>
              <a:gd name="connsiteY18" fmla="*/ 1633079 h 3068751"/>
              <a:gd name="connsiteX19" fmla="*/ 1182980 w 2956765"/>
              <a:gd name="connsiteY19" fmla="*/ 2297499 h 3068751"/>
              <a:gd name="connsiteX20" fmla="*/ 1216512 w 2956765"/>
              <a:gd name="connsiteY20" fmla="*/ 2196912 h 3068751"/>
              <a:gd name="connsiteX21" fmla="*/ 1434467 w 2956765"/>
              <a:gd name="connsiteY21" fmla="*/ 2445709 h 3068751"/>
              <a:gd name="connsiteX22" fmla="*/ 1634813 w 2956765"/>
              <a:gd name="connsiteY22" fmla="*/ 2256367 h 3068751"/>
              <a:gd name="connsiteX23" fmla="*/ 2033291 w 2956765"/>
              <a:gd name="connsiteY23" fmla="*/ 2474327 h 3068751"/>
              <a:gd name="connsiteX24" fmla="*/ 1485084 w 2956765"/>
              <a:gd name="connsiteY24" fmla="*/ 2991698 h 3068751"/>
              <a:gd name="connsiteX25" fmla="*/ 1403627 w 2956765"/>
              <a:gd name="connsiteY25" fmla="*/ 3068751 h 3068751"/>
              <a:gd name="connsiteX26" fmla="*/ 1057978 w 2956765"/>
              <a:gd name="connsiteY26" fmla="*/ 2672468 h 3068751"/>
              <a:gd name="connsiteX27" fmla="*/ 1071759 w 2956765"/>
              <a:gd name="connsiteY27" fmla="*/ 2631130 h 3068751"/>
              <a:gd name="connsiteX28" fmla="*/ 500267 w 2956765"/>
              <a:gd name="connsiteY28" fmla="*/ 1965098 h 3068751"/>
              <a:gd name="connsiteX29" fmla="*/ 482117 w 2956765"/>
              <a:gd name="connsiteY29" fmla="*/ 2018878 h 3068751"/>
              <a:gd name="connsiteX30" fmla="*/ 6570 w 2956765"/>
              <a:gd name="connsiteY30" fmla="*/ 1477239 h 3068751"/>
              <a:gd name="connsiteX31" fmla="*/ 0 w 2956765"/>
              <a:gd name="connsiteY31" fmla="*/ 1470696 h 3068751"/>
              <a:gd name="connsiteX32" fmla="*/ 420517 w 2956765"/>
              <a:gd name="connsiteY32" fmla="*/ 1072155 h 3068751"/>
              <a:gd name="connsiteX33" fmla="*/ 792577 w 2956765"/>
              <a:gd name="connsiteY33" fmla="*/ 722123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623111 w 2956765"/>
              <a:gd name="connsiteY17" fmla="*/ 1605008 h 3068751"/>
              <a:gd name="connsiteX18" fmla="*/ 1182980 w 2956765"/>
              <a:gd name="connsiteY18" fmla="*/ 2297499 h 3068751"/>
              <a:gd name="connsiteX19" fmla="*/ 1216512 w 2956765"/>
              <a:gd name="connsiteY19" fmla="*/ 2196912 h 3068751"/>
              <a:gd name="connsiteX20" fmla="*/ 1434467 w 2956765"/>
              <a:gd name="connsiteY20" fmla="*/ 2445709 h 3068751"/>
              <a:gd name="connsiteX21" fmla="*/ 1634813 w 2956765"/>
              <a:gd name="connsiteY21" fmla="*/ 2256367 h 3068751"/>
              <a:gd name="connsiteX22" fmla="*/ 2033291 w 2956765"/>
              <a:gd name="connsiteY22" fmla="*/ 2474327 h 3068751"/>
              <a:gd name="connsiteX23" fmla="*/ 1485084 w 2956765"/>
              <a:gd name="connsiteY23" fmla="*/ 2991698 h 3068751"/>
              <a:gd name="connsiteX24" fmla="*/ 1403627 w 2956765"/>
              <a:gd name="connsiteY24" fmla="*/ 3068751 h 3068751"/>
              <a:gd name="connsiteX25" fmla="*/ 1057978 w 2956765"/>
              <a:gd name="connsiteY25" fmla="*/ 2672468 h 3068751"/>
              <a:gd name="connsiteX26" fmla="*/ 1071759 w 2956765"/>
              <a:gd name="connsiteY26" fmla="*/ 2631130 h 3068751"/>
              <a:gd name="connsiteX27" fmla="*/ 500267 w 2956765"/>
              <a:gd name="connsiteY27" fmla="*/ 1965098 h 3068751"/>
              <a:gd name="connsiteX28" fmla="*/ 482117 w 2956765"/>
              <a:gd name="connsiteY28" fmla="*/ 2018878 h 3068751"/>
              <a:gd name="connsiteX29" fmla="*/ 6570 w 2956765"/>
              <a:gd name="connsiteY29" fmla="*/ 1477239 h 3068751"/>
              <a:gd name="connsiteX30" fmla="*/ 0 w 2956765"/>
              <a:gd name="connsiteY30" fmla="*/ 1470696 h 3068751"/>
              <a:gd name="connsiteX31" fmla="*/ 420517 w 2956765"/>
              <a:gd name="connsiteY31" fmla="*/ 1072155 h 3068751"/>
              <a:gd name="connsiteX32" fmla="*/ 792577 w 2956765"/>
              <a:gd name="connsiteY32" fmla="*/ 722123 h 3068751"/>
              <a:gd name="connsiteX33" fmla="*/ 1554355 w 2956765"/>
              <a:gd name="connsiteY33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182980 w 2956765"/>
              <a:gd name="connsiteY17" fmla="*/ 2297499 h 3068751"/>
              <a:gd name="connsiteX18" fmla="*/ 1216512 w 2956765"/>
              <a:gd name="connsiteY18" fmla="*/ 2196912 h 3068751"/>
              <a:gd name="connsiteX19" fmla="*/ 1434467 w 2956765"/>
              <a:gd name="connsiteY19" fmla="*/ 2445709 h 3068751"/>
              <a:gd name="connsiteX20" fmla="*/ 1634813 w 2956765"/>
              <a:gd name="connsiteY20" fmla="*/ 2256367 h 3068751"/>
              <a:gd name="connsiteX21" fmla="*/ 2033291 w 2956765"/>
              <a:gd name="connsiteY21" fmla="*/ 2474327 h 3068751"/>
              <a:gd name="connsiteX22" fmla="*/ 1485084 w 2956765"/>
              <a:gd name="connsiteY22" fmla="*/ 2991698 h 3068751"/>
              <a:gd name="connsiteX23" fmla="*/ 1403627 w 2956765"/>
              <a:gd name="connsiteY23" fmla="*/ 3068751 h 3068751"/>
              <a:gd name="connsiteX24" fmla="*/ 1057978 w 2956765"/>
              <a:gd name="connsiteY24" fmla="*/ 2672468 h 3068751"/>
              <a:gd name="connsiteX25" fmla="*/ 1071759 w 2956765"/>
              <a:gd name="connsiteY25" fmla="*/ 2631130 h 3068751"/>
              <a:gd name="connsiteX26" fmla="*/ 500267 w 2956765"/>
              <a:gd name="connsiteY26" fmla="*/ 1965098 h 3068751"/>
              <a:gd name="connsiteX27" fmla="*/ 482117 w 2956765"/>
              <a:gd name="connsiteY27" fmla="*/ 2018878 h 3068751"/>
              <a:gd name="connsiteX28" fmla="*/ 6570 w 2956765"/>
              <a:gd name="connsiteY28" fmla="*/ 1477239 h 3068751"/>
              <a:gd name="connsiteX29" fmla="*/ 0 w 2956765"/>
              <a:gd name="connsiteY29" fmla="*/ 1470696 h 3068751"/>
              <a:gd name="connsiteX30" fmla="*/ 420517 w 2956765"/>
              <a:gd name="connsiteY30" fmla="*/ 1072155 h 3068751"/>
              <a:gd name="connsiteX31" fmla="*/ 792577 w 2956765"/>
              <a:gd name="connsiteY31" fmla="*/ 722123 h 3068751"/>
              <a:gd name="connsiteX32" fmla="*/ 1554355 w 2956765"/>
              <a:gd name="connsiteY32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1071759 w 2956765"/>
              <a:gd name="connsiteY24" fmla="*/ 2631130 h 3068751"/>
              <a:gd name="connsiteX25" fmla="*/ 500267 w 2956765"/>
              <a:gd name="connsiteY25" fmla="*/ 1965098 h 3068751"/>
              <a:gd name="connsiteX26" fmla="*/ 482117 w 2956765"/>
              <a:gd name="connsiteY26" fmla="*/ 2018878 h 3068751"/>
              <a:gd name="connsiteX27" fmla="*/ 6570 w 2956765"/>
              <a:gd name="connsiteY27" fmla="*/ 1477239 h 3068751"/>
              <a:gd name="connsiteX28" fmla="*/ 0 w 2956765"/>
              <a:gd name="connsiteY28" fmla="*/ 1470696 h 3068751"/>
              <a:gd name="connsiteX29" fmla="*/ 420517 w 2956765"/>
              <a:gd name="connsiteY29" fmla="*/ 1072155 h 3068751"/>
              <a:gd name="connsiteX30" fmla="*/ 792577 w 2956765"/>
              <a:gd name="connsiteY30" fmla="*/ 722123 h 3068751"/>
              <a:gd name="connsiteX31" fmla="*/ 1554355 w 2956765"/>
              <a:gd name="connsiteY31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500267 w 2956765"/>
              <a:gd name="connsiteY24" fmla="*/ 1965098 h 3068751"/>
              <a:gd name="connsiteX25" fmla="*/ 482117 w 2956765"/>
              <a:gd name="connsiteY25" fmla="*/ 2018878 h 3068751"/>
              <a:gd name="connsiteX26" fmla="*/ 6570 w 2956765"/>
              <a:gd name="connsiteY26" fmla="*/ 1477239 h 3068751"/>
              <a:gd name="connsiteX27" fmla="*/ 0 w 2956765"/>
              <a:gd name="connsiteY27" fmla="*/ 1470696 h 3068751"/>
              <a:gd name="connsiteX28" fmla="*/ 420517 w 2956765"/>
              <a:gd name="connsiteY28" fmla="*/ 1072155 h 3068751"/>
              <a:gd name="connsiteX29" fmla="*/ 792577 w 2956765"/>
              <a:gd name="connsiteY29" fmla="*/ 722123 h 3068751"/>
              <a:gd name="connsiteX30" fmla="*/ 1554355 w 2956765"/>
              <a:gd name="connsiteY30" fmla="*/ 0 h 3068751"/>
              <a:gd name="connsiteX0" fmla="*/ 1554355 w 2956765"/>
              <a:gd name="connsiteY0" fmla="*/ 0 h 3068751"/>
              <a:gd name="connsiteX1" fmla="*/ 2503258 w 2956765"/>
              <a:gd name="connsiteY1" fmla="*/ 1085427 h 3068751"/>
              <a:gd name="connsiteX2" fmla="*/ 2699143 w 2956765"/>
              <a:gd name="connsiteY2" fmla="*/ 1307784 h 3068751"/>
              <a:gd name="connsiteX3" fmla="*/ 2956765 w 2956765"/>
              <a:gd name="connsiteY3" fmla="*/ 1602765 h 3068751"/>
              <a:gd name="connsiteX4" fmla="*/ 2686002 w 2956765"/>
              <a:gd name="connsiteY4" fmla="*/ 1860359 h 3068751"/>
              <a:gd name="connsiteX5" fmla="*/ 2287523 w 2956765"/>
              <a:gd name="connsiteY5" fmla="*/ 1642394 h 3068751"/>
              <a:gd name="connsiteX6" fmla="*/ 2357883 w 2956765"/>
              <a:gd name="connsiteY6" fmla="*/ 1576314 h 3068751"/>
              <a:gd name="connsiteX7" fmla="*/ 2274245 w 2956765"/>
              <a:gd name="connsiteY7" fmla="*/ 1481725 h 3068751"/>
              <a:gd name="connsiteX8" fmla="*/ 2080550 w 2956765"/>
              <a:gd name="connsiteY8" fmla="*/ 1259275 h 3068751"/>
              <a:gd name="connsiteX9" fmla="*/ 1523555 w 2956765"/>
              <a:gd name="connsiteY9" fmla="*/ 623048 h 3068751"/>
              <a:gd name="connsiteX10" fmla="*/ 1422259 w 2956765"/>
              <a:gd name="connsiteY10" fmla="*/ 717730 h 3068751"/>
              <a:gd name="connsiteX11" fmla="*/ 1347382 w 2956765"/>
              <a:gd name="connsiteY11" fmla="*/ 790353 h 3068751"/>
              <a:gd name="connsiteX12" fmla="*/ 1276885 w 2956765"/>
              <a:gd name="connsiteY12" fmla="*/ 858584 h 3068751"/>
              <a:gd name="connsiteX13" fmla="*/ 1113989 w 2956765"/>
              <a:gd name="connsiteY13" fmla="*/ 1010560 h 3068751"/>
              <a:gd name="connsiteX14" fmla="*/ 686900 w 2956765"/>
              <a:gd name="connsiteY14" fmla="*/ 1415645 h 3068751"/>
              <a:gd name="connsiteX15" fmla="*/ 601072 w 2956765"/>
              <a:gd name="connsiteY15" fmla="*/ 1497054 h 3068751"/>
              <a:gd name="connsiteX16" fmla="*/ 642822 w 2956765"/>
              <a:gd name="connsiteY16" fmla="*/ 1545563 h 3068751"/>
              <a:gd name="connsiteX17" fmla="*/ 1216512 w 2956765"/>
              <a:gd name="connsiteY17" fmla="*/ 2196912 h 3068751"/>
              <a:gd name="connsiteX18" fmla="*/ 1434467 w 2956765"/>
              <a:gd name="connsiteY18" fmla="*/ 2445709 h 3068751"/>
              <a:gd name="connsiteX19" fmla="*/ 1634813 w 2956765"/>
              <a:gd name="connsiteY19" fmla="*/ 2256367 h 3068751"/>
              <a:gd name="connsiteX20" fmla="*/ 2033291 w 2956765"/>
              <a:gd name="connsiteY20" fmla="*/ 2474327 h 3068751"/>
              <a:gd name="connsiteX21" fmla="*/ 1485084 w 2956765"/>
              <a:gd name="connsiteY21" fmla="*/ 2991698 h 3068751"/>
              <a:gd name="connsiteX22" fmla="*/ 1403627 w 2956765"/>
              <a:gd name="connsiteY22" fmla="*/ 3068751 h 3068751"/>
              <a:gd name="connsiteX23" fmla="*/ 1057978 w 2956765"/>
              <a:gd name="connsiteY23" fmla="*/ 2672468 h 3068751"/>
              <a:gd name="connsiteX24" fmla="*/ 482117 w 2956765"/>
              <a:gd name="connsiteY24" fmla="*/ 2018878 h 3068751"/>
              <a:gd name="connsiteX25" fmla="*/ 6570 w 2956765"/>
              <a:gd name="connsiteY25" fmla="*/ 1477239 h 3068751"/>
              <a:gd name="connsiteX26" fmla="*/ 0 w 2956765"/>
              <a:gd name="connsiteY26" fmla="*/ 1470696 h 3068751"/>
              <a:gd name="connsiteX27" fmla="*/ 420517 w 2956765"/>
              <a:gd name="connsiteY27" fmla="*/ 1072155 h 3068751"/>
              <a:gd name="connsiteX28" fmla="*/ 792577 w 2956765"/>
              <a:gd name="connsiteY28" fmla="*/ 722123 h 3068751"/>
              <a:gd name="connsiteX29" fmla="*/ 1554355 w 2956765"/>
              <a:gd name="connsiteY29" fmla="*/ 0 h 306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956765" h="3068751">
                <a:moveTo>
                  <a:pt x="1554355" y="0"/>
                </a:moveTo>
                <a:lnTo>
                  <a:pt x="2503258" y="1085427"/>
                </a:lnTo>
                <a:lnTo>
                  <a:pt x="2699143" y="1307784"/>
                </a:lnTo>
                <a:lnTo>
                  <a:pt x="2956765" y="1602765"/>
                </a:lnTo>
                <a:lnTo>
                  <a:pt x="2686002" y="1860359"/>
                </a:lnTo>
                <a:lnTo>
                  <a:pt x="2287523" y="1642394"/>
                </a:lnTo>
                <a:lnTo>
                  <a:pt x="2357883" y="1576314"/>
                </a:lnTo>
                <a:lnTo>
                  <a:pt x="2274245" y="1481725"/>
                </a:lnTo>
                <a:lnTo>
                  <a:pt x="2080550" y="1259275"/>
                </a:lnTo>
                <a:lnTo>
                  <a:pt x="1523555" y="623048"/>
                </a:lnTo>
                <a:lnTo>
                  <a:pt x="1422259" y="717730"/>
                </a:lnTo>
                <a:lnTo>
                  <a:pt x="1347382" y="790353"/>
                </a:lnTo>
                <a:lnTo>
                  <a:pt x="1276885" y="858584"/>
                </a:lnTo>
                <a:lnTo>
                  <a:pt x="1113989" y="1010560"/>
                </a:lnTo>
                <a:lnTo>
                  <a:pt x="686900" y="1415645"/>
                </a:lnTo>
                <a:lnTo>
                  <a:pt x="601072" y="1497054"/>
                </a:lnTo>
                <a:lnTo>
                  <a:pt x="642822" y="1545563"/>
                </a:lnTo>
                <a:lnTo>
                  <a:pt x="1216512" y="2196912"/>
                </a:lnTo>
                <a:lnTo>
                  <a:pt x="1434467" y="2445709"/>
                </a:lnTo>
                <a:lnTo>
                  <a:pt x="1634813" y="2256367"/>
                </a:lnTo>
                <a:lnTo>
                  <a:pt x="2033291" y="2474327"/>
                </a:lnTo>
                <a:lnTo>
                  <a:pt x="1485084" y="2991698"/>
                </a:lnTo>
                <a:lnTo>
                  <a:pt x="1403627" y="3068751"/>
                </a:lnTo>
                <a:lnTo>
                  <a:pt x="1057978" y="2672468"/>
                </a:lnTo>
                <a:lnTo>
                  <a:pt x="482117" y="2018878"/>
                </a:lnTo>
                <a:lnTo>
                  <a:pt x="6570" y="1477239"/>
                </a:lnTo>
                <a:lnTo>
                  <a:pt x="0" y="1470696"/>
                </a:lnTo>
                <a:lnTo>
                  <a:pt x="420517" y="1072155"/>
                </a:lnTo>
                <a:lnTo>
                  <a:pt x="792577" y="722123"/>
                </a:lnTo>
                <a:lnTo>
                  <a:pt x="15543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Chain Links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AE2BB58-06A7-492E-87EE-0C67A597F29A}"/>
              </a:ext>
            </a:extLst>
          </p:cNvPr>
          <p:cNvSpPr/>
          <p:nvPr/>
        </p:nvSpPr>
        <p:spPr>
          <a:xfrm>
            <a:off x="4365876" y="4793872"/>
            <a:ext cx="664893" cy="22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528" y="21600"/>
                </a:lnTo>
                <a:lnTo>
                  <a:pt x="21528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186689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076D41B-84B1-4392-9C37-A29EAAAE53FD}"/>
              </a:ext>
            </a:extLst>
          </p:cNvPr>
          <p:cNvSpPr/>
          <p:nvPr/>
        </p:nvSpPr>
        <p:spPr>
          <a:xfrm>
            <a:off x="3868317" y="3704648"/>
            <a:ext cx="937884" cy="1100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9418"/>
                </a:moveTo>
                <a:lnTo>
                  <a:pt x="12220" y="7949"/>
                </a:lnTo>
                <a:lnTo>
                  <a:pt x="21600" y="389"/>
                </a:lnTo>
                <a:lnTo>
                  <a:pt x="8417" y="0"/>
                </a:lnTo>
                <a:lnTo>
                  <a:pt x="0" y="21341"/>
                </a:lnTo>
                <a:lnTo>
                  <a:pt x="8823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0D53B4F-34A1-4D33-889F-06271641857D}"/>
              </a:ext>
            </a:extLst>
          </p:cNvPr>
          <p:cNvSpPr/>
          <p:nvPr/>
        </p:nvSpPr>
        <p:spPr>
          <a:xfrm>
            <a:off x="3362530" y="3450079"/>
            <a:ext cx="2804854" cy="2146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1" y="0"/>
                </a:moveTo>
                <a:lnTo>
                  <a:pt x="19379" y="687"/>
                </a:lnTo>
                <a:lnTo>
                  <a:pt x="16734" y="10944"/>
                </a:lnTo>
                <a:lnTo>
                  <a:pt x="16734" y="10944"/>
                </a:lnTo>
                <a:lnTo>
                  <a:pt x="16734" y="10944"/>
                </a:lnTo>
                <a:lnTo>
                  <a:pt x="15496" y="15729"/>
                </a:lnTo>
                <a:lnTo>
                  <a:pt x="15106" y="17236"/>
                </a:lnTo>
                <a:lnTo>
                  <a:pt x="15089" y="17302"/>
                </a:lnTo>
                <a:lnTo>
                  <a:pt x="0" y="16660"/>
                </a:lnTo>
                <a:lnTo>
                  <a:pt x="1933" y="20935"/>
                </a:lnTo>
                <a:lnTo>
                  <a:pt x="17005" y="21600"/>
                </a:lnTo>
                <a:lnTo>
                  <a:pt x="17294" y="20492"/>
                </a:lnTo>
                <a:lnTo>
                  <a:pt x="17294" y="20492"/>
                </a:lnTo>
                <a:lnTo>
                  <a:pt x="17684" y="18986"/>
                </a:lnTo>
                <a:lnTo>
                  <a:pt x="18904" y="14201"/>
                </a:lnTo>
                <a:lnTo>
                  <a:pt x="18904" y="14201"/>
                </a:lnTo>
                <a:lnTo>
                  <a:pt x="18904" y="14201"/>
                </a:lnTo>
                <a:lnTo>
                  <a:pt x="21600" y="37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E0B120F-5C74-4619-8059-358C995C4FEF}"/>
              </a:ext>
            </a:extLst>
          </p:cNvPr>
          <p:cNvSpPr/>
          <p:nvPr/>
        </p:nvSpPr>
        <p:spPr>
          <a:xfrm>
            <a:off x="3361998" y="3334498"/>
            <a:ext cx="2516442" cy="1836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2" y="3963"/>
                </a:moveTo>
                <a:lnTo>
                  <a:pt x="16535" y="8728"/>
                </a:lnTo>
                <a:lnTo>
                  <a:pt x="16290" y="9712"/>
                </a:lnTo>
                <a:lnTo>
                  <a:pt x="16290" y="9712"/>
                </a:lnTo>
                <a:lnTo>
                  <a:pt x="16157" y="10256"/>
                </a:lnTo>
                <a:lnTo>
                  <a:pt x="16157" y="10256"/>
                </a:lnTo>
                <a:lnTo>
                  <a:pt x="16157" y="10256"/>
                </a:lnTo>
                <a:lnTo>
                  <a:pt x="15987" y="10955"/>
                </a:lnTo>
                <a:lnTo>
                  <a:pt x="15836" y="11525"/>
                </a:lnTo>
                <a:lnTo>
                  <a:pt x="14778" y="15824"/>
                </a:lnTo>
                <a:lnTo>
                  <a:pt x="14324" y="17612"/>
                </a:lnTo>
                <a:lnTo>
                  <a:pt x="14343" y="17612"/>
                </a:lnTo>
                <a:lnTo>
                  <a:pt x="14362" y="17663"/>
                </a:lnTo>
                <a:lnTo>
                  <a:pt x="14343" y="17612"/>
                </a:lnTo>
                <a:lnTo>
                  <a:pt x="8636" y="17353"/>
                </a:lnTo>
                <a:lnTo>
                  <a:pt x="7654" y="17327"/>
                </a:lnTo>
                <a:lnTo>
                  <a:pt x="4365" y="17171"/>
                </a:lnTo>
                <a:lnTo>
                  <a:pt x="7502" y="4377"/>
                </a:lnTo>
                <a:lnTo>
                  <a:pt x="12416" y="4610"/>
                </a:lnTo>
                <a:lnTo>
                  <a:pt x="15609" y="492"/>
                </a:lnTo>
                <a:lnTo>
                  <a:pt x="13531" y="388"/>
                </a:lnTo>
                <a:lnTo>
                  <a:pt x="5121" y="0"/>
                </a:lnTo>
                <a:lnTo>
                  <a:pt x="756" y="17845"/>
                </a:lnTo>
                <a:lnTo>
                  <a:pt x="0" y="20849"/>
                </a:lnTo>
                <a:lnTo>
                  <a:pt x="0" y="20849"/>
                </a:lnTo>
                <a:lnTo>
                  <a:pt x="16819" y="21600"/>
                </a:lnTo>
                <a:lnTo>
                  <a:pt x="16838" y="21522"/>
                </a:lnTo>
                <a:lnTo>
                  <a:pt x="17272" y="19761"/>
                </a:lnTo>
                <a:lnTo>
                  <a:pt x="18652" y="14167"/>
                </a:lnTo>
                <a:lnTo>
                  <a:pt x="18652" y="14167"/>
                </a:lnTo>
                <a:lnTo>
                  <a:pt x="18652" y="14167"/>
                </a:lnTo>
                <a:lnTo>
                  <a:pt x="21600" y="217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1139E0F-52D6-46D1-B8E7-B42C3941F35C}"/>
              </a:ext>
            </a:extLst>
          </p:cNvPr>
          <p:cNvSpPr/>
          <p:nvPr/>
        </p:nvSpPr>
        <p:spPr>
          <a:xfrm>
            <a:off x="6645961" y="4186086"/>
            <a:ext cx="152886" cy="107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21600"/>
                </a:moveTo>
                <a:lnTo>
                  <a:pt x="21600" y="13886"/>
                </a:lnTo>
                <a:lnTo>
                  <a:pt x="12959" y="0"/>
                </a:lnTo>
                <a:lnTo>
                  <a:pt x="0" y="771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8CD3907-EFA9-4832-8F57-CDB20107C5A5}"/>
              </a:ext>
            </a:extLst>
          </p:cNvPr>
          <p:cNvSpPr/>
          <p:nvPr/>
        </p:nvSpPr>
        <p:spPr>
          <a:xfrm>
            <a:off x="6025552" y="3968117"/>
            <a:ext cx="3132892" cy="1682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3" y="13316"/>
                </a:moveTo>
                <a:lnTo>
                  <a:pt x="7392" y="9358"/>
                </a:lnTo>
                <a:lnTo>
                  <a:pt x="4645" y="6587"/>
                </a:lnTo>
                <a:lnTo>
                  <a:pt x="3673" y="5598"/>
                </a:lnTo>
                <a:lnTo>
                  <a:pt x="501" y="2403"/>
                </a:lnTo>
                <a:lnTo>
                  <a:pt x="3613" y="0"/>
                </a:lnTo>
                <a:lnTo>
                  <a:pt x="501" y="2403"/>
                </a:lnTo>
                <a:lnTo>
                  <a:pt x="0" y="10659"/>
                </a:lnTo>
                <a:lnTo>
                  <a:pt x="501" y="11168"/>
                </a:lnTo>
                <a:lnTo>
                  <a:pt x="1472" y="12157"/>
                </a:lnTo>
                <a:lnTo>
                  <a:pt x="4220" y="14956"/>
                </a:lnTo>
                <a:lnTo>
                  <a:pt x="10777" y="21600"/>
                </a:lnTo>
                <a:lnTo>
                  <a:pt x="21099" y="13712"/>
                </a:lnTo>
                <a:lnTo>
                  <a:pt x="21600" y="54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77B6C66-67A7-4DFF-81D4-E700396C438A}"/>
              </a:ext>
            </a:extLst>
          </p:cNvPr>
          <p:cNvSpPr/>
          <p:nvPr/>
        </p:nvSpPr>
        <p:spPr>
          <a:xfrm>
            <a:off x="6096000" y="3542019"/>
            <a:ext cx="3060238" cy="1464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67" y="0"/>
                </a:moveTo>
                <a:lnTo>
                  <a:pt x="7490" y="2631"/>
                </a:lnTo>
                <a:lnTo>
                  <a:pt x="7133" y="2923"/>
                </a:lnTo>
                <a:lnTo>
                  <a:pt x="8516" y="6204"/>
                </a:lnTo>
                <a:lnTo>
                  <a:pt x="10660" y="4385"/>
                </a:lnTo>
                <a:lnTo>
                  <a:pt x="17218" y="11856"/>
                </a:lnTo>
                <a:lnTo>
                  <a:pt x="10940" y="17215"/>
                </a:lnTo>
                <a:lnTo>
                  <a:pt x="8935" y="14909"/>
                </a:lnTo>
                <a:lnTo>
                  <a:pt x="8422" y="14357"/>
                </a:lnTo>
                <a:lnTo>
                  <a:pt x="8422" y="14357"/>
                </a:lnTo>
                <a:lnTo>
                  <a:pt x="5610" y="11141"/>
                </a:lnTo>
                <a:lnTo>
                  <a:pt x="4615" y="10037"/>
                </a:lnTo>
                <a:lnTo>
                  <a:pt x="4382" y="9744"/>
                </a:lnTo>
                <a:lnTo>
                  <a:pt x="4569" y="9582"/>
                </a:lnTo>
                <a:lnTo>
                  <a:pt x="3186" y="6301"/>
                </a:lnTo>
                <a:lnTo>
                  <a:pt x="0" y="9062"/>
                </a:lnTo>
                <a:lnTo>
                  <a:pt x="3248" y="12733"/>
                </a:lnTo>
                <a:lnTo>
                  <a:pt x="4242" y="13869"/>
                </a:lnTo>
                <a:lnTo>
                  <a:pt x="7055" y="17053"/>
                </a:lnTo>
                <a:lnTo>
                  <a:pt x="11049" y="21600"/>
                </a:lnTo>
                <a:lnTo>
                  <a:pt x="21600" y="1253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950F1668-2B97-4464-AD07-817B2440139B}"/>
              </a:ext>
            </a:extLst>
          </p:cNvPr>
          <p:cNvSpPr/>
          <p:nvPr/>
        </p:nvSpPr>
        <p:spPr>
          <a:xfrm>
            <a:off x="2626606" y="4507661"/>
            <a:ext cx="820448" cy="1024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2" extrusionOk="0">
                <a:moveTo>
                  <a:pt x="14940" y="12487"/>
                </a:moveTo>
                <a:lnTo>
                  <a:pt x="20673" y="250"/>
                </a:lnTo>
                <a:cubicBezTo>
                  <a:pt x="20731" y="157"/>
                  <a:pt x="20673" y="65"/>
                  <a:pt x="20558" y="18"/>
                </a:cubicBezTo>
                <a:cubicBezTo>
                  <a:pt x="20442" y="-28"/>
                  <a:pt x="20326" y="18"/>
                  <a:pt x="20268" y="111"/>
                </a:cubicBezTo>
                <a:lnTo>
                  <a:pt x="14535" y="12348"/>
                </a:lnTo>
                <a:lnTo>
                  <a:pt x="2432" y="12348"/>
                </a:lnTo>
                <a:cubicBezTo>
                  <a:pt x="2316" y="11884"/>
                  <a:pt x="1795" y="11514"/>
                  <a:pt x="1216" y="11514"/>
                </a:cubicBezTo>
                <a:cubicBezTo>
                  <a:pt x="521" y="11514"/>
                  <a:pt x="0" y="11977"/>
                  <a:pt x="0" y="12487"/>
                </a:cubicBezTo>
                <a:cubicBezTo>
                  <a:pt x="0" y="12997"/>
                  <a:pt x="579" y="13460"/>
                  <a:pt x="1216" y="13460"/>
                </a:cubicBezTo>
                <a:cubicBezTo>
                  <a:pt x="1853" y="13460"/>
                  <a:pt x="2316" y="13090"/>
                  <a:pt x="2432" y="12626"/>
                </a:cubicBezTo>
                <a:lnTo>
                  <a:pt x="14535" y="12626"/>
                </a:lnTo>
                <a:lnTo>
                  <a:pt x="21195" y="21479"/>
                </a:lnTo>
                <a:cubicBezTo>
                  <a:pt x="21253" y="21526"/>
                  <a:pt x="21310" y="21572"/>
                  <a:pt x="21368" y="21572"/>
                </a:cubicBezTo>
                <a:cubicBezTo>
                  <a:pt x="21426" y="21572"/>
                  <a:pt x="21426" y="21572"/>
                  <a:pt x="21484" y="21526"/>
                </a:cubicBezTo>
                <a:cubicBezTo>
                  <a:pt x="21600" y="21479"/>
                  <a:pt x="21600" y="21387"/>
                  <a:pt x="21542" y="21294"/>
                </a:cubicBezTo>
                <a:lnTo>
                  <a:pt x="14940" y="1248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631B444-8ABF-478E-A5BB-E59879ECA2D0}"/>
              </a:ext>
            </a:extLst>
          </p:cNvPr>
          <p:cNvSpPr/>
          <p:nvPr/>
        </p:nvSpPr>
        <p:spPr>
          <a:xfrm>
            <a:off x="5598777" y="2041858"/>
            <a:ext cx="577163" cy="706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121" y="14333"/>
                </a:moveTo>
                <a:lnTo>
                  <a:pt x="10608" y="13256"/>
                </a:lnTo>
                <a:lnTo>
                  <a:pt x="10608" y="2826"/>
                </a:lnTo>
                <a:cubicBezTo>
                  <a:pt x="11429" y="2692"/>
                  <a:pt x="12086" y="2086"/>
                  <a:pt x="12086" y="1413"/>
                </a:cubicBezTo>
                <a:cubicBezTo>
                  <a:pt x="12086" y="606"/>
                  <a:pt x="11265" y="0"/>
                  <a:pt x="10361" y="0"/>
                </a:cubicBezTo>
                <a:cubicBezTo>
                  <a:pt x="9376" y="0"/>
                  <a:pt x="8637" y="673"/>
                  <a:pt x="8637" y="1413"/>
                </a:cubicBezTo>
                <a:cubicBezTo>
                  <a:pt x="8637" y="2153"/>
                  <a:pt x="9294" y="2692"/>
                  <a:pt x="10115" y="2826"/>
                </a:cubicBezTo>
                <a:lnTo>
                  <a:pt x="10115" y="13391"/>
                </a:lnTo>
                <a:lnTo>
                  <a:pt x="95" y="21196"/>
                </a:lnTo>
                <a:cubicBezTo>
                  <a:pt x="13" y="21264"/>
                  <a:pt x="-69" y="21465"/>
                  <a:pt x="95" y="21533"/>
                </a:cubicBezTo>
                <a:cubicBezTo>
                  <a:pt x="177" y="21600"/>
                  <a:pt x="259" y="21600"/>
                  <a:pt x="342" y="21600"/>
                </a:cubicBezTo>
                <a:cubicBezTo>
                  <a:pt x="424" y="21600"/>
                  <a:pt x="506" y="21600"/>
                  <a:pt x="588" y="21533"/>
                </a:cubicBezTo>
                <a:lnTo>
                  <a:pt x="10608" y="13727"/>
                </a:lnTo>
                <a:lnTo>
                  <a:pt x="21203" y="14804"/>
                </a:lnTo>
                <a:cubicBezTo>
                  <a:pt x="21367" y="14804"/>
                  <a:pt x="21531" y="14736"/>
                  <a:pt x="21531" y="14602"/>
                </a:cubicBezTo>
                <a:cubicBezTo>
                  <a:pt x="21449" y="14467"/>
                  <a:pt x="21285" y="14400"/>
                  <a:pt x="21121" y="143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D949BE03-899C-40EE-B33C-3D08BD939EAB}"/>
              </a:ext>
            </a:extLst>
          </p:cNvPr>
          <p:cNvSpPr/>
          <p:nvPr/>
        </p:nvSpPr>
        <p:spPr>
          <a:xfrm>
            <a:off x="8791112" y="4705806"/>
            <a:ext cx="973984" cy="636267"/>
          </a:xfrm>
          <a:custGeom>
            <a:avLst/>
            <a:gdLst>
              <a:gd name="connsiteX0" fmla="*/ 474218 w 973984"/>
              <a:gd name="connsiteY0" fmla="*/ 0 h 636267"/>
              <a:gd name="connsiteX1" fmla="*/ 480799 w 973984"/>
              <a:gd name="connsiteY1" fmla="*/ 8807 h 636267"/>
              <a:gd name="connsiteX2" fmla="*/ 438990 w 973984"/>
              <a:gd name="connsiteY2" fmla="*/ 424915 h 636267"/>
              <a:gd name="connsiteX3" fmla="*/ 887245 w 973984"/>
              <a:gd name="connsiteY3" fmla="*/ 424915 h 636267"/>
              <a:gd name="connsiteX4" fmla="*/ 895052 w 973984"/>
              <a:gd name="connsiteY4" fmla="*/ 406067 h 636267"/>
              <a:gd name="connsiteX5" fmla="*/ 927747 w 973984"/>
              <a:gd name="connsiteY5" fmla="*/ 392525 h 636267"/>
              <a:gd name="connsiteX6" fmla="*/ 973984 w 973984"/>
              <a:gd name="connsiteY6" fmla="*/ 438759 h 636267"/>
              <a:gd name="connsiteX7" fmla="*/ 927747 w 973984"/>
              <a:gd name="connsiteY7" fmla="*/ 484993 h 636267"/>
              <a:gd name="connsiteX8" fmla="*/ 895052 w 973984"/>
              <a:gd name="connsiteY8" fmla="*/ 471452 h 636267"/>
              <a:gd name="connsiteX9" fmla="*/ 882157 w 973984"/>
              <a:gd name="connsiteY9" fmla="*/ 440321 h 636267"/>
              <a:gd name="connsiteX10" fmla="*/ 432366 w 973984"/>
              <a:gd name="connsiteY10" fmla="*/ 440321 h 636267"/>
              <a:gd name="connsiteX11" fmla="*/ 11871 w 973984"/>
              <a:gd name="connsiteY11" fmla="*/ 636267 h 636267"/>
              <a:gd name="connsiteX12" fmla="*/ 7483 w 973984"/>
              <a:gd name="connsiteY12" fmla="*/ 636267 h 636267"/>
              <a:gd name="connsiteX13" fmla="*/ 859 w 973984"/>
              <a:gd name="connsiteY13" fmla="*/ 631878 h 636267"/>
              <a:gd name="connsiteX14" fmla="*/ 5290 w 973984"/>
              <a:gd name="connsiteY14" fmla="*/ 620861 h 636267"/>
              <a:gd name="connsiteX15" fmla="*/ 423591 w 973984"/>
              <a:gd name="connsiteY15" fmla="*/ 427124 h 636267"/>
              <a:gd name="connsiteX16" fmla="*/ 465400 w 973984"/>
              <a:gd name="connsiteY16" fmla="*/ 6598 h 636267"/>
              <a:gd name="connsiteX17" fmla="*/ 474218 w 973984"/>
              <a:gd name="connsiteY17" fmla="*/ 0 h 63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3984" h="636267">
                <a:moveTo>
                  <a:pt x="474218" y="0"/>
                </a:moveTo>
                <a:cubicBezTo>
                  <a:pt x="478605" y="0"/>
                  <a:pt x="480799" y="4389"/>
                  <a:pt x="480799" y="8807"/>
                </a:cubicBezTo>
                <a:lnTo>
                  <a:pt x="438990" y="424915"/>
                </a:lnTo>
                <a:lnTo>
                  <a:pt x="887245" y="424915"/>
                </a:lnTo>
                <a:lnTo>
                  <a:pt x="895052" y="406067"/>
                </a:lnTo>
                <a:cubicBezTo>
                  <a:pt x="903420" y="397700"/>
                  <a:pt x="914979" y="392525"/>
                  <a:pt x="927747" y="392525"/>
                </a:cubicBezTo>
                <a:cubicBezTo>
                  <a:pt x="953283" y="392525"/>
                  <a:pt x="973984" y="413225"/>
                  <a:pt x="973984" y="438759"/>
                </a:cubicBezTo>
                <a:cubicBezTo>
                  <a:pt x="973984" y="464293"/>
                  <a:pt x="953283" y="484993"/>
                  <a:pt x="927747" y="484993"/>
                </a:cubicBezTo>
                <a:cubicBezTo>
                  <a:pt x="914979" y="484993"/>
                  <a:pt x="903420" y="479818"/>
                  <a:pt x="895052" y="471452"/>
                </a:cubicBezTo>
                <a:lnTo>
                  <a:pt x="882157" y="440321"/>
                </a:lnTo>
                <a:lnTo>
                  <a:pt x="432366" y="440321"/>
                </a:lnTo>
                <a:lnTo>
                  <a:pt x="11871" y="636267"/>
                </a:lnTo>
                <a:cubicBezTo>
                  <a:pt x="9677" y="636267"/>
                  <a:pt x="9677" y="636267"/>
                  <a:pt x="7483" y="636267"/>
                </a:cubicBezTo>
                <a:cubicBezTo>
                  <a:pt x="5290" y="636267"/>
                  <a:pt x="3053" y="634058"/>
                  <a:pt x="859" y="631878"/>
                </a:cubicBezTo>
                <a:cubicBezTo>
                  <a:pt x="-1334" y="627460"/>
                  <a:pt x="859" y="623071"/>
                  <a:pt x="5290" y="620861"/>
                </a:cubicBezTo>
                <a:lnTo>
                  <a:pt x="423591" y="427124"/>
                </a:lnTo>
                <a:lnTo>
                  <a:pt x="465400" y="6598"/>
                </a:lnTo>
                <a:cubicBezTo>
                  <a:pt x="465400" y="2209"/>
                  <a:pt x="469787" y="0"/>
                  <a:pt x="474218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6D44DB4-6FCB-4712-8920-2927E9FADE05}"/>
              </a:ext>
            </a:extLst>
          </p:cNvPr>
          <p:cNvSpPr/>
          <p:nvPr/>
        </p:nvSpPr>
        <p:spPr>
          <a:xfrm>
            <a:off x="7288771" y="3840701"/>
            <a:ext cx="1246115" cy="79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6" y="17435"/>
                </a:moveTo>
                <a:lnTo>
                  <a:pt x="9159" y="21600"/>
                </a:lnTo>
                <a:lnTo>
                  <a:pt x="21600" y="13686"/>
                </a:lnTo>
                <a:lnTo>
                  <a:pt x="5495" y="0"/>
                </a:lnTo>
                <a:lnTo>
                  <a:pt x="229" y="3332"/>
                </a:lnTo>
                <a:lnTo>
                  <a:pt x="4694" y="11306"/>
                </a:lnTo>
                <a:lnTo>
                  <a:pt x="0" y="18268"/>
                </a:lnTo>
                <a:lnTo>
                  <a:pt x="0" y="18268"/>
                </a:lnTo>
                <a:lnTo>
                  <a:pt x="1259" y="1927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591CEC-CA62-4E70-A580-32D0A0CF18E2}"/>
              </a:ext>
            </a:extLst>
          </p:cNvPr>
          <p:cNvGrpSpPr/>
          <p:nvPr/>
        </p:nvGrpSpPr>
        <p:grpSpPr>
          <a:xfrm>
            <a:off x="8923583" y="2917009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CF6DF3-9BF5-49AE-B4EA-D561E2A2586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4E938-04A6-4326-B849-45B1525C3AA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25AF8C-41BC-4BEF-B6C7-FD8A1EF5E829}"/>
              </a:ext>
            </a:extLst>
          </p:cNvPr>
          <p:cNvGrpSpPr/>
          <p:nvPr/>
        </p:nvGrpSpPr>
        <p:grpSpPr>
          <a:xfrm>
            <a:off x="334542" y="3349734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A5ED324-0B8C-4160-AD09-1C0F611A0A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DA2117-5628-4350-BEE9-3E31FC0C547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94261AF-9DE9-4CCE-8ECB-0F2876E6D5F6}"/>
              </a:ext>
            </a:extLst>
          </p:cNvPr>
          <p:cNvGrpSpPr/>
          <p:nvPr/>
        </p:nvGrpSpPr>
        <p:grpSpPr>
          <a:xfrm>
            <a:off x="6167384" y="995149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61604B8-9D00-45C1-BEAF-38C8E87987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3D0DD9-CD9A-470D-8531-B077563B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17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Chain Links – Slide Template</vt:lpstr>
      <vt:lpstr>Three Chain Links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Chain Links</dc:title>
  <dc:creator>PresentationGO.com</dc:creator>
  <dc:description>© Copyright PresentationGO.com</dc:description>
  <dcterms:created xsi:type="dcterms:W3CDTF">2014-11-26T05:14:11Z</dcterms:created>
  <dcterms:modified xsi:type="dcterms:W3CDTF">2020-06-09T02:45:32Z</dcterms:modified>
  <cp:category>Graphics &amp; Metaphors</cp:category>
</cp:coreProperties>
</file>