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34" y="15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64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>
            <a:extLst>
              <a:ext uri="{FF2B5EF4-FFF2-40B4-BE49-F238E27FC236}">
                <a16:creationId xmlns:a16="http://schemas.microsoft.com/office/drawing/2014/main" id="{324184DC-D26F-4AB9-B8CC-BF007300CB75}"/>
              </a:ext>
            </a:extLst>
          </p:cNvPr>
          <p:cNvGrpSpPr/>
          <p:nvPr/>
        </p:nvGrpSpPr>
        <p:grpSpPr>
          <a:xfrm>
            <a:off x="3720176" y="1176483"/>
            <a:ext cx="4751993" cy="4357254"/>
            <a:chOff x="3720176" y="1125683"/>
            <a:chExt cx="4751993" cy="4357254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69522A0-8424-4F72-A3DD-ADF8149B4302}"/>
                </a:ext>
              </a:extLst>
            </p:cNvPr>
            <p:cNvSpPr/>
            <p:nvPr/>
          </p:nvSpPr>
          <p:spPr>
            <a:xfrm>
              <a:off x="3970693" y="1376199"/>
              <a:ext cx="4250961" cy="3856222"/>
            </a:xfrm>
            <a:custGeom>
              <a:avLst/>
              <a:gdLst>
                <a:gd name="connsiteX0" fmla="*/ 2125308 w 4250961"/>
                <a:gd name="connsiteY0" fmla="*/ 0 h 3856222"/>
                <a:gd name="connsiteX1" fmla="*/ 2802354 w 4250961"/>
                <a:gd name="connsiteY1" fmla="*/ 677046 h 3856222"/>
                <a:gd name="connsiteX2" fmla="*/ 2749148 w 4250961"/>
                <a:gd name="connsiteY2" fmla="*/ 940582 h 3856222"/>
                <a:gd name="connsiteX3" fmla="*/ 2688450 w 4250961"/>
                <a:gd name="connsiteY3" fmla="*/ 1052410 h 3856222"/>
                <a:gd name="connsiteX4" fmla="*/ 2688451 w 4250961"/>
                <a:gd name="connsiteY4" fmla="*/ 1052410 h 3856222"/>
                <a:gd name="connsiteX5" fmla="*/ 2686726 w 4250961"/>
                <a:gd name="connsiteY5" fmla="*/ 1055588 h 3856222"/>
                <a:gd name="connsiteX6" fmla="*/ 2675378 w 4250961"/>
                <a:gd name="connsiteY6" fmla="*/ 1069342 h 3856222"/>
                <a:gd name="connsiteX7" fmla="*/ 2631423 w 4250961"/>
                <a:gd name="connsiteY7" fmla="*/ 1141695 h 3856222"/>
                <a:gd name="connsiteX8" fmla="*/ 2524260 w 4250961"/>
                <a:gd name="connsiteY8" fmla="*/ 1488988 h 3856222"/>
                <a:gd name="connsiteX9" fmla="*/ 2522994 w 4250961"/>
                <a:gd name="connsiteY9" fmla="*/ 1514066 h 3856222"/>
                <a:gd name="connsiteX10" fmla="*/ 2522993 w 4250961"/>
                <a:gd name="connsiteY10" fmla="*/ 1514066 h 3856222"/>
                <a:gd name="connsiteX11" fmla="*/ 2519470 w 4250961"/>
                <a:gd name="connsiteY11" fmla="*/ 1583826 h 3856222"/>
                <a:gd name="connsiteX12" fmla="*/ 3004901 w 4250961"/>
                <a:gd name="connsiteY12" fmla="*/ 2399436 h 3856222"/>
                <a:gd name="connsiteX13" fmla="*/ 3044829 w 4250961"/>
                <a:gd name="connsiteY13" fmla="*/ 2418671 h 3856222"/>
                <a:gd name="connsiteX14" fmla="*/ 3044830 w 4250961"/>
                <a:gd name="connsiteY14" fmla="*/ 2418670 h 3856222"/>
                <a:gd name="connsiteX15" fmla="*/ 3085983 w 4250961"/>
                <a:gd name="connsiteY15" fmla="*/ 2438495 h 3856222"/>
                <a:gd name="connsiteX16" fmla="*/ 3447032 w 4250961"/>
                <a:gd name="connsiteY16" fmla="*/ 2511387 h 3856222"/>
                <a:gd name="connsiteX17" fmla="*/ 3517249 w 4250961"/>
                <a:gd name="connsiteY17" fmla="*/ 2507841 h 3856222"/>
                <a:gd name="connsiteX18" fmla="*/ 3565778 w 4250961"/>
                <a:gd name="connsiteY18" fmla="*/ 2502949 h 3856222"/>
                <a:gd name="connsiteX19" fmla="*/ 3633968 w 4250961"/>
                <a:gd name="connsiteY19" fmla="*/ 2492542 h 3856222"/>
                <a:gd name="connsiteX20" fmla="*/ 3633969 w 4250961"/>
                <a:gd name="connsiteY20" fmla="*/ 2492543 h 3856222"/>
                <a:gd name="connsiteX21" fmla="*/ 3565779 w 4250961"/>
                <a:gd name="connsiteY21" fmla="*/ 2502950 h 3856222"/>
                <a:gd name="connsiteX22" fmla="*/ 3573915 w 4250961"/>
                <a:gd name="connsiteY22" fmla="*/ 2502130 h 3856222"/>
                <a:gd name="connsiteX23" fmla="*/ 4250961 w 4250961"/>
                <a:gd name="connsiteY23" fmla="*/ 3179176 h 3856222"/>
                <a:gd name="connsiteX24" fmla="*/ 3573915 w 4250961"/>
                <a:gd name="connsiteY24" fmla="*/ 3856222 h 3856222"/>
                <a:gd name="connsiteX25" fmla="*/ 3012498 w 4250961"/>
                <a:gd name="connsiteY25" fmla="*/ 3557719 h 3856222"/>
                <a:gd name="connsiteX26" fmla="*/ 2998012 w 4250961"/>
                <a:gd name="connsiteY26" fmla="*/ 3531031 h 3856222"/>
                <a:gd name="connsiteX27" fmla="*/ 3011170 w 4250961"/>
                <a:gd name="connsiteY27" fmla="*/ 3566981 h 3856222"/>
                <a:gd name="connsiteX28" fmla="*/ 3011169 w 4250961"/>
                <a:gd name="connsiteY28" fmla="*/ 3566981 h 3856222"/>
                <a:gd name="connsiteX29" fmla="*/ 2998011 w 4250961"/>
                <a:gd name="connsiteY29" fmla="*/ 3531031 h 3856222"/>
                <a:gd name="connsiteX30" fmla="*/ 2932959 w 4250961"/>
                <a:gd name="connsiteY30" fmla="*/ 3387576 h 3856222"/>
                <a:gd name="connsiteX31" fmla="*/ 2894457 w 4250961"/>
                <a:gd name="connsiteY31" fmla="*/ 3324200 h 3856222"/>
                <a:gd name="connsiteX32" fmla="*/ 2781193 w 4250961"/>
                <a:gd name="connsiteY32" fmla="*/ 3186924 h 3856222"/>
                <a:gd name="connsiteX33" fmla="*/ 2651781 w 4250961"/>
                <a:gd name="connsiteY33" fmla="*/ 3080148 h 3856222"/>
                <a:gd name="connsiteX34" fmla="*/ 2643917 w 4250961"/>
                <a:gd name="connsiteY34" fmla="*/ 3073660 h 3856222"/>
                <a:gd name="connsiteX35" fmla="*/ 2125308 w 4250961"/>
                <a:gd name="connsiteY35" fmla="*/ 2915247 h 3856222"/>
                <a:gd name="connsiteX36" fmla="*/ 1606699 w 4250961"/>
                <a:gd name="connsiteY36" fmla="*/ 3073660 h 3856222"/>
                <a:gd name="connsiteX37" fmla="*/ 1469423 w 4250961"/>
                <a:gd name="connsiteY37" fmla="*/ 3186924 h 3856222"/>
                <a:gd name="connsiteX38" fmla="*/ 1300886 w 4250961"/>
                <a:gd name="connsiteY38" fmla="*/ 3442713 h 3856222"/>
                <a:gd name="connsiteX39" fmla="*/ 1251892 w 4250961"/>
                <a:gd name="connsiteY39" fmla="*/ 3532977 h 3856222"/>
                <a:gd name="connsiteX40" fmla="*/ 1239447 w 4250961"/>
                <a:gd name="connsiteY40" fmla="*/ 3566981 h 3856222"/>
                <a:gd name="connsiteX41" fmla="*/ 1239447 w 4250961"/>
                <a:gd name="connsiteY41" fmla="*/ 3566980 h 3856222"/>
                <a:gd name="connsiteX42" fmla="*/ 1251892 w 4250961"/>
                <a:gd name="connsiteY42" fmla="*/ 3532976 h 3856222"/>
                <a:gd name="connsiteX43" fmla="*/ 1238463 w 4250961"/>
                <a:gd name="connsiteY43" fmla="*/ 3557718 h 3856222"/>
                <a:gd name="connsiteX44" fmla="*/ 677046 w 4250961"/>
                <a:gd name="connsiteY44" fmla="*/ 3856221 h 3856222"/>
                <a:gd name="connsiteX45" fmla="*/ 0 w 4250961"/>
                <a:gd name="connsiteY45" fmla="*/ 3179175 h 3856222"/>
                <a:gd name="connsiteX46" fmla="*/ 677046 w 4250961"/>
                <a:gd name="connsiteY46" fmla="*/ 2502129 h 3856222"/>
                <a:gd name="connsiteX47" fmla="*/ 684169 w 4250961"/>
                <a:gd name="connsiteY47" fmla="*/ 2502847 h 3856222"/>
                <a:gd name="connsiteX48" fmla="*/ 616648 w 4250961"/>
                <a:gd name="connsiteY48" fmla="*/ 2492542 h 3856222"/>
                <a:gd name="connsiteX49" fmla="*/ 616649 w 4250961"/>
                <a:gd name="connsiteY49" fmla="*/ 2492542 h 3856222"/>
                <a:gd name="connsiteX50" fmla="*/ 684170 w 4250961"/>
                <a:gd name="connsiteY50" fmla="*/ 2502847 h 3856222"/>
                <a:gd name="connsiteX51" fmla="*/ 734057 w 4250961"/>
                <a:gd name="connsiteY51" fmla="*/ 2507876 h 3856222"/>
                <a:gd name="connsiteX52" fmla="*/ 803585 w 4250961"/>
                <a:gd name="connsiteY52" fmla="*/ 2511387 h 3856222"/>
                <a:gd name="connsiteX53" fmla="*/ 1164634 w 4250961"/>
                <a:gd name="connsiteY53" fmla="*/ 2438495 h 3856222"/>
                <a:gd name="connsiteX54" fmla="*/ 1206005 w 4250961"/>
                <a:gd name="connsiteY54" fmla="*/ 2418565 h 3856222"/>
                <a:gd name="connsiteX55" fmla="*/ 1245716 w 4250961"/>
                <a:gd name="connsiteY55" fmla="*/ 2399435 h 3856222"/>
                <a:gd name="connsiteX56" fmla="*/ 1731147 w 4250961"/>
                <a:gd name="connsiteY56" fmla="*/ 1583826 h 3856222"/>
                <a:gd name="connsiteX57" fmla="*/ 1727624 w 4250961"/>
                <a:gd name="connsiteY57" fmla="*/ 1514065 h 3856222"/>
                <a:gd name="connsiteX58" fmla="*/ 1726358 w 4250961"/>
                <a:gd name="connsiteY58" fmla="*/ 1488988 h 3856222"/>
                <a:gd name="connsiteX59" fmla="*/ 1619195 w 4250961"/>
                <a:gd name="connsiteY59" fmla="*/ 1141695 h 3856222"/>
                <a:gd name="connsiteX60" fmla="*/ 1575240 w 4250961"/>
                <a:gd name="connsiteY60" fmla="*/ 1069342 h 3856222"/>
                <a:gd name="connsiteX61" fmla="*/ 1563892 w 4250961"/>
                <a:gd name="connsiteY61" fmla="*/ 1055588 h 3856222"/>
                <a:gd name="connsiteX62" fmla="*/ 1562167 w 4250961"/>
                <a:gd name="connsiteY62" fmla="*/ 1052410 h 3856222"/>
                <a:gd name="connsiteX63" fmla="*/ 1562164 w 4250961"/>
                <a:gd name="connsiteY63" fmla="*/ 1052407 h 3856222"/>
                <a:gd name="connsiteX64" fmla="*/ 1501468 w 4250961"/>
                <a:gd name="connsiteY64" fmla="*/ 940582 h 3856222"/>
                <a:gd name="connsiteX65" fmla="*/ 1448262 w 4250961"/>
                <a:gd name="connsiteY65" fmla="*/ 677046 h 3856222"/>
                <a:gd name="connsiteX66" fmla="*/ 2125308 w 4250961"/>
                <a:gd name="connsiteY66" fmla="*/ 0 h 3856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4250961" h="3856222">
                  <a:moveTo>
                    <a:pt x="2125308" y="0"/>
                  </a:moveTo>
                  <a:cubicBezTo>
                    <a:pt x="2499230" y="0"/>
                    <a:pt x="2802354" y="303124"/>
                    <a:pt x="2802354" y="677046"/>
                  </a:cubicBezTo>
                  <a:cubicBezTo>
                    <a:pt x="2802354" y="770526"/>
                    <a:pt x="2783409" y="859581"/>
                    <a:pt x="2749148" y="940582"/>
                  </a:cubicBezTo>
                  <a:lnTo>
                    <a:pt x="2688450" y="1052410"/>
                  </a:lnTo>
                  <a:lnTo>
                    <a:pt x="2688451" y="1052410"/>
                  </a:lnTo>
                  <a:lnTo>
                    <a:pt x="2686726" y="1055588"/>
                  </a:lnTo>
                  <a:lnTo>
                    <a:pt x="2675378" y="1069342"/>
                  </a:lnTo>
                  <a:lnTo>
                    <a:pt x="2631423" y="1141695"/>
                  </a:lnTo>
                  <a:cubicBezTo>
                    <a:pt x="2574306" y="1246840"/>
                    <a:pt x="2536927" y="1364262"/>
                    <a:pt x="2524260" y="1488988"/>
                  </a:cubicBezTo>
                  <a:lnTo>
                    <a:pt x="2522994" y="1514066"/>
                  </a:lnTo>
                  <a:lnTo>
                    <a:pt x="2522993" y="1514066"/>
                  </a:lnTo>
                  <a:lnTo>
                    <a:pt x="2519470" y="1583826"/>
                  </a:lnTo>
                  <a:cubicBezTo>
                    <a:pt x="2519470" y="1936017"/>
                    <a:pt x="2715757" y="2242364"/>
                    <a:pt x="3004901" y="2399436"/>
                  </a:cubicBezTo>
                  <a:lnTo>
                    <a:pt x="3044829" y="2418671"/>
                  </a:lnTo>
                  <a:lnTo>
                    <a:pt x="3044830" y="2418670"/>
                  </a:lnTo>
                  <a:lnTo>
                    <a:pt x="3085983" y="2438495"/>
                  </a:lnTo>
                  <a:cubicBezTo>
                    <a:pt x="3196955" y="2485432"/>
                    <a:pt x="3318963" y="2511387"/>
                    <a:pt x="3447032" y="2511387"/>
                  </a:cubicBezTo>
                  <a:lnTo>
                    <a:pt x="3517249" y="2507841"/>
                  </a:lnTo>
                  <a:lnTo>
                    <a:pt x="3565778" y="2502949"/>
                  </a:lnTo>
                  <a:lnTo>
                    <a:pt x="3633968" y="2492542"/>
                  </a:lnTo>
                  <a:cubicBezTo>
                    <a:pt x="3645333" y="2490808"/>
                    <a:pt x="3645334" y="2490808"/>
                    <a:pt x="3633969" y="2492543"/>
                  </a:cubicBezTo>
                  <a:lnTo>
                    <a:pt x="3565779" y="2502950"/>
                  </a:lnTo>
                  <a:lnTo>
                    <a:pt x="3573915" y="2502130"/>
                  </a:lnTo>
                  <a:cubicBezTo>
                    <a:pt x="3947837" y="2502130"/>
                    <a:pt x="4250961" y="2805254"/>
                    <a:pt x="4250961" y="3179176"/>
                  </a:cubicBezTo>
                  <a:cubicBezTo>
                    <a:pt x="4250961" y="3553098"/>
                    <a:pt x="3947837" y="3856222"/>
                    <a:pt x="3573915" y="3856222"/>
                  </a:cubicBezTo>
                  <a:cubicBezTo>
                    <a:pt x="3340214" y="3856222"/>
                    <a:pt x="3134168" y="3737814"/>
                    <a:pt x="3012498" y="3557719"/>
                  </a:cubicBezTo>
                  <a:lnTo>
                    <a:pt x="2998012" y="3531031"/>
                  </a:lnTo>
                  <a:lnTo>
                    <a:pt x="3011170" y="3566981"/>
                  </a:lnTo>
                  <a:lnTo>
                    <a:pt x="3011169" y="3566981"/>
                  </a:lnTo>
                  <a:lnTo>
                    <a:pt x="2998011" y="3531031"/>
                  </a:lnTo>
                  <a:lnTo>
                    <a:pt x="2932959" y="3387576"/>
                  </a:lnTo>
                  <a:lnTo>
                    <a:pt x="2894457" y="3324200"/>
                  </a:lnTo>
                  <a:cubicBezTo>
                    <a:pt x="2861119" y="3274854"/>
                    <a:pt x="2823157" y="3228888"/>
                    <a:pt x="2781193" y="3186924"/>
                  </a:cubicBezTo>
                  <a:lnTo>
                    <a:pt x="2651781" y="3080148"/>
                  </a:lnTo>
                  <a:lnTo>
                    <a:pt x="2643917" y="3073660"/>
                  </a:lnTo>
                  <a:cubicBezTo>
                    <a:pt x="2495876" y="2973646"/>
                    <a:pt x="2317412" y="2915247"/>
                    <a:pt x="2125308" y="2915247"/>
                  </a:cubicBezTo>
                  <a:cubicBezTo>
                    <a:pt x="1933204" y="2915247"/>
                    <a:pt x="1754739" y="2973646"/>
                    <a:pt x="1606699" y="3073660"/>
                  </a:cubicBezTo>
                  <a:cubicBezTo>
                    <a:pt x="1537127" y="3123321"/>
                    <a:pt x="1515182" y="3149169"/>
                    <a:pt x="1469423" y="3186924"/>
                  </a:cubicBezTo>
                  <a:cubicBezTo>
                    <a:pt x="1391813" y="3276949"/>
                    <a:pt x="1357065" y="3333638"/>
                    <a:pt x="1300886" y="3442713"/>
                  </a:cubicBezTo>
                  <a:lnTo>
                    <a:pt x="1251892" y="3532977"/>
                  </a:lnTo>
                  <a:lnTo>
                    <a:pt x="1239447" y="3566981"/>
                  </a:lnTo>
                  <a:lnTo>
                    <a:pt x="1239447" y="3566980"/>
                  </a:lnTo>
                  <a:lnTo>
                    <a:pt x="1251892" y="3532976"/>
                  </a:lnTo>
                  <a:lnTo>
                    <a:pt x="1238463" y="3557718"/>
                  </a:lnTo>
                  <a:cubicBezTo>
                    <a:pt x="1116793" y="3737813"/>
                    <a:pt x="910747" y="3856221"/>
                    <a:pt x="677046" y="3856221"/>
                  </a:cubicBezTo>
                  <a:cubicBezTo>
                    <a:pt x="303124" y="3856221"/>
                    <a:pt x="0" y="3553097"/>
                    <a:pt x="0" y="3179175"/>
                  </a:cubicBezTo>
                  <a:cubicBezTo>
                    <a:pt x="0" y="2805253"/>
                    <a:pt x="303124" y="2502129"/>
                    <a:pt x="677046" y="2502129"/>
                  </a:cubicBezTo>
                  <a:lnTo>
                    <a:pt x="684169" y="2502847"/>
                  </a:lnTo>
                  <a:lnTo>
                    <a:pt x="616648" y="2492542"/>
                  </a:lnTo>
                  <a:lnTo>
                    <a:pt x="616649" y="2492542"/>
                  </a:lnTo>
                  <a:lnTo>
                    <a:pt x="684170" y="2502847"/>
                  </a:lnTo>
                  <a:lnTo>
                    <a:pt x="734057" y="2507876"/>
                  </a:lnTo>
                  <a:lnTo>
                    <a:pt x="803585" y="2511387"/>
                  </a:lnTo>
                  <a:cubicBezTo>
                    <a:pt x="931654" y="2511387"/>
                    <a:pt x="1053662" y="2485432"/>
                    <a:pt x="1164634" y="2438495"/>
                  </a:cubicBezTo>
                  <a:lnTo>
                    <a:pt x="1206005" y="2418565"/>
                  </a:lnTo>
                  <a:lnTo>
                    <a:pt x="1245716" y="2399435"/>
                  </a:lnTo>
                  <a:cubicBezTo>
                    <a:pt x="1534860" y="2242363"/>
                    <a:pt x="1731147" y="1936016"/>
                    <a:pt x="1731147" y="1583826"/>
                  </a:cubicBezTo>
                  <a:lnTo>
                    <a:pt x="1727624" y="1514065"/>
                  </a:lnTo>
                  <a:lnTo>
                    <a:pt x="1726358" y="1488988"/>
                  </a:lnTo>
                  <a:cubicBezTo>
                    <a:pt x="1713691" y="1364262"/>
                    <a:pt x="1676312" y="1246840"/>
                    <a:pt x="1619195" y="1141695"/>
                  </a:cubicBezTo>
                  <a:lnTo>
                    <a:pt x="1575240" y="1069342"/>
                  </a:lnTo>
                  <a:lnTo>
                    <a:pt x="1563892" y="1055588"/>
                  </a:lnTo>
                  <a:lnTo>
                    <a:pt x="1562167" y="1052410"/>
                  </a:lnTo>
                  <a:lnTo>
                    <a:pt x="1562164" y="1052407"/>
                  </a:lnTo>
                  <a:lnTo>
                    <a:pt x="1501468" y="940582"/>
                  </a:lnTo>
                  <a:cubicBezTo>
                    <a:pt x="1467207" y="859581"/>
                    <a:pt x="1448262" y="770526"/>
                    <a:pt x="1448262" y="677046"/>
                  </a:cubicBezTo>
                  <a:cubicBezTo>
                    <a:pt x="1448262" y="303124"/>
                    <a:pt x="1751386" y="0"/>
                    <a:pt x="212530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C119023-AA46-4D21-AC08-1ABD087225C8}"/>
                </a:ext>
              </a:extLst>
            </p:cNvPr>
            <p:cNvSpPr/>
            <p:nvPr/>
          </p:nvSpPr>
          <p:spPr>
            <a:xfrm>
              <a:off x="3720176" y="1125683"/>
              <a:ext cx="4751993" cy="4357254"/>
            </a:xfrm>
            <a:custGeom>
              <a:avLst/>
              <a:gdLst>
                <a:gd name="connsiteX0" fmla="*/ 2375824 w 4751993"/>
                <a:gd name="connsiteY0" fmla="*/ 250516 h 4357254"/>
                <a:gd name="connsiteX1" fmla="*/ 1698778 w 4751993"/>
                <a:gd name="connsiteY1" fmla="*/ 927562 h 4357254"/>
                <a:gd name="connsiteX2" fmla="*/ 1751984 w 4751993"/>
                <a:gd name="connsiteY2" fmla="*/ 1191098 h 4357254"/>
                <a:gd name="connsiteX3" fmla="*/ 1812680 w 4751993"/>
                <a:gd name="connsiteY3" fmla="*/ 1302923 h 4357254"/>
                <a:gd name="connsiteX4" fmla="*/ 1812683 w 4751993"/>
                <a:gd name="connsiteY4" fmla="*/ 1302926 h 4357254"/>
                <a:gd name="connsiteX5" fmla="*/ 1814408 w 4751993"/>
                <a:gd name="connsiteY5" fmla="*/ 1306104 h 4357254"/>
                <a:gd name="connsiteX6" fmla="*/ 1825756 w 4751993"/>
                <a:gd name="connsiteY6" fmla="*/ 1319858 h 4357254"/>
                <a:gd name="connsiteX7" fmla="*/ 1869711 w 4751993"/>
                <a:gd name="connsiteY7" fmla="*/ 1392211 h 4357254"/>
                <a:gd name="connsiteX8" fmla="*/ 1976874 w 4751993"/>
                <a:gd name="connsiteY8" fmla="*/ 1739504 h 4357254"/>
                <a:gd name="connsiteX9" fmla="*/ 1978140 w 4751993"/>
                <a:gd name="connsiteY9" fmla="*/ 1764581 h 4357254"/>
                <a:gd name="connsiteX10" fmla="*/ 1981663 w 4751993"/>
                <a:gd name="connsiteY10" fmla="*/ 1834342 h 4357254"/>
                <a:gd name="connsiteX11" fmla="*/ 1496232 w 4751993"/>
                <a:gd name="connsiteY11" fmla="*/ 2649951 h 4357254"/>
                <a:gd name="connsiteX12" fmla="*/ 1456521 w 4751993"/>
                <a:gd name="connsiteY12" fmla="*/ 2669081 h 4357254"/>
                <a:gd name="connsiteX13" fmla="*/ 1415150 w 4751993"/>
                <a:gd name="connsiteY13" fmla="*/ 2689011 h 4357254"/>
                <a:gd name="connsiteX14" fmla="*/ 1054101 w 4751993"/>
                <a:gd name="connsiteY14" fmla="*/ 2761903 h 4357254"/>
                <a:gd name="connsiteX15" fmla="*/ 984573 w 4751993"/>
                <a:gd name="connsiteY15" fmla="*/ 2758392 h 4357254"/>
                <a:gd name="connsiteX16" fmla="*/ 934686 w 4751993"/>
                <a:gd name="connsiteY16" fmla="*/ 2753363 h 4357254"/>
                <a:gd name="connsiteX17" fmla="*/ 867165 w 4751993"/>
                <a:gd name="connsiteY17" fmla="*/ 2743058 h 4357254"/>
                <a:gd name="connsiteX18" fmla="*/ 867165 w 4751993"/>
                <a:gd name="connsiteY18" fmla="*/ 2743058 h 4357254"/>
                <a:gd name="connsiteX19" fmla="*/ 867164 w 4751993"/>
                <a:gd name="connsiteY19" fmla="*/ 2743058 h 4357254"/>
                <a:gd name="connsiteX20" fmla="*/ 934685 w 4751993"/>
                <a:gd name="connsiteY20" fmla="*/ 2753363 h 4357254"/>
                <a:gd name="connsiteX21" fmla="*/ 927562 w 4751993"/>
                <a:gd name="connsiteY21" fmla="*/ 2752645 h 4357254"/>
                <a:gd name="connsiteX22" fmla="*/ 250516 w 4751993"/>
                <a:gd name="connsiteY22" fmla="*/ 3429691 h 4357254"/>
                <a:gd name="connsiteX23" fmla="*/ 927562 w 4751993"/>
                <a:gd name="connsiteY23" fmla="*/ 4106737 h 4357254"/>
                <a:gd name="connsiteX24" fmla="*/ 1488979 w 4751993"/>
                <a:gd name="connsiteY24" fmla="*/ 3808234 h 4357254"/>
                <a:gd name="connsiteX25" fmla="*/ 1502408 w 4751993"/>
                <a:gd name="connsiteY25" fmla="*/ 3783492 h 4357254"/>
                <a:gd name="connsiteX26" fmla="*/ 1489963 w 4751993"/>
                <a:gd name="connsiteY26" fmla="*/ 3817496 h 4357254"/>
                <a:gd name="connsiteX27" fmla="*/ 1489963 w 4751993"/>
                <a:gd name="connsiteY27" fmla="*/ 3817497 h 4357254"/>
                <a:gd name="connsiteX28" fmla="*/ 1502408 w 4751993"/>
                <a:gd name="connsiteY28" fmla="*/ 3783493 h 4357254"/>
                <a:gd name="connsiteX29" fmla="*/ 1551402 w 4751993"/>
                <a:gd name="connsiteY29" fmla="*/ 3693229 h 4357254"/>
                <a:gd name="connsiteX30" fmla="*/ 1568877 w 4751993"/>
                <a:gd name="connsiteY30" fmla="*/ 3636934 h 4357254"/>
                <a:gd name="connsiteX31" fmla="*/ 1606675 w 4751993"/>
                <a:gd name="connsiteY31" fmla="*/ 3574716 h 4357254"/>
                <a:gd name="connsiteX32" fmla="*/ 1719939 w 4751993"/>
                <a:gd name="connsiteY32" fmla="*/ 3437440 h 4357254"/>
                <a:gd name="connsiteX33" fmla="*/ 1849657 w 4751993"/>
                <a:gd name="connsiteY33" fmla="*/ 3330412 h 4357254"/>
                <a:gd name="connsiteX34" fmla="*/ 1857215 w 4751993"/>
                <a:gd name="connsiteY34" fmla="*/ 3324176 h 4357254"/>
                <a:gd name="connsiteX35" fmla="*/ 2375824 w 4751993"/>
                <a:gd name="connsiteY35" fmla="*/ 3165763 h 4357254"/>
                <a:gd name="connsiteX36" fmla="*/ 2894433 w 4751993"/>
                <a:gd name="connsiteY36" fmla="*/ 3324176 h 4357254"/>
                <a:gd name="connsiteX37" fmla="*/ 2902297 w 4751993"/>
                <a:gd name="connsiteY37" fmla="*/ 3330664 h 4357254"/>
                <a:gd name="connsiteX38" fmla="*/ 3031709 w 4751993"/>
                <a:gd name="connsiteY38" fmla="*/ 3437440 h 4357254"/>
                <a:gd name="connsiteX39" fmla="*/ 3144973 w 4751993"/>
                <a:gd name="connsiteY39" fmla="*/ 3574716 h 4357254"/>
                <a:gd name="connsiteX40" fmla="*/ 3183475 w 4751993"/>
                <a:gd name="connsiteY40" fmla="*/ 3638092 h 4357254"/>
                <a:gd name="connsiteX41" fmla="*/ 3200590 w 4751993"/>
                <a:gd name="connsiteY41" fmla="*/ 3693229 h 4357254"/>
                <a:gd name="connsiteX42" fmla="*/ 3248527 w 4751993"/>
                <a:gd name="connsiteY42" fmla="*/ 3781547 h 4357254"/>
                <a:gd name="connsiteX43" fmla="*/ 3261685 w 4751993"/>
                <a:gd name="connsiteY43" fmla="*/ 3817497 h 4357254"/>
                <a:gd name="connsiteX44" fmla="*/ 3261686 w 4751993"/>
                <a:gd name="connsiteY44" fmla="*/ 3817497 h 4357254"/>
                <a:gd name="connsiteX45" fmla="*/ 3248528 w 4751993"/>
                <a:gd name="connsiteY45" fmla="*/ 3781547 h 4357254"/>
                <a:gd name="connsiteX46" fmla="*/ 3263014 w 4751993"/>
                <a:gd name="connsiteY46" fmla="*/ 3808235 h 4357254"/>
                <a:gd name="connsiteX47" fmla="*/ 3824431 w 4751993"/>
                <a:gd name="connsiteY47" fmla="*/ 4106738 h 4357254"/>
                <a:gd name="connsiteX48" fmla="*/ 4501477 w 4751993"/>
                <a:gd name="connsiteY48" fmla="*/ 3429692 h 4357254"/>
                <a:gd name="connsiteX49" fmla="*/ 3824431 w 4751993"/>
                <a:gd name="connsiteY49" fmla="*/ 2752646 h 4357254"/>
                <a:gd name="connsiteX50" fmla="*/ 3816295 w 4751993"/>
                <a:gd name="connsiteY50" fmla="*/ 2753466 h 4357254"/>
                <a:gd name="connsiteX51" fmla="*/ 3884485 w 4751993"/>
                <a:gd name="connsiteY51" fmla="*/ 2743059 h 4357254"/>
                <a:gd name="connsiteX52" fmla="*/ 3884484 w 4751993"/>
                <a:gd name="connsiteY52" fmla="*/ 2743058 h 4357254"/>
                <a:gd name="connsiteX53" fmla="*/ 3816294 w 4751993"/>
                <a:gd name="connsiteY53" fmla="*/ 2753465 h 4357254"/>
                <a:gd name="connsiteX54" fmla="*/ 3767765 w 4751993"/>
                <a:gd name="connsiteY54" fmla="*/ 2758357 h 4357254"/>
                <a:gd name="connsiteX55" fmla="*/ 3697548 w 4751993"/>
                <a:gd name="connsiteY55" fmla="*/ 2761903 h 4357254"/>
                <a:gd name="connsiteX56" fmla="*/ 3336499 w 4751993"/>
                <a:gd name="connsiteY56" fmla="*/ 2689011 h 4357254"/>
                <a:gd name="connsiteX57" fmla="*/ 3295346 w 4751993"/>
                <a:gd name="connsiteY57" fmla="*/ 2669186 h 4357254"/>
                <a:gd name="connsiteX58" fmla="*/ 3295345 w 4751993"/>
                <a:gd name="connsiteY58" fmla="*/ 2669187 h 4357254"/>
                <a:gd name="connsiteX59" fmla="*/ 3255417 w 4751993"/>
                <a:gd name="connsiteY59" fmla="*/ 2649952 h 4357254"/>
                <a:gd name="connsiteX60" fmla="*/ 2769986 w 4751993"/>
                <a:gd name="connsiteY60" fmla="*/ 1834342 h 4357254"/>
                <a:gd name="connsiteX61" fmla="*/ 2773509 w 4751993"/>
                <a:gd name="connsiteY61" fmla="*/ 1764582 h 4357254"/>
                <a:gd name="connsiteX62" fmla="*/ 2773510 w 4751993"/>
                <a:gd name="connsiteY62" fmla="*/ 1764582 h 4357254"/>
                <a:gd name="connsiteX63" fmla="*/ 2774776 w 4751993"/>
                <a:gd name="connsiteY63" fmla="*/ 1739504 h 4357254"/>
                <a:gd name="connsiteX64" fmla="*/ 2881939 w 4751993"/>
                <a:gd name="connsiteY64" fmla="*/ 1392211 h 4357254"/>
                <a:gd name="connsiteX65" fmla="*/ 2925894 w 4751993"/>
                <a:gd name="connsiteY65" fmla="*/ 1319858 h 4357254"/>
                <a:gd name="connsiteX66" fmla="*/ 2937242 w 4751993"/>
                <a:gd name="connsiteY66" fmla="*/ 1306104 h 4357254"/>
                <a:gd name="connsiteX67" fmla="*/ 2938967 w 4751993"/>
                <a:gd name="connsiteY67" fmla="*/ 1302926 h 4357254"/>
                <a:gd name="connsiteX68" fmla="*/ 2938966 w 4751993"/>
                <a:gd name="connsiteY68" fmla="*/ 1302926 h 4357254"/>
                <a:gd name="connsiteX69" fmla="*/ 2999664 w 4751993"/>
                <a:gd name="connsiteY69" fmla="*/ 1191098 h 4357254"/>
                <a:gd name="connsiteX70" fmla="*/ 3052870 w 4751993"/>
                <a:gd name="connsiteY70" fmla="*/ 927562 h 4357254"/>
                <a:gd name="connsiteX71" fmla="*/ 2375824 w 4751993"/>
                <a:gd name="connsiteY71" fmla="*/ 250516 h 4357254"/>
                <a:gd name="connsiteX72" fmla="*/ 2375824 w 4751993"/>
                <a:gd name="connsiteY72" fmla="*/ 0 h 4357254"/>
                <a:gd name="connsiteX73" fmla="*/ 3303386 w 4751993"/>
                <a:gd name="connsiteY73" fmla="*/ 927562 h 4357254"/>
                <a:gd name="connsiteX74" fmla="*/ 3299864 w 4751993"/>
                <a:gd name="connsiteY74" fmla="*/ 997322 h 4357254"/>
                <a:gd name="connsiteX75" fmla="*/ 3299865 w 4751993"/>
                <a:gd name="connsiteY75" fmla="*/ 997322 h 4357254"/>
                <a:gd name="connsiteX76" fmla="*/ 3298598 w 4751993"/>
                <a:gd name="connsiteY76" fmla="*/ 1022399 h 4357254"/>
                <a:gd name="connsiteX77" fmla="*/ 3191435 w 4751993"/>
                <a:gd name="connsiteY77" fmla="*/ 1369692 h 4357254"/>
                <a:gd name="connsiteX78" fmla="*/ 3147480 w 4751993"/>
                <a:gd name="connsiteY78" fmla="*/ 1442045 h 4357254"/>
                <a:gd name="connsiteX79" fmla="*/ 3136132 w 4751993"/>
                <a:gd name="connsiteY79" fmla="*/ 1455799 h 4357254"/>
                <a:gd name="connsiteX80" fmla="*/ 3134407 w 4751993"/>
                <a:gd name="connsiteY80" fmla="*/ 1458979 h 4357254"/>
                <a:gd name="connsiteX81" fmla="*/ 3134404 w 4751993"/>
                <a:gd name="connsiteY81" fmla="*/ 1458983 h 4357254"/>
                <a:gd name="connsiteX82" fmla="*/ 3073708 w 4751993"/>
                <a:gd name="connsiteY82" fmla="*/ 1570805 h 4357254"/>
                <a:gd name="connsiteX83" fmla="*/ 3020502 w 4751993"/>
                <a:gd name="connsiteY83" fmla="*/ 1834342 h 4357254"/>
                <a:gd name="connsiteX84" fmla="*/ 3697548 w 4751993"/>
                <a:gd name="connsiteY84" fmla="*/ 2511388 h 4357254"/>
                <a:gd name="connsiteX85" fmla="*/ 3705665 w 4751993"/>
                <a:gd name="connsiteY85" fmla="*/ 2510570 h 4357254"/>
                <a:gd name="connsiteX86" fmla="*/ 3705684 w 4751993"/>
                <a:gd name="connsiteY86" fmla="*/ 2510567 h 4357254"/>
                <a:gd name="connsiteX87" fmla="*/ 3754214 w 4751993"/>
                <a:gd name="connsiteY87" fmla="*/ 2505675 h 4357254"/>
                <a:gd name="connsiteX88" fmla="*/ 3824430 w 4751993"/>
                <a:gd name="connsiteY88" fmla="*/ 2502129 h 4357254"/>
                <a:gd name="connsiteX89" fmla="*/ 4185479 w 4751993"/>
                <a:gd name="connsiteY89" fmla="*/ 2575021 h 4357254"/>
                <a:gd name="connsiteX90" fmla="*/ 4226633 w 4751993"/>
                <a:gd name="connsiteY90" fmla="*/ 2594846 h 4357254"/>
                <a:gd name="connsiteX91" fmla="*/ 4216157 w 4751993"/>
                <a:gd name="connsiteY91" fmla="*/ 2603490 h 4357254"/>
                <a:gd name="connsiteX92" fmla="*/ 4216158 w 4751993"/>
                <a:gd name="connsiteY92" fmla="*/ 2603491 h 4357254"/>
                <a:gd name="connsiteX93" fmla="*/ 4226634 w 4751993"/>
                <a:gd name="connsiteY93" fmla="*/ 2594847 h 4357254"/>
                <a:gd name="connsiteX94" fmla="*/ 4266562 w 4751993"/>
                <a:gd name="connsiteY94" fmla="*/ 2614082 h 4357254"/>
                <a:gd name="connsiteX95" fmla="*/ 4751993 w 4751993"/>
                <a:gd name="connsiteY95" fmla="*/ 3429692 h 4357254"/>
                <a:gd name="connsiteX96" fmla="*/ 3824431 w 4751993"/>
                <a:gd name="connsiteY96" fmla="*/ 4357254 h 4357254"/>
                <a:gd name="connsiteX97" fmla="*/ 3305822 w 4751993"/>
                <a:gd name="connsiteY97" fmla="*/ 4198841 h 4357254"/>
                <a:gd name="connsiteX98" fmla="*/ 3297959 w 4751993"/>
                <a:gd name="connsiteY98" fmla="*/ 4192353 h 4357254"/>
                <a:gd name="connsiteX99" fmla="*/ 3298598 w 4751993"/>
                <a:gd name="connsiteY99" fmla="*/ 4188163 h 4357254"/>
                <a:gd name="connsiteX100" fmla="*/ 3298597 w 4751993"/>
                <a:gd name="connsiteY100" fmla="*/ 4188163 h 4357254"/>
                <a:gd name="connsiteX101" fmla="*/ 3297958 w 4751993"/>
                <a:gd name="connsiteY101" fmla="*/ 4192353 h 4357254"/>
                <a:gd name="connsiteX102" fmla="*/ 3168545 w 4751993"/>
                <a:gd name="connsiteY102" fmla="*/ 4085577 h 4357254"/>
                <a:gd name="connsiteX103" fmla="*/ 3055281 w 4751993"/>
                <a:gd name="connsiteY103" fmla="*/ 3948301 h 4357254"/>
                <a:gd name="connsiteX104" fmla="*/ 3016780 w 4751993"/>
                <a:gd name="connsiteY104" fmla="*/ 3884925 h 4357254"/>
                <a:gd name="connsiteX105" fmla="*/ 2999664 w 4751993"/>
                <a:gd name="connsiteY105" fmla="*/ 3829788 h 4357254"/>
                <a:gd name="connsiteX106" fmla="*/ 2951727 w 4751993"/>
                <a:gd name="connsiteY106" fmla="*/ 3741470 h 4357254"/>
                <a:gd name="connsiteX107" fmla="*/ 2937241 w 4751993"/>
                <a:gd name="connsiteY107" fmla="*/ 3714782 h 4357254"/>
                <a:gd name="connsiteX108" fmla="*/ 2375824 w 4751993"/>
                <a:gd name="connsiteY108" fmla="*/ 3416279 h 4357254"/>
                <a:gd name="connsiteX109" fmla="*/ 1814407 w 4751993"/>
                <a:gd name="connsiteY109" fmla="*/ 3714782 h 4357254"/>
                <a:gd name="connsiteX110" fmla="*/ 1800977 w 4751993"/>
                <a:gd name="connsiteY110" fmla="*/ 3739524 h 4357254"/>
                <a:gd name="connsiteX111" fmla="*/ 1751984 w 4751993"/>
                <a:gd name="connsiteY111" fmla="*/ 3829788 h 4357254"/>
                <a:gd name="connsiteX112" fmla="*/ 1734509 w 4751993"/>
                <a:gd name="connsiteY112" fmla="*/ 3886083 h 4357254"/>
                <a:gd name="connsiteX113" fmla="*/ 1696711 w 4751993"/>
                <a:gd name="connsiteY113" fmla="*/ 3948301 h 4357254"/>
                <a:gd name="connsiteX114" fmla="*/ 1583447 w 4751993"/>
                <a:gd name="connsiteY114" fmla="*/ 4085577 h 4357254"/>
                <a:gd name="connsiteX115" fmla="*/ 1453729 w 4751993"/>
                <a:gd name="connsiteY115" fmla="*/ 4192605 h 4357254"/>
                <a:gd name="connsiteX116" fmla="*/ 1453729 w 4751993"/>
                <a:gd name="connsiteY116" fmla="*/ 4192604 h 4357254"/>
                <a:gd name="connsiteX117" fmla="*/ 1446171 w 4751993"/>
                <a:gd name="connsiteY117" fmla="*/ 4198840 h 4357254"/>
                <a:gd name="connsiteX118" fmla="*/ 927562 w 4751993"/>
                <a:gd name="connsiteY118" fmla="*/ 4357253 h 4357254"/>
                <a:gd name="connsiteX119" fmla="*/ 0 w 4751993"/>
                <a:gd name="connsiteY119" fmla="*/ 3429691 h 4357254"/>
                <a:gd name="connsiteX120" fmla="*/ 485431 w 4751993"/>
                <a:gd name="connsiteY120" fmla="*/ 2614081 h 4357254"/>
                <a:gd name="connsiteX121" fmla="*/ 525141 w 4751993"/>
                <a:gd name="connsiteY121" fmla="*/ 2594951 h 4357254"/>
                <a:gd name="connsiteX122" fmla="*/ 535491 w 4751993"/>
                <a:gd name="connsiteY122" fmla="*/ 2603490 h 4357254"/>
                <a:gd name="connsiteX123" fmla="*/ 535492 w 4751993"/>
                <a:gd name="connsiteY123" fmla="*/ 2603490 h 4357254"/>
                <a:gd name="connsiteX124" fmla="*/ 525142 w 4751993"/>
                <a:gd name="connsiteY124" fmla="*/ 2594951 h 4357254"/>
                <a:gd name="connsiteX125" fmla="*/ 566514 w 4751993"/>
                <a:gd name="connsiteY125" fmla="*/ 2575021 h 4357254"/>
                <a:gd name="connsiteX126" fmla="*/ 927563 w 4751993"/>
                <a:gd name="connsiteY126" fmla="*/ 2502129 h 4357254"/>
                <a:gd name="connsiteX127" fmla="*/ 997090 w 4751993"/>
                <a:gd name="connsiteY127" fmla="*/ 2505640 h 4357254"/>
                <a:gd name="connsiteX128" fmla="*/ 1046978 w 4751993"/>
                <a:gd name="connsiteY128" fmla="*/ 2510669 h 4357254"/>
                <a:gd name="connsiteX129" fmla="*/ 1054101 w 4751993"/>
                <a:gd name="connsiteY129" fmla="*/ 2511387 h 4357254"/>
                <a:gd name="connsiteX130" fmla="*/ 1731147 w 4751993"/>
                <a:gd name="connsiteY130" fmla="*/ 1834342 h 4357254"/>
                <a:gd name="connsiteX131" fmla="*/ 1677941 w 4751993"/>
                <a:gd name="connsiteY131" fmla="*/ 1570805 h 4357254"/>
                <a:gd name="connsiteX132" fmla="*/ 1617245 w 4751993"/>
                <a:gd name="connsiteY132" fmla="*/ 1458980 h 4357254"/>
                <a:gd name="connsiteX133" fmla="*/ 1617243 w 4751993"/>
                <a:gd name="connsiteY133" fmla="*/ 1458979 h 4357254"/>
                <a:gd name="connsiteX134" fmla="*/ 1615518 w 4751993"/>
                <a:gd name="connsiteY134" fmla="*/ 1455799 h 4357254"/>
                <a:gd name="connsiteX135" fmla="*/ 1604170 w 4751993"/>
                <a:gd name="connsiteY135" fmla="*/ 1442045 h 4357254"/>
                <a:gd name="connsiteX136" fmla="*/ 1560215 w 4751993"/>
                <a:gd name="connsiteY136" fmla="*/ 1369692 h 4357254"/>
                <a:gd name="connsiteX137" fmla="*/ 1453052 w 4751993"/>
                <a:gd name="connsiteY137" fmla="*/ 1022399 h 4357254"/>
                <a:gd name="connsiteX138" fmla="*/ 1451785 w 4751993"/>
                <a:gd name="connsiteY138" fmla="*/ 997322 h 4357254"/>
                <a:gd name="connsiteX139" fmla="*/ 1451784 w 4751993"/>
                <a:gd name="connsiteY139" fmla="*/ 997322 h 4357254"/>
                <a:gd name="connsiteX140" fmla="*/ 1448262 w 4751993"/>
                <a:gd name="connsiteY140" fmla="*/ 927562 h 4357254"/>
                <a:gd name="connsiteX141" fmla="*/ 2375824 w 4751993"/>
                <a:gd name="connsiteY141" fmla="*/ 0 h 4357254"/>
                <a:gd name="connsiteX0" fmla="*/ 2375824 w 4751993"/>
                <a:gd name="connsiteY0" fmla="*/ 250516 h 4357254"/>
                <a:gd name="connsiteX1" fmla="*/ 1698778 w 4751993"/>
                <a:gd name="connsiteY1" fmla="*/ 927562 h 4357254"/>
                <a:gd name="connsiteX2" fmla="*/ 1751984 w 4751993"/>
                <a:gd name="connsiteY2" fmla="*/ 1191098 h 4357254"/>
                <a:gd name="connsiteX3" fmla="*/ 1812680 w 4751993"/>
                <a:gd name="connsiteY3" fmla="*/ 1302923 h 4357254"/>
                <a:gd name="connsiteX4" fmla="*/ 1812683 w 4751993"/>
                <a:gd name="connsiteY4" fmla="*/ 1302926 h 4357254"/>
                <a:gd name="connsiteX5" fmla="*/ 1814408 w 4751993"/>
                <a:gd name="connsiteY5" fmla="*/ 1306104 h 4357254"/>
                <a:gd name="connsiteX6" fmla="*/ 1825756 w 4751993"/>
                <a:gd name="connsiteY6" fmla="*/ 1319858 h 4357254"/>
                <a:gd name="connsiteX7" fmla="*/ 1869711 w 4751993"/>
                <a:gd name="connsiteY7" fmla="*/ 1392211 h 4357254"/>
                <a:gd name="connsiteX8" fmla="*/ 1976874 w 4751993"/>
                <a:gd name="connsiteY8" fmla="*/ 1739504 h 4357254"/>
                <a:gd name="connsiteX9" fmla="*/ 1978140 w 4751993"/>
                <a:gd name="connsiteY9" fmla="*/ 1764581 h 4357254"/>
                <a:gd name="connsiteX10" fmla="*/ 1981663 w 4751993"/>
                <a:gd name="connsiteY10" fmla="*/ 1834342 h 4357254"/>
                <a:gd name="connsiteX11" fmla="*/ 1496232 w 4751993"/>
                <a:gd name="connsiteY11" fmla="*/ 2649951 h 4357254"/>
                <a:gd name="connsiteX12" fmla="*/ 1456521 w 4751993"/>
                <a:gd name="connsiteY12" fmla="*/ 2669081 h 4357254"/>
                <a:gd name="connsiteX13" fmla="*/ 1415150 w 4751993"/>
                <a:gd name="connsiteY13" fmla="*/ 2689011 h 4357254"/>
                <a:gd name="connsiteX14" fmla="*/ 1054101 w 4751993"/>
                <a:gd name="connsiteY14" fmla="*/ 2761903 h 4357254"/>
                <a:gd name="connsiteX15" fmla="*/ 984573 w 4751993"/>
                <a:gd name="connsiteY15" fmla="*/ 2758392 h 4357254"/>
                <a:gd name="connsiteX16" fmla="*/ 934686 w 4751993"/>
                <a:gd name="connsiteY16" fmla="*/ 2753363 h 4357254"/>
                <a:gd name="connsiteX17" fmla="*/ 867165 w 4751993"/>
                <a:gd name="connsiteY17" fmla="*/ 2743058 h 4357254"/>
                <a:gd name="connsiteX18" fmla="*/ 867165 w 4751993"/>
                <a:gd name="connsiteY18" fmla="*/ 2743058 h 4357254"/>
                <a:gd name="connsiteX19" fmla="*/ 867164 w 4751993"/>
                <a:gd name="connsiteY19" fmla="*/ 2743058 h 4357254"/>
                <a:gd name="connsiteX20" fmla="*/ 934685 w 4751993"/>
                <a:gd name="connsiteY20" fmla="*/ 2753363 h 4357254"/>
                <a:gd name="connsiteX21" fmla="*/ 927562 w 4751993"/>
                <a:gd name="connsiteY21" fmla="*/ 2752645 h 4357254"/>
                <a:gd name="connsiteX22" fmla="*/ 250516 w 4751993"/>
                <a:gd name="connsiteY22" fmla="*/ 3429691 h 4357254"/>
                <a:gd name="connsiteX23" fmla="*/ 927562 w 4751993"/>
                <a:gd name="connsiteY23" fmla="*/ 4106737 h 4357254"/>
                <a:gd name="connsiteX24" fmla="*/ 1488979 w 4751993"/>
                <a:gd name="connsiteY24" fmla="*/ 3808234 h 4357254"/>
                <a:gd name="connsiteX25" fmla="*/ 1502408 w 4751993"/>
                <a:gd name="connsiteY25" fmla="*/ 3783492 h 4357254"/>
                <a:gd name="connsiteX26" fmla="*/ 1489963 w 4751993"/>
                <a:gd name="connsiteY26" fmla="*/ 3817496 h 4357254"/>
                <a:gd name="connsiteX27" fmla="*/ 1489963 w 4751993"/>
                <a:gd name="connsiteY27" fmla="*/ 3817497 h 4357254"/>
                <a:gd name="connsiteX28" fmla="*/ 1502408 w 4751993"/>
                <a:gd name="connsiteY28" fmla="*/ 3783493 h 4357254"/>
                <a:gd name="connsiteX29" fmla="*/ 1551402 w 4751993"/>
                <a:gd name="connsiteY29" fmla="*/ 3693229 h 4357254"/>
                <a:gd name="connsiteX30" fmla="*/ 1606675 w 4751993"/>
                <a:gd name="connsiteY30" fmla="*/ 3574716 h 4357254"/>
                <a:gd name="connsiteX31" fmla="*/ 1719939 w 4751993"/>
                <a:gd name="connsiteY31" fmla="*/ 3437440 h 4357254"/>
                <a:gd name="connsiteX32" fmla="*/ 1849657 w 4751993"/>
                <a:gd name="connsiteY32" fmla="*/ 3330412 h 4357254"/>
                <a:gd name="connsiteX33" fmla="*/ 1857215 w 4751993"/>
                <a:gd name="connsiteY33" fmla="*/ 3324176 h 4357254"/>
                <a:gd name="connsiteX34" fmla="*/ 2375824 w 4751993"/>
                <a:gd name="connsiteY34" fmla="*/ 3165763 h 4357254"/>
                <a:gd name="connsiteX35" fmla="*/ 2894433 w 4751993"/>
                <a:gd name="connsiteY35" fmla="*/ 3324176 h 4357254"/>
                <a:gd name="connsiteX36" fmla="*/ 2902297 w 4751993"/>
                <a:gd name="connsiteY36" fmla="*/ 3330664 h 4357254"/>
                <a:gd name="connsiteX37" fmla="*/ 3031709 w 4751993"/>
                <a:gd name="connsiteY37" fmla="*/ 3437440 h 4357254"/>
                <a:gd name="connsiteX38" fmla="*/ 3144973 w 4751993"/>
                <a:gd name="connsiteY38" fmla="*/ 3574716 h 4357254"/>
                <a:gd name="connsiteX39" fmla="*/ 3183475 w 4751993"/>
                <a:gd name="connsiteY39" fmla="*/ 3638092 h 4357254"/>
                <a:gd name="connsiteX40" fmla="*/ 3200590 w 4751993"/>
                <a:gd name="connsiteY40" fmla="*/ 3693229 h 4357254"/>
                <a:gd name="connsiteX41" fmla="*/ 3248527 w 4751993"/>
                <a:gd name="connsiteY41" fmla="*/ 3781547 h 4357254"/>
                <a:gd name="connsiteX42" fmla="*/ 3261685 w 4751993"/>
                <a:gd name="connsiteY42" fmla="*/ 3817497 h 4357254"/>
                <a:gd name="connsiteX43" fmla="*/ 3261686 w 4751993"/>
                <a:gd name="connsiteY43" fmla="*/ 3817497 h 4357254"/>
                <a:gd name="connsiteX44" fmla="*/ 3248528 w 4751993"/>
                <a:gd name="connsiteY44" fmla="*/ 3781547 h 4357254"/>
                <a:gd name="connsiteX45" fmla="*/ 3263014 w 4751993"/>
                <a:gd name="connsiteY45" fmla="*/ 3808235 h 4357254"/>
                <a:gd name="connsiteX46" fmla="*/ 3824431 w 4751993"/>
                <a:gd name="connsiteY46" fmla="*/ 4106738 h 4357254"/>
                <a:gd name="connsiteX47" fmla="*/ 4501477 w 4751993"/>
                <a:gd name="connsiteY47" fmla="*/ 3429692 h 4357254"/>
                <a:gd name="connsiteX48" fmla="*/ 3824431 w 4751993"/>
                <a:gd name="connsiteY48" fmla="*/ 2752646 h 4357254"/>
                <a:gd name="connsiteX49" fmla="*/ 3816295 w 4751993"/>
                <a:gd name="connsiteY49" fmla="*/ 2753466 h 4357254"/>
                <a:gd name="connsiteX50" fmla="*/ 3884485 w 4751993"/>
                <a:gd name="connsiteY50" fmla="*/ 2743059 h 4357254"/>
                <a:gd name="connsiteX51" fmla="*/ 3884484 w 4751993"/>
                <a:gd name="connsiteY51" fmla="*/ 2743058 h 4357254"/>
                <a:gd name="connsiteX52" fmla="*/ 3816294 w 4751993"/>
                <a:gd name="connsiteY52" fmla="*/ 2753465 h 4357254"/>
                <a:gd name="connsiteX53" fmla="*/ 3767765 w 4751993"/>
                <a:gd name="connsiteY53" fmla="*/ 2758357 h 4357254"/>
                <a:gd name="connsiteX54" fmla="*/ 3697548 w 4751993"/>
                <a:gd name="connsiteY54" fmla="*/ 2761903 h 4357254"/>
                <a:gd name="connsiteX55" fmla="*/ 3336499 w 4751993"/>
                <a:gd name="connsiteY55" fmla="*/ 2689011 h 4357254"/>
                <a:gd name="connsiteX56" fmla="*/ 3295346 w 4751993"/>
                <a:gd name="connsiteY56" fmla="*/ 2669186 h 4357254"/>
                <a:gd name="connsiteX57" fmla="*/ 3295345 w 4751993"/>
                <a:gd name="connsiteY57" fmla="*/ 2669187 h 4357254"/>
                <a:gd name="connsiteX58" fmla="*/ 3255417 w 4751993"/>
                <a:gd name="connsiteY58" fmla="*/ 2649952 h 4357254"/>
                <a:gd name="connsiteX59" fmla="*/ 2769986 w 4751993"/>
                <a:gd name="connsiteY59" fmla="*/ 1834342 h 4357254"/>
                <a:gd name="connsiteX60" fmla="*/ 2773509 w 4751993"/>
                <a:gd name="connsiteY60" fmla="*/ 1764582 h 4357254"/>
                <a:gd name="connsiteX61" fmla="*/ 2773510 w 4751993"/>
                <a:gd name="connsiteY61" fmla="*/ 1764582 h 4357254"/>
                <a:gd name="connsiteX62" fmla="*/ 2774776 w 4751993"/>
                <a:gd name="connsiteY62" fmla="*/ 1739504 h 4357254"/>
                <a:gd name="connsiteX63" fmla="*/ 2881939 w 4751993"/>
                <a:gd name="connsiteY63" fmla="*/ 1392211 h 4357254"/>
                <a:gd name="connsiteX64" fmla="*/ 2925894 w 4751993"/>
                <a:gd name="connsiteY64" fmla="*/ 1319858 h 4357254"/>
                <a:gd name="connsiteX65" fmla="*/ 2937242 w 4751993"/>
                <a:gd name="connsiteY65" fmla="*/ 1306104 h 4357254"/>
                <a:gd name="connsiteX66" fmla="*/ 2938967 w 4751993"/>
                <a:gd name="connsiteY66" fmla="*/ 1302926 h 4357254"/>
                <a:gd name="connsiteX67" fmla="*/ 2938966 w 4751993"/>
                <a:gd name="connsiteY67" fmla="*/ 1302926 h 4357254"/>
                <a:gd name="connsiteX68" fmla="*/ 2999664 w 4751993"/>
                <a:gd name="connsiteY68" fmla="*/ 1191098 h 4357254"/>
                <a:gd name="connsiteX69" fmla="*/ 3052870 w 4751993"/>
                <a:gd name="connsiteY69" fmla="*/ 927562 h 4357254"/>
                <a:gd name="connsiteX70" fmla="*/ 2375824 w 4751993"/>
                <a:gd name="connsiteY70" fmla="*/ 250516 h 4357254"/>
                <a:gd name="connsiteX71" fmla="*/ 2375824 w 4751993"/>
                <a:gd name="connsiteY71" fmla="*/ 0 h 4357254"/>
                <a:gd name="connsiteX72" fmla="*/ 3303386 w 4751993"/>
                <a:gd name="connsiteY72" fmla="*/ 927562 h 4357254"/>
                <a:gd name="connsiteX73" fmla="*/ 3299864 w 4751993"/>
                <a:gd name="connsiteY73" fmla="*/ 997322 h 4357254"/>
                <a:gd name="connsiteX74" fmla="*/ 3299865 w 4751993"/>
                <a:gd name="connsiteY74" fmla="*/ 997322 h 4357254"/>
                <a:gd name="connsiteX75" fmla="*/ 3298598 w 4751993"/>
                <a:gd name="connsiteY75" fmla="*/ 1022399 h 4357254"/>
                <a:gd name="connsiteX76" fmla="*/ 3191435 w 4751993"/>
                <a:gd name="connsiteY76" fmla="*/ 1369692 h 4357254"/>
                <a:gd name="connsiteX77" fmla="*/ 3147480 w 4751993"/>
                <a:gd name="connsiteY77" fmla="*/ 1442045 h 4357254"/>
                <a:gd name="connsiteX78" fmla="*/ 3136132 w 4751993"/>
                <a:gd name="connsiteY78" fmla="*/ 1455799 h 4357254"/>
                <a:gd name="connsiteX79" fmla="*/ 3134407 w 4751993"/>
                <a:gd name="connsiteY79" fmla="*/ 1458979 h 4357254"/>
                <a:gd name="connsiteX80" fmla="*/ 3134404 w 4751993"/>
                <a:gd name="connsiteY80" fmla="*/ 1458983 h 4357254"/>
                <a:gd name="connsiteX81" fmla="*/ 3073708 w 4751993"/>
                <a:gd name="connsiteY81" fmla="*/ 1570805 h 4357254"/>
                <a:gd name="connsiteX82" fmla="*/ 3020502 w 4751993"/>
                <a:gd name="connsiteY82" fmla="*/ 1834342 h 4357254"/>
                <a:gd name="connsiteX83" fmla="*/ 3697548 w 4751993"/>
                <a:gd name="connsiteY83" fmla="*/ 2511388 h 4357254"/>
                <a:gd name="connsiteX84" fmla="*/ 3705665 w 4751993"/>
                <a:gd name="connsiteY84" fmla="*/ 2510570 h 4357254"/>
                <a:gd name="connsiteX85" fmla="*/ 3705684 w 4751993"/>
                <a:gd name="connsiteY85" fmla="*/ 2510567 h 4357254"/>
                <a:gd name="connsiteX86" fmla="*/ 3754214 w 4751993"/>
                <a:gd name="connsiteY86" fmla="*/ 2505675 h 4357254"/>
                <a:gd name="connsiteX87" fmla="*/ 3824430 w 4751993"/>
                <a:gd name="connsiteY87" fmla="*/ 2502129 h 4357254"/>
                <a:gd name="connsiteX88" fmla="*/ 4185479 w 4751993"/>
                <a:gd name="connsiteY88" fmla="*/ 2575021 h 4357254"/>
                <a:gd name="connsiteX89" fmla="*/ 4226633 w 4751993"/>
                <a:gd name="connsiteY89" fmla="*/ 2594846 h 4357254"/>
                <a:gd name="connsiteX90" fmla="*/ 4216157 w 4751993"/>
                <a:gd name="connsiteY90" fmla="*/ 2603490 h 4357254"/>
                <a:gd name="connsiteX91" fmla="*/ 4216158 w 4751993"/>
                <a:gd name="connsiteY91" fmla="*/ 2603491 h 4357254"/>
                <a:gd name="connsiteX92" fmla="*/ 4226634 w 4751993"/>
                <a:gd name="connsiteY92" fmla="*/ 2594847 h 4357254"/>
                <a:gd name="connsiteX93" fmla="*/ 4266562 w 4751993"/>
                <a:gd name="connsiteY93" fmla="*/ 2614082 h 4357254"/>
                <a:gd name="connsiteX94" fmla="*/ 4751993 w 4751993"/>
                <a:gd name="connsiteY94" fmla="*/ 3429692 h 4357254"/>
                <a:gd name="connsiteX95" fmla="*/ 3824431 w 4751993"/>
                <a:gd name="connsiteY95" fmla="*/ 4357254 h 4357254"/>
                <a:gd name="connsiteX96" fmla="*/ 3305822 w 4751993"/>
                <a:gd name="connsiteY96" fmla="*/ 4198841 h 4357254"/>
                <a:gd name="connsiteX97" fmla="*/ 3297959 w 4751993"/>
                <a:gd name="connsiteY97" fmla="*/ 4192353 h 4357254"/>
                <a:gd name="connsiteX98" fmla="*/ 3298598 w 4751993"/>
                <a:gd name="connsiteY98" fmla="*/ 4188163 h 4357254"/>
                <a:gd name="connsiteX99" fmla="*/ 3298597 w 4751993"/>
                <a:gd name="connsiteY99" fmla="*/ 4188163 h 4357254"/>
                <a:gd name="connsiteX100" fmla="*/ 3297958 w 4751993"/>
                <a:gd name="connsiteY100" fmla="*/ 4192353 h 4357254"/>
                <a:gd name="connsiteX101" fmla="*/ 3168545 w 4751993"/>
                <a:gd name="connsiteY101" fmla="*/ 4085577 h 4357254"/>
                <a:gd name="connsiteX102" fmla="*/ 3055281 w 4751993"/>
                <a:gd name="connsiteY102" fmla="*/ 3948301 h 4357254"/>
                <a:gd name="connsiteX103" fmla="*/ 3016780 w 4751993"/>
                <a:gd name="connsiteY103" fmla="*/ 3884925 h 4357254"/>
                <a:gd name="connsiteX104" fmla="*/ 2999664 w 4751993"/>
                <a:gd name="connsiteY104" fmla="*/ 3829788 h 4357254"/>
                <a:gd name="connsiteX105" fmla="*/ 2951727 w 4751993"/>
                <a:gd name="connsiteY105" fmla="*/ 3741470 h 4357254"/>
                <a:gd name="connsiteX106" fmla="*/ 2937241 w 4751993"/>
                <a:gd name="connsiteY106" fmla="*/ 3714782 h 4357254"/>
                <a:gd name="connsiteX107" fmla="*/ 2375824 w 4751993"/>
                <a:gd name="connsiteY107" fmla="*/ 3416279 h 4357254"/>
                <a:gd name="connsiteX108" fmla="*/ 1814407 w 4751993"/>
                <a:gd name="connsiteY108" fmla="*/ 3714782 h 4357254"/>
                <a:gd name="connsiteX109" fmla="*/ 1800977 w 4751993"/>
                <a:gd name="connsiteY109" fmla="*/ 3739524 h 4357254"/>
                <a:gd name="connsiteX110" fmla="*/ 1751984 w 4751993"/>
                <a:gd name="connsiteY110" fmla="*/ 3829788 h 4357254"/>
                <a:gd name="connsiteX111" fmla="*/ 1734509 w 4751993"/>
                <a:gd name="connsiteY111" fmla="*/ 3886083 h 4357254"/>
                <a:gd name="connsiteX112" fmla="*/ 1696711 w 4751993"/>
                <a:gd name="connsiteY112" fmla="*/ 3948301 h 4357254"/>
                <a:gd name="connsiteX113" fmla="*/ 1583447 w 4751993"/>
                <a:gd name="connsiteY113" fmla="*/ 4085577 h 4357254"/>
                <a:gd name="connsiteX114" fmla="*/ 1453729 w 4751993"/>
                <a:gd name="connsiteY114" fmla="*/ 4192605 h 4357254"/>
                <a:gd name="connsiteX115" fmla="*/ 1453729 w 4751993"/>
                <a:gd name="connsiteY115" fmla="*/ 4192604 h 4357254"/>
                <a:gd name="connsiteX116" fmla="*/ 1446171 w 4751993"/>
                <a:gd name="connsiteY116" fmla="*/ 4198840 h 4357254"/>
                <a:gd name="connsiteX117" fmla="*/ 927562 w 4751993"/>
                <a:gd name="connsiteY117" fmla="*/ 4357253 h 4357254"/>
                <a:gd name="connsiteX118" fmla="*/ 0 w 4751993"/>
                <a:gd name="connsiteY118" fmla="*/ 3429691 h 4357254"/>
                <a:gd name="connsiteX119" fmla="*/ 485431 w 4751993"/>
                <a:gd name="connsiteY119" fmla="*/ 2614081 h 4357254"/>
                <a:gd name="connsiteX120" fmla="*/ 525141 w 4751993"/>
                <a:gd name="connsiteY120" fmla="*/ 2594951 h 4357254"/>
                <a:gd name="connsiteX121" fmla="*/ 535491 w 4751993"/>
                <a:gd name="connsiteY121" fmla="*/ 2603490 h 4357254"/>
                <a:gd name="connsiteX122" fmla="*/ 535492 w 4751993"/>
                <a:gd name="connsiteY122" fmla="*/ 2603490 h 4357254"/>
                <a:gd name="connsiteX123" fmla="*/ 525142 w 4751993"/>
                <a:gd name="connsiteY123" fmla="*/ 2594951 h 4357254"/>
                <a:gd name="connsiteX124" fmla="*/ 566514 w 4751993"/>
                <a:gd name="connsiteY124" fmla="*/ 2575021 h 4357254"/>
                <a:gd name="connsiteX125" fmla="*/ 927563 w 4751993"/>
                <a:gd name="connsiteY125" fmla="*/ 2502129 h 4357254"/>
                <a:gd name="connsiteX126" fmla="*/ 997090 w 4751993"/>
                <a:gd name="connsiteY126" fmla="*/ 2505640 h 4357254"/>
                <a:gd name="connsiteX127" fmla="*/ 1046978 w 4751993"/>
                <a:gd name="connsiteY127" fmla="*/ 2510669 h 4357254"/>
                <a:gd name="connsiteX128" fmla="*/ 1054101 w 4751993"/>
                <a:gd name="connsiteY128" fmla="*/ 2511387 h 4357254"/>
                <a:gd name="connsiteX129" fmla="*/ 1731147 w 4751993"/>
                <a:gd name="connsiteY129" fmla="*/ 1834342 h 4357254"/>
                <a:gd name="connsiteX130" fmla="*/ 1677941 w 4751993"/>
                <a:gd name="connsiteY130" fmla="*/ 1570805 h 4357254"/>
                <a:gd name="connsiteX131" fmla="*/ 1617245 w 4751993"/>
                <a:gd name="connsiteY131" fmla="*/ 1458980 h 4357254"/>
                <a:gd name="connsiteX132" fmla="*/ 1617243 w 4751993"/>
                <a:gd name="connsiteY132" fmla="*/ 1458979 h 4357254"/>
                <a:gd name="connsiteX133" fmla="*/ 1615518 w 4751993"/>
                <a:gd name="connsiteY133" fmla="*/ 1455799 h 4357254"/>
                <a:gd name="connsiteX134" fmla="*/ 1604170 w 4751993"/>
                <a:gd name="connsiteY134" fmla="*/ 1442045 h 4357254"/>
                <a:gd name="connsiteX135" fmla="*/ 1560215 w 4751993"/>
                <a:gd name="connsiteY135" fmla="*/ 1369692 h 4357254"/>
                <a:gd name="connsiteX136" fmla="*/ 1453052 w 4751993"/>
                <a:gd name="connsiteY136" fmla="*/ 1022399 h 4357254"/>
                <a:gd name="connsiteX137" fmla="*/ 1451785 w 4751993"/>
                <a:gd name="connsiteY137" fmla="*/ 997322 h 4357254"/>
                <a:gd name="connsiteX138" fmla="*/ 1451784 w 4751993"/>
                <a:gd name="connsiteY138" fmla="*/ 997322 h 4357254"/>
                <a:gd name="connsiteX139" fmla="*/ 1448262 w 4751993"/>
                <a:gd name="connsiteY139" fmla="*/ 927562 h 4357254"/>
                <a:gd name="connsiteX140" fmla="*/ 2375824 w 4751993"/>
                <a:gd name="connsiteY140" fmla="*/ 0 h 4357254"/>
                <a:gd name="connsiteX0" fmla="*/ 2375824 w 4751993"/>
                <a:gd name="connsiteY0" fmla="*/ 250516 h 4357254"/>
                <a:gd name="connsiteX1" fmla="*/ 1698778 w 4751993"/>
                <a:gd name="connsiteY1" fmla="*/ 927562 h 4357254"/>
                <a:gd name="connsiteX2" fmla="*/ 1751984 w 4751993"/>
                <a:gd name="connsiteY2" fmla="*/ 1191098 h 4357254"/>
                <a:gd name="connsiteX3" fmla="*/ 1812680 w 4751993"/>
                <a:gd name="connsiteY3" fmla="*/ 1302923 h 4357254"/>
                <a:gd name="connsiteX4" fmla="*/ 1812683 w 4751993"/>
                <a:gd name="connsiteY4" fmla="*/ 1302926 h 4357254"/>
                <a:gd name="connsiteX5" fmla="*/ 1814408 w 4751993"/>
                <a:gd name="connsiteY5" fmla="*/ 1306104 h 4357254"/>
                <a:gd name="connsiteX6" fmla="*/ 1825756 w 4751993"/>
                <a:gd name="connsiteY6" fmla="*/ 1319858 h 4357254"/>
                <a:gd name="connsiteX7" fmla="*/ 1869711 w 4751993"/>
                <a:gd name="connsiteY7" fmla="*/ 1392211 h 4357254"/>
                <a:gd name="connsiteX8" fmla="*/ 1976874 w 4751993"/>
                <a:gd name="connsiteY8" fmla="*/ 1739504 h 4357254"/>
                <a:gd name="connsiteX9" fmla="*/ 1978140 w 4751993"/>
                <a:gd name="connsiteY9" fmla="*/ 1764581 h 4357254"/>
                <a:gd name="connsiteX10" fmla="*/ 1981663 w 4751993"/>
                <a:gd name="connsiteY10" fmla="*/ 1834342 h 4357254"/>
                <a:gd name="connsiteX11" fmla="*/ 1496232 w 4751993"/>
                <a:gd name="connsiteY11" fmla="*/ 2649951 h 4357254"/>
                <a:gd name="connsiteX12" fmla="*/ 1456521 w 4751993"/>
                <a:gd name="connsiteY12" fmla="*/ 2669081 h 4357254"/>
                <a:gd name="connsiteX13" fmla="*/ 1415150 w 4751993"/>
                <a:gd name="connsiteY13" fmla="*/ 2689011 h 4357254"/>
                <a:gd name="connsiteX14" fmla="*/ 1054101 w 4751993"/>
                <a:gd name="connsiteY14" fmla="*/ 2761903 h 4357254"/>
                <a:gd name="connsiteX15" fmla="*/ 984573 w 4751993"/>
                <a:gd name="connsiteY15" fmla="*/ 2758392 h 4357254"/>
                <a:gd name="connsiteX16" fmla="*/ 934686 w 4751993"/>
                <a:gd name="connsiteY16" fmla="*/ 2753363 h 4357254"/>
                <a:gd name="connsiteX17" fmla="*/ 867165 w 4751993"/>
                <a:gd name="connsiteY17" fmla="*/ 2743058 h 4357254"/>
                <a:gd name="connsiteX18" fmla="*/ 867165 w 4751993"/>
                <a:gd name="connsiteY18" fmla="*/ 2743058 h 4357254"/>
                <a:gd name="connsiteX19" fmla="*/ 867164 w 4751993"/>
                <a:gd name="connsiteY19" fmla="*/ 2743058 h 4357254"/>
                <a:gd name="connsiteX20" fmla="*/ 934685 w 4751993"/>
                <a:gd name="connsiteY20" fmla="*/ 2753363 h 4357254"/>
                <a:gd name="connsiteX21" fmla="*/ 927562 w 4751993"/>
                <a:gd name="connsiteY21" fmla="*/ 2752645 h 4357254"/>
                <a:gd name="connsiteX22" fmla="*/ 250516 w 4751993"/>
                <a:gd name="connsiteY22" fmla="*/ 3429691 h 4357254"/>
                <a:gd name="connsiteX23" fmla="*/ 927562 w 4751993"/>
                <a:gd name="connsiteY23" fmla="*/ 4106737 h 4357254"/>
                <a:gd name="connsiteX24" fmla="*/ 1488979 w 4751993"/>
                <a:gd name="connsiteY24" fmla="*/ 3808234 h 4357254"/>
                <a:gd name="connsiteX25" fmla="*/ 1502408 w 4751993"/>
                <a:gd name="connsiteY25" fmla="*/ 3783492 h 4357254"/>
                <a:gd name="connsiteX26" fmla="*/ 1489963 w 4751993"/>
                <a:gd name="connsiteY26" fmla="*/ 3817496 h 4357254"/>
                <a:gd name="connsiteX27" fmla="*/ 1489963 w 4751993"/>
                <a:gd name="connsiteY27" fmla="*/ 3817497 h 4357254"/>
                <a:gd name="connsiteX28" fmla="*/ 1502408 w 4751993"/>
                <a:gd name="connsiteY28" fmla="*/ 3783493 h 4357254"/>
                <a:gd name="connsiteX29" fmla="*/ 1551402 w 4751993"/>
                <a:gd name="connsiteY29" fmla="*/ 3693229 h 4357254"/>
                <a:gd name="connsiteX30" fmla="*/ 1606675 w 4751993"/>
                <a:gd name="connsiteY30" fmla="*/ 3574716 h 4357254"/>
                <a:gd name="connsiteX31" fmla="*/ 1719939 w 4751993"/>
                <a:gd name="connsiteY31" fmla="*/ 3437440 h 4357254"/>
                <a:gd name="connsiteX32" fmla="*/ 1849657 w 4751993"/>
                <a:gd name="connsiteY32" fmla="*/ 3330412 h 4357254"/>
                <a:gd name="connsiteX33" fmla="*/ 1857215 w 4751993"/>
                <a:gd name="connsiteY33" fmla="*/ 3324176 h 4357254"/>
                <a:gd name="connsiteX34" fmla="*/ 2375824 w 4751993"/>
                <a:gd name="connsiteY34" fmla="*/ 3165763 h 4357254"/>
                <a:gd name="connsiteX35" fmla="*/ 2894433 w 4751993"/>
                <a:gd name="connsiteY35" fmla="*/ 3324176 h 4357254"/>
                <a:gd name="connsiteX36" fmla="*/ 2902297 w 4751993"/>
                <a:gd name="connsiteY36" fmla="*/ 3330664 h 4357254"/>
                <a:gd name="connsiteX37" fmla="*/ 3031709 w 4751993"/>
                <a:gd name="connsiteY37" fmla="*/ 3437440 h 4357254"/>
                <a:gd name="connsiteX38" fmla="*/ 3144973 w 4751993"/>
                <a:gd name="connsiteY38" fmla="*/ 3574716 h 4357254"/>
                <a:gd name="connsiteX39" fmla="*/ 3183475 w 4751993"/>
                <a:gd name="connsiteY39" fmla="*/ 3638092 h 4357254"/>
                <a:gd name="connsiteX40" fmla="*/ 3248527 w 4751993"/>
                <a:gd name="connsiteY40" fmla="*/ 3781547 h 4357254"/>
                <a:gd name="connsiteX41" fmla="*/ 3261685 w 4751993"/>
                <a:gd name="connsiteY41" fmla="*/ 3817497 h 4357254"/>
                <a:gd name="connsiteX42" fmla="*/ 3261686 w 4751993"/>
                <a:gd name="connsiteY42" fmla="*/ 3817497 h 4357254"/>
                <a:gd name="connsiteX43" fmla="*/ 3248528 w 4751993"/>
                <a:gd name="connsiteY43" fmla="*/ 3781547 h 4357254"/>
                <a:gd name="connsiteX44" fmla="*/ 3263014 w 4751993"/>
                <a:gd name="connsiteY44" fmla="*/ 3808235 h 4357254"/>
                <a:gd name="connsiteX45" fmla="*/ 3824431 w 4751993"/>
                <a:gd name="connsiteY45" fmla="*/ 4106738 h 4357254"/>
                <a:gd name="connsiteX46" fmla="*/ 4501477 w 4751993"/>
                <a:gd name="connsiteY46" fmla="*/ 3429692 h 4357254"/>
                <a:gd name="connsiteX47" fmla="*/ 3824431 w 4751993"/>
                <a:gd name="connsiteY47" fmla="*/ 2752646 h 4357254"/>
                <a:gd name="connsiteX48" fmla="*/ 3816295 w 4751993"/>
                <a:gd name="connsiteY48" fmla="*/ 2753466 h 4357254"/>
                <a:gd name="connsiteX49" fmla="*/ 3884485 w 4751993"/>
                <a:gd name="connsiteY49" fmla="*/ 2743059 h 4357254"/>
                <a:gd name="connsiteX50" fmla="*/ 3884484 w 4751993"/>
                <a:gd name="connsiteY50" fmla="*/ 2743058 h 4357254"/>
                <a:gd name="connsiteX51" fmla="*/ 3816294 w 4751993"/>
                <a:gd name="connsiteY51" fmla="*/ 2753465 h 4357254"/>
                <a:gd name="connsiteX52" fmla="*/ 3767765 w 4751993"/>
                <a:gd name="connsiteY52" fmla="*/ 2758357 h 4357254"/>
                <a:gd name="connsiteX53" fmla="*/ 3697548 w 4751993"/>
                <a:gd name="connsiteY53" fmla="*/ 2761903 h 4357254"/>
                <a:gd name="connsiteX54" fmla="*/ 3336499 w 4751993"/>
                <a:gd name="connsiteY54" fmla="*/ 2689011 h 4357254"/>
                <a:gd name="connsiteX55" fmla="*/ 3295346 w 4751993"/>
                <a:gd name="connsiteY55" fmla="*/ 2669186 h 4357254"/>
                <a:gd name="connsiteX56" fmla="*/ 3295345 w 4751993"/>
                <a:gd name="connsiteY56" fmla="*/ 2669187 h 4357254"/>
                <a:gd name="connsiteX57" fmla="*/ 3255417 w 4751993"/>
                <a:gd name="connsiteY57" fmla="*/ 2649952 h 4357254"/>
                <a:gd name="connsiteX58" fmla="*/ 2769986 w 4751993"/>
                <a:gd name="connsiteY58" fmla="*/ 1834342 h 4357254"/>
                <a:gd name="connsiteX59" fmla="*/ 2773509 w 4751993"/>
                <a:gd name="connsiteY59" fmla="*/ 1764582 h 4357254"/>
                <a:gd name="connsiteX60" fmla="*/ 2773510 w 4751993"/>
                <a:gd name="connsiteY60" fmla="*/ 1764582 h 4357254"/>
                <a:gd name="connsiteX61" fmla="*/ 2774776 w 4751993"/>
                <a:gd name="connsiteY61" fmla="*/ 1739504 h 4357254"/>
                <a:gd name="connsiteX62" fmla="*/ 2881939 w 4751993"/>
                <a:gd name="connsiteY62" fmla="*/ 1392211 h 4357254"/>
                <a:gd name="connsiteX63" fmla="*/ 2925894 w 4751993"/>
                <a:gd name="connsiteY63" fmla="*/ 1319858 h 4357254"/>
                <a:gd name="connsiteX64" fmla="*/ 2937242 w 4751993"/>
                <a:gd name="connsiteY64" fmla="*/ 1306104 h 4357254"/>
                <a:gd name="connsiteX65" fmla="*/ 2938967 w 4751993"/>
                <a:gd name="connsiteY65" fmla="*/ 1302926 h 4357254"/>
                <a:gd name="connsiteX66" fmla="*/ 2938966 w 4751993"/>
                <a:gd name="connsiteY66" fmla="*/ 1302926 h 4357254"/>
                <a:gd name="connsiteX67" fmla="*/ 2999664 w 4751993"/>
                <a:gd name="connsiteY67" fmla="*/ 1191098 h 4357254"/>
                <a:gd name="connsiteX68" fmla="*/ 3052870 w 4751993"/>
                <a:gd name="connsiteY68" fmla="*/ 927562 h 4357254"/>
                <a:gd name="connsiteX69" fmla="*/ 2375824 w 4751993"/>
                <a:gd name="connsiteY69" fmla="*/ 250516 h 4357254"/>
                <a:gd name="connsiteX70" fmla="*/ 2375824 w 4751993"/>
                <a:gd name="connsiteY70" fmla="*/ 0 h 4357254"/>
                <a:gd name="connsiteX71" fmla="*/ 3303386 w 4751993"/>
                <a:gd name="connsiteY71" fmla="*/ 927562 h 4357254"/>
                <a:gd name="connsiteX72" fmla="*/ 3299864 w 4751993"/>
                <a:gd name="connsiteY72" fmla="*/ 997322 h 4357254"/>
                <a:gd name="connsiteX73" fmla="*/ 3299865 w 4751993"/>
                <a:gd name="connsiteY73" fmla="*/ 997322 h 4357254"/>
                <a:gd name="connsiteX74" fmla="*/ 3298598 w 4751993"/>
                <a:gd name="connsiteY74" fmla="*/ 1022399 h 4357254"/>
                <a:gd name="connsiteX75" fmla="*/ 3191435 w 4751993"/>
                <a:gd name="connsiteY75" fmla="*/ 1369692 h 4357254"/>
                <a:gd name="connsiteX76" fmla="*/ 3147480 w 4751993"/>
                <a:gd name="connsiteY76" fmla="*/ 1442045 h 4357254"/>
                <a:gd name="connsiteX77" fmla="*/ 3136132 w 4751993"/>
                <a:gd name="connsiteY77" fmla="*/ 1455799 h 4357254"/>
                <a:gd name="connsiteX78" fmla="*/ 3134407 w 4751993"/>
                <a:gd name="connsiteY78" fmla="*/ 1458979 h 4357254"/>
                <a:gd name="connsiteX79" fmla="*/ 3134404 w 4751993"/>
                <a:gd name="connsiteY79" fmla="*/ 1458983 h 4357254"/>
                <a:gd name="connsiteX80" fmla="*/ 3073708 w 4751993"/>
                <a:gd name="connsiteY80" fmla="*/ 1570805 h 4357254"/>
                <a:gd name="connsiteX81" fmla="*/ 3020502 w 4751993"/>
                <a:gd name="connsiteY81" fmla="*/ 1834342 h 4357254"/>
                <a:gd name="connsiteX82" fmla="*/ 3697548 w 4751993"/>
                <a:gd name="connsiteY82" fmla="*/ 2511388 h 4357254"/>
                <a:gd name="connsiteX83" fmla="*/ 3705665 w 4751993"/>
                <a:gd name="connsiteY83" fmla="*/ 2510570 h 4357254"/>
                <a:gd name="connsiteX84" fmla="*/ 3705684 w 4751993"/>
                <a:gd name="connsiteY84" fmla="*/ 2510567 h 4357254"/>
                <a:gd name="connsiteX85" fmla="*/ 3754214 w 4751993"/>
                <a:gd name="connsiteY85" fmla="*/ 2505675 h 4357254"/>
                <a:gd name="connsiteX86" fmla="*/ 3824430 w 4751993"/>
                <a:gd name="connsiteY86" fmla="*/ 2502129 h 4357254"/>
                <a:gd name="connsiteX87" fmla="*/ 4185479 w 4751993"/>
                <a:gd name="connsiteY87" fmla="*/ 2575021 h 4357254"/>
                <a:gd name="connsiteX88" fmla="*/ 4226633 w 4751993"/>
                <a:gd name="connsiteY88" fmla="*/ 2594846 h 4357254"/>
                <a:gd name="connsiteX89" fmla="*/ 4216157 w 4751993"/>
                <a:gd name="connsiteY89" fmla="*/ 2603490 h 4357254"/>
                <a:gd name="connsiteX90" fmla="*/ 4216158 w 4751993"/>
                <a:gd name="connsiteY90" fmla="*/ 2603491 h 4357254"/>
                <a:gd name="connsiteX91" fmla="*/ 4226634 w 4751993"/>
                <a:gd name="connsiteY91" fmla="*/ 2594847 h 4357254"/>
                <a:gd name="connsiteX92" fmla="*/ 4266562 w 4751993"/>
                <a:gd name="connsiteY92" fmla="*/ 2614082 h 4357254"/>
                <a:gd name="connsiteX93" fmla="*/ 4751993 w 4751993"/>
                <a:gd name="connsiteY93" fmla="*/ 3429692 h 4357254"/>
                <a:gd name="connsiteX94" fmla="*/ 3824431 w 4751993"/>
                <a:gd name="connsiteY94" fmla="*/ 4357254 h 4357254"/>
                <a:gd name="connsiteX95" fmla="*/ 3305822 w 4751993"/>
                <a:gd name="connsiteY95" fmla="*/ 4198841 h 4357254"/>
                <a:gd name="connsiteX96" fmla="*/ 3297959 w 4751993"/>
                <a:gd name="connsiteY96" fmla="*/ 4192353 h 4357254"/>
                <a:gd name="connsiteX97" fmla="*/ 3298598 w 4751993"/>
                <a:gd name="connsiteY97" fmla="*/ 4188163 h 4357254"/>
                <a:gd name="connsiteX98" fmla="*/ 3298597 w 4751993"/>
                <a:gd name="connsiteY98" fmla="*/ 4188163 h 4357254"/>
                <a:gd name="connsiteX99" fmla="*/ 3297958 w 4751993"/>
                <a:gd name="connsiteY99" fmla="*/ 4192353 h 4357254"/>
                <a:gd name="connsiteX100" fmla="*/ 3168545 w 4751993"/>
                <a:gd name="connsiteY100" fmla="*/ 4085577 h 4357254"/>
                <a:gd name="connsiteX101" fmla="*/ 3055281 w 4751993"/>
                <a:gd name="connsiteY101" fmla="*/ 3948301 h 4357254"/>
                <a:gd name="connsiteX102" fmla="*/ 3016780 w 4751993"/>
                <a:gd name="connsiteY102" fmla="*/ 3884925 h 4357254"/>
                <a:gd name="connsiteX103" fmla="*/ 2999664 w 4751993"/>
                <a:gd name="connsiteY103" fmla="*/ 3829788 h 4357254"/>
                <a:gd name="connsiteX104" fmla="*/ 2951727 w 4751993"/>
                <a:gd name="connsiteY104" fmla="*/ 3741470 h 4357254"/>
                <a:gd name="connsiteX105" fmla="*/ 2937241 w 4751993"/>
                <a:gd name="connsiteY105" fmla="*/ 3714782 h 4357254"/>
                <a:gd name="connsiteX106" fmla="*/ 2375824 w 4751993"/>
                <a:gd name="connsiteY106" fmla="*/ 3416279 h 4357254"/>
                <a:gd name="connsiteX107" fmla="*/ 1814407 w 4751993"/>
                <a:gd name="connsiteY107" fmla="*/ 3714782 h 4357254"/>
                <a:gd name="connsiteX108" fmla="*/ 1800977 w 4751993"/>
                <a:gd name="connsiteY108" fmla="*/ 3739524 h 4357254"/>
                <a:gd name="connsiteX109" fmla="*/ 1751984 w 4751993"/>
                <a:gd name="connsiteY109" fmla="*/ 3829788 h 4357254"/>
                <a:gd name="connsiteX110" fmla="*/ 1734509 w 4751993"/>
                <a:gd name="connsiteY110" fmla="*/ 3886083 h 4357254"/>
                <a:gd name="connsiteX111" fmla="*/ 1696711 w 4751993"/>
                <a:gd name="connsiteY111" fmla="*/ 3948301 h 4357254"/>
                <a:gd name="connsiteX112" fmla="*/ 1583447 w 4751993"/>
                <a:gd name="connsiteY112" fmla="*/ 4085577 h 4357254"/>
                <a:gd name="connsiteX113" fmla="*/ 1453729 w 4751993"/>
                <a:gd name="connsiteY113" fmla="*/ 4192605 h 4357254"/>
                <a:gd name="connsiteX114" fmla="*/ 1453729 w 4751993"/>
                <a:gd name="connsiteY114" fmla="*/ 4192604 h 4357254"/>
                <a:gd name="connsiteX115" fmla="*/ 1446171 w 4751993"/>
                <a:gd name="connsiteY115" fmla="*/ 4198840 h 4357254"/>
                <a:gd name="connsiteX116" fmla="*/ 927562 w 4751993"/>
                <a:gd name="connsiteY116" fmla="*/ 4357253 h 4357254"/>
                <a:gd name="connsiteX117" fmla="*/ 0 w 4751993"/>
                <a:gd name="connsiteY117" fmla="*/ 3429691 h 4357254"/>
                <a:gd name="connsiteX118" fmla="*/ 485431 w 4751993"/>
                <a:gd name="connsiteY118" fmla="*/ 2614081 h 4357254"/>
                <a:gd name="connsiteX119" fmla="*/ 525141 w 4751993"/>
                <a:gd name="connsiteY119" fmla="*/ 2594951 h 4357254"/>
                <a:gd name="connsiteX120" fmla="*/ 535491 w 4751993"/>
                <a:gd name="connsiteY120" fmla="*/ 2603490 h 4357254"/>
                <a:gd name="connsiteX121" fmla="*/ 535492 w 4751993"/>
                <a:gd name="connsiteY121" fmla="*/ 2603490 h 4357254"/>
                <a:gd name="connsiteX122" fmla="*/ 525142 w 4751993"/>
                <a:gd name="connsiteY122" fmla="*/ 2594951 h 4357254"/>
                <a:gd name="connsiteX123" fmla="*/ 566514 w 4751993"/>
                <a:gd name="connsiteY123" fmla="*/ 2575021 h 4357254"/>
                <a:gd name="connsiteX124" fmla="*/ 927563 w 4751993"/>
                <a:gd name="connsiteY124" fmla="*/ 2502129 h 4357254"/>
                <a:gd name="connsiteX125" fmla="*/ 997090 w 4751993"/>
                <a:gd name="connsiteY125" fmla="*/ 2505640 h 4357254"/>
                <a:gd name="connsiteX126" fmla="*/ 1046978 w 4751993"/>
                <a:gd name="connsiteY126" fmla="*/ 2510669 h 4357254"/>
                <a:gd name="connsiteX127" fmla="*/ 1054101 w 4751993"/>
                <a:gd name="connsiteY127" fmla="*/ 2511387 h 4357254"/>
                <a:gd name="connsiteX128" fmla="*/ 1731147 w 4751993"/>
                <a:gd name="connsiteY128" fmla="*/ 1834342 h 4357254"/>
                <a:gd name="connsiteX129" fmla="*/ 1677941 w 4751993"/>
                <a:gd name="connsiteY129" fmla="*/ 1570805 h 4357254"/>
                <a:gd name="connsiteX130" fmla="*/ 1617245 w 4751993"/>
                <a:gd name="connsiteY130" fmla="*/ 1458980 h 4357254"/>
                <a:gd name="connsiteX131" fmla="*/ 1617243 w 4751993"/>
                <a:gd name="connsiteY131" fmla="*/ 1458979 h 4357254"/>
                <a:gd name="connsiteX132" fmla="*/ 1615518 w 4751993"/>
                <a:gd name="connsiteY132" fmla="*/ 1455799 h 4357254"/>
                <a:gd name="connsiteX133" fmla="*/ 1604170 w 4751993"/>
                <a:gd name="connsiteY133" fmla="*/ 1442045 h 4357254"/>
                <a:gd name="connsiteX134" fmla="*/ 1560215 w 4751993"/>
                <a:gd name="connsiteY134" fmla="*/ 1369692 h 4357254"/>
                <a:gd name="connsiteX135" fmla="*/ 1453052 w 4751993"/>
                <a:gd name="connsiteY135" fmla="*/ 1022399 h 4357254"/>
                <a:gd name="connsiteX136" fmla="*/ 1451785 w 4751993"/>
                <a:gd name="connsiteY136" fmla="*/ 997322 h 4357254"/>
                <a:gd name="connsiteX137" fmla="*/ 1451784 w 4751993"/>
                <a:gd name="connsiteY137" fmla="*/ 997322 h 4357254"/>
                <a:gd name="connsiteX138" fmla="*/ 1448262 w 4751993"/>
                <a:gd name="connsiteY138" fmla="*/ 927562 h 4357254"/>
                <a:gd name="connsiteX139" fmla="*/ 2375824 w 4751993"/>
                <a:gd name="connsiteY139" fmla="*/ 0 h 4357254"/>
                <a:gd name="connsiteX0" fmla="*/ 2375824 w 4751993"/>
                <a:gd name="connsiteY0" fmla="*/ 250516 h 4357254"/>
                <a:gd name="connsiteX1" fmla="*/ 1698778 w 4751993"/>
                <a:gd name="connsiteY1" fmla="*/ 927562 h 4357254"/>
                <a:gd name="connsiteX2" fmla="*/ 1751984 w 4751993"/>
                <a:gd name="connsiteY2" fmla="*/ 1191098 h 4357254"/>
                <a:gd name="connsiteX3" fmla="*/ 1812680 w 4751993"/>
                <a:gd name="connsiteY3" fmla="*/ 1302923 h 4357254"/>
                <a:gd name="connsiteX4" fmla="*/ 1812683 w 4751993"/>
                <a:gd name="connsiteY4" fmla="*/ 1302926 h 4357254"/>
                <a:gd name="connsiteX5" fmla="*/ 1814408 w 4751993"/>
                <a:gd name="connsiteY5" fmla="*/ 1306104 h 4357254"/>
                <a:gd name="connsiteX6" fmla="*/ 1825756 w 4751993"/>
                <a:gd name="connsiteY6" fmla="*/ 1319858 h 4357254"/>
                <a:gd name="connsiteX7" fmla="*/ 1869711 w 4751993"/>
                <a:gd name="connsiteY7" fmla="*/ 1392211 h 4357254"/>
                <a:gd name="connsiteX8" fmla="*/ 1976874 w 4751993"/>
                <a:gd name="connsiteY8" fmla="*/ 1739504 h 4357254"/>
                <a:gd name="connsiteX9" fmla="*/ 1978140 w 4751993"/>
                <a:gd name="connsiteY9" fmla="*/ 1764581 h 4357254"/>
                <a:gd name="connsiteX10" fmla="*/ 1981663 w 4751993"/>
                <a:gd name="connsiteY10" fmla="*/ 1834342 h 4357254"/>
                <a:gd name="connsiteX11" fmla="*/ 1496232 w 4751993"/>
                <a:gd name="connsiteY11" fmla="*/ 2649951 h 4357254"/>
                <a:gd name="connsiteX12" fmla="*/ 1456521 w 4751993"/>
                <a:gd name="connsiteY12" fmla="*/ 2669081 h 4357254"/>
                <a:gd name="connsiteX13" fmla="*/ 1415150 w 4751993"/>
                <a:gd name="connsiteY13" fmla="*/ 2689011 h 4357254"/>
                <a:gd name="connsiteX14" fmla="*/ 1054101 w 4751993"/>
                <a:gd name="connsiteY14" fmla="*/ 2761903 h 4357254"/>
                <a:gd name="connsiteX15" fmla="*/ 984573 w 4751993"/>
                <a:gd name="connsiteY15" fmla="*/ 2758392 h 4357254"/>
                <a:gd name="connsiteX16" fmla="*/ 934686 w 4751993"/>
                <a:gd name="connsiteY16" fmla="*/ 2753363 h 4357254"/>
                <a:gd name="connsiteX17" fmla="*/ 867165 w 4751993"/>
                <a:gd name="connsiteY17" fmla="*/ 2743058 h 4357254"/>
                <a:gd name="connsiteX18" fmla="*/ 867165 w 4751993"/>
                <a:gd name="connsiteY18" fmla="*/ 2743058 h 4357254"/>
                <a:gd name="connsiteX19" fmla="*/ 867164 w 4751993"/>
                <a:gd name="connsiteY19" fmla="*/ 2743058 h 4357254"/>
                <a:gd name="connsiteX20" fmla="*/ 934685 w 4751993"/>
                <a:gd name="connsiteY20" fmla="*/ 2753363 h 4357254"/>
                <a:gd name="connsiteX21" fmla="*/ 927562 w 4751993"/>
                <a:gd name="connsiteY21" fmla="*/ 2752645 h 4357254"/>
                <a:gd name="connsiteX22" fmla="*/ 250516 w 4751993"/>
                <a:gd name="connsiteY22" fmla="*/ 3429691 h 4357254"/>
                <a:gd name="connsiteX23" fmla="*/ 927562 w 4751993"/>
                <a:gd name="connsiteY23" fmla="*/ 4106737 h 4357254"/>
                <a:gd name="connsiteX24" fmla="*/ 1488979 w 4751993"/>
                <a:gd name="connsiteY24" fmla="*/ 3808234 h 4357254"/>
                <a:gd name="connsiteX25" fmla="*/ 1502408 w 4751993"/>
                <a:gd name="connsiteY25" fmla="*/ 3783492 h 4357254"/>
                <a:gd name="connsiteX26" fmla="*/ 1489963 w 4751993"/>
                <a:gd name="connsiteY26" fmla="*/ 3817496 h 4357254"/>
                <a:gd name="connsiteX27" fmla="*/ 1489963 w 4751993"/>
                <a:gd name="connsiteY27" fmla="*/ 3817497 h 4357254"/>
                <a:gd name="connsiteX28" fmla="*/ 1502408 w 4751993"/>
                <a:gd name="connsiteY28" fmla="*/ 3783493 h 4357254"/>
                <a:gd name="connsiteX29" fmla="*/ 1551402 w 4751993"/>
                <a:gd name="connsiteY29" fmla="*/ 3693229 h 4357254"/>
                <a:gd name="connsiteX30" fmla="*/ 1719939 w 4751993"/>
                <a:gd name="connsiteY30" fmla="*/ 3437440 h 4357254"/>
                <a:gd name="connsiteX31" fmla="*/ 1849657 w 4751993"/>
                <a:gd name="connsiteY31" fmla="*/ 3330412 h 4357254"/>
                <a:gd name="connsiteX32" fmla="*/ 1857215 w 4751993"/>
                <a:gd name="connsiteY32" fmla="*/ 3324176 h 4357254"/>
                <a:gd name="connsiteX33" fmla="*/ 2375824 w 4751993"/>
                <a:gd name="connsiteY33" fmla="*/ 3165763 h 4357254"/>
                <a:gd name="connsiteX34" fmla="*/ 2894433 w 4751993"/>
                <a:gd name="connsiteY34" fmla="*/ 3324176 h 4357254"/>
                <a:gd name="connsiteX35" fmla="*/ 2902297 w 4751993"/>
                <a:gd name="connsiteY35" fmla="*/ 3330664 h 4357254"/>
                <a:gd name="connsiteX36" fmla="*/ 3031709 w 4751993"/>
                <a:gd name="connsiteY36" fmla="*/ 3437440 h 4357254"/>
                <a:gd name="connsiteX37" fmla="*/ 3144973 w 4751993"/>
                <a:gd name="connsiteY37" fmla="*/ 3574716 h 4357254"/>
                <a:gd name="connsiteX38" fmla="*/ 3183475 w 4751993"/>
                <a:gd name="connsiteY38" fmla="*/ 3638092 h 4357254"/>
                <a:gd name="connsiteX39" fmla="*/ 3248527 w 4751993"/>
                <a:gd name="connsiteY39" fmla="*/ 3781547 h 4357254"/>
                <a:gd name="connsiteX40" fmla="*/ 3261685 w 4751993"/>
                <a:gd name="connsiteY40" fmla="*/ 3817497 h 4357254"/>
                <a:gd name="connsiteX41" fmla="*/ 3261686 w 4751993"/>
                <a:gd name="connsiteY41" fmla="*/ 3817497 h 4357254"/>
                <a:gd name="connsiteX42" fmla="*/ 3248528 w 4751993"/>
                <a:gd name="connsiteY42" fmla="*/ 3781547 h 4357254"/>
                <a:gd name="connsiteX43" fmla="*/ 3263014 w 4751993"/>
                <a:gd name="connsiteY43" fmla="*/ 3808235 h 4357254"/>
                <a:gd name="connsiteX44" fmla="*/ 3824431 w 4751993"/>
                <a:gd name="connsiteY44" fmla="*/ 4106738 h 4357254"/>
                <a:gd name="connsiteX45" fmla="*/ 4501477 w 4751993"/>
                <a:gd name="connsiteY45" fmla="*/ 3429692 h 4357254"/>
                <a:gd name="connsiteX46" fmla="*/ 3824431 w 4751993"/>
                <a:gd name="connsiteY46" fmla="*/ 2752646 h 4357254"/>
                <a:gd name="connsiteX47" fmla="*/ 3816295 w 4751993"/>
                <a:gd name="connsiteY47" fmla="*/ 2753466 h 4357254"/>
                <a:gd name="connsiteX48" fmla="*/ 3884485 w 4751993"/>
                <a:gd name="connsiteY48" fmla="*/ 2743059 h 4357254"/>
                <a:gd name="connsiteX49" fmla="*/ 3884484 w 4751993"/>
                <a:gd name="connsiteY49" fmla="*/ 2743058 h 4357254"/>
                <a:gd name="connsiteX50" fmla="*/ 3816294 w 4751993"/>
                <a:gd name="connsiteY50" fmla="*/ 2753465 h 4357254"/>
                <a:gd name="connsiteX51" fmla="*/ 3767765 w 4751993"/>
                <a:gd name="connsiteY51" fmla="*/ 2758357 h 4357254"/>
                <a:gd name="connsiteX52" fmla="*/ 3697548 w 4751993"/>
                <a:gd name="connsiteY52" fmla="*/ 2761903 h 4357254"/>
                <a:gd name="connsiteX53" fmla="*/ 3336499 w 4751993"/>
                <a:gd name="connsiteY53" fmla="*/ 2689011 h 4357254"/>
                <a:gd name="connsiteX54" fmla="*/ 3295346 w 4751993"/>
                <a:gd name="connsiteY54" fmla="*/ 2669186 h 4357254"/>
                <a:gd name="connsiteX55" fmla="*/ 3295345 w 4751993"/>
                <a:gd name="connsiteY55" fmla="*/ 2669187 h 4357254"/>
                <a:gd name="connsiteX56" fmla="*/ 3255417 w 4751993"/>
                <a:gd name="connsiteY56" fmla="*/ 2649952 h 4357254"/>
                <a:gd name="connsiteX57" fmla="*/ 2769986 w 4751993"/>
                <a:gd name="connsiteY57" fmla="*/ 1834342 h 4357254"/>
                <a:gd name="connsiteX58" fmla="*/ 2773509 w 4751993"/>
                <a:gd name="connsiteY58" fmla="*/ 1764582 h 4357254"/>
                <a:gd name="connsiteX59" fmla="*/ 2773510 w 4751993"/>
                <a:gd name="connsiteY59" fmla="*/ 1764582 h 4357254"/>
                <a:gd name="connsiteX60" fmla="*/ 2774776 w 4751993"/>
                <a:gd name="connsiteY60" fmla="*/ 1739504 h 4357254"/>
                <a:gd name="connsiteX61" fmla="*/ 2881939 w 4751993"/>
                <a:gd name="connsiteY61" fmla="*/ 1392211 h 4357254"/>
                <a:gd name="connsiteX62" fmla="*/ 2925894 w 4751993"/>
                <a:gd name="connsiteY62" fmla="*/ 1319858 h 4357254"/>
                <a:gd name="connsiteX63" fmla="*/ 2937242 w 4751993"/>
                <a:gd name="connsiteY63" fmla="*/ 1306104 h 4357254"/>
                <a:gd name="connsiteX64" fmla="*/ 2938967 w 4751993"/>
                <a:gd name="connsiteY64" fmla="*/ 1302926 h 4357254"/>
                <a:gd name="connsiteX65" fmla="*/ 2938966 w 4751993"/>
                <a:gd name="connsiteY65" fmla="*/ 1302926 h 4357254"/>
                <a:gd name="connsiteX66" fmla="*/ 2999664 w 4751993"/>
                <a:gd name="connsiteY66" fmla="*/ 1191098 h 4357254"/>
                <a:gd name="connsiteX67" fmla="*/ 3052870 w 4751993"/>
                <a:gd name="connsiteY67" fmla="*/ 927562 h 4357254"/>
                <a:gd name="connsiteX68" fmla="*/ 2375824 w 4751993"/>
                <a:gd name="connsiteY68" fmla="*/ 250516 h 4357254"/>
                <a:gd name="connsiteX69" fmla="*/ 2375824 w 4751993"/>
                <a:gd name="connsiteY69" fmla="*/ 0 h 4357254"/>
                <a:gd name="connsiteX70" fmla="*/ 3303386 w 4751993"/>
                <a:gd name="connsiteY70" fmla="*/ 927562 h 4357254"/>
                <a:gd name="connsiteX71" fmla="*/ 3299864 w 4751993"/>
                <a:gd name="connsiteY71" fmla="*/ 997322 h 4357254"/>
                <a:gd name="connsiteX72" fmla="*/ 3299865 w 4751993"/>
                <a:gd name="connsiteY72" fmla="*/ 997322 h 4357254"/>
                <a:gd name="connsiteX73" fmla="*/ 3298598 w 4751993"/>
                <a:gd name="connsiteY73" fmla="*/ 1022399 h 4357254"/>
                <a:gd name="connsiteX74" fmla="*/ 3191435 w 4751993"/>
                <a:gd name="connsiteY74" fmla="*/ 1369692 h 4357254"/>
                <a:gd name="connsiteX75" fmla="*/ 3147480 w 4751993"/>
                <a:gd name="connsiteY75" fmla="*/ 1442045 h 4357254"/>
                <a:gd name="connsiteX76" fmla="*/ 3136132 w 4751993"/>
                <a:gd name="connsiteY76" fmla="*/ 1455799 h 4357254"/>
                <a:gd name="connsiteX77" fmla="*/ 3134407 w 4751993"/>
                <a:gd name="connsiteY77" fmla="*/ 1458979 h 4357254"/>
                <a:gd name="connsiteX78" fmla="*/ 3134404 w 4751993"/>
                <a:gd name="connsiteY78" fmla="*/ 1458983 h 4357254"/>
                <a:gd name="connsiteX79" fmla="*/ 3073708 w 4751993"/>
                <a:gd name="connsiteY79" fmla="*/ 1570805 h 4357254"/>
                <a:gd name="connsiteX80" fmla="*/ 3020502 w 4751993"/>
                <a:gd name="connsiteY80" fmla="*/ 1834342 h 4357254"/>
                <a:gd name="connsiteX81" fmla="*/ 3697548 w 4751993"/>
                <a:gd name="connsiteY81" fmla="*/ 2511388 h 4357254"/>
                <a:gd name="connsiteX82" fmla="*/ 3705665 w 4751993"/>
                <a:gd name="connsiteY82" fmla="*/ 2510570 h 4357254"/>
                <a:gd name="connsiteX83" fmla="*/ 3705684 w 4751993"/>
                <a:gd name="connsiteY83" fmla="*/ 2510567 h 4357254"/>
                <a:gd name="connsiteX84" fmla="*/ 3754214 w 4751993"/>
                <a:gd name="connsiteY84" fmla="*/ 2505675 h 4357254"/>
                <a:gd name="connsiteX85" fmla="*/ 3824430 w 4751993"/>
                <a:gd name="connsiteY85" fmla="*/ 2502129 h 4357254"/>
                <a:gd name="connsiteX86" fmla="*/ 4185479 w 4751993"/>
                <a:gd name="connsiteY86" fmla="*/ 2575021 h 4357254"/>
                <a:gd name="connsiteX87" fmla="*/ 4226633 w 4751993"/>
                <a:gd name="connsiteY87" fmla="*/ 2594846 h 4357254"/>
                <a:gd name="connsiteX88" fmla="*/ 4216157 w 4751993"/>
                <a:gd name="connsiteY88" fmla="*/ 2603490 h 4357254"/>
                <a:gd name="connsiteX89" fmla="*/ 4216158 w 4751993"/>
                <a:gd name="connsiteY89" fmla="*/ 2603491 h 4357254"/>
                <a:gd name="connsiteX90" fmla="*/ 4226634 w 4751993"/>
                <a:gd name="connsiteY90" fmla="*/ 2594847 h 4357254"/>
                <a:gd name="connsiteX91" fmla="*/ 4266562 w 4751993"/>
                <a:gd name="connsiteY91" fmla="*/ 2614082 h 4357254"/>
                <a:gd name="connsiteX92" fmla="*/ 4751993 w 4751993"/>
                <a:gd name="connsiteY92" fmla="*/ 3429692 h 4357254"/>
                <a:gd name="connsiteX93" fmla="*/ 3824431 w 4751993"/>
                <a:gd name="connsiteY93" fmla="*/ 4357254 h 4357254"/>
                <a:gd name="connsiteX94" fmla="*/ 3305822 w 4751993"/>
                <a:gd name="connsiteY94" fmla="*/ 4198841 h 4357254"/>
                <a:gd name="connsiteX95" fmla="*/ 3297959 w 4751993"/>
                <a:gd name="connsiteY95" fmla="*/ 4192353 h 4357254"/>
                <a:gd name="connsiteX96" fmla="*/ 3298598 w 4751993"/>
                <a:gd name="connsiteY96" fmla="*/ 4188163 h 4357254"/>
                <a:gd name="connsiteX97" fmla="*/ 3298597 w 4751993"/>
                <a:gd name="connsiteY97" fmla="*/ 4188163 h 4357254"/>
                <a:gd name="connsiteX98" fmla="*/ 3297958 w 4751993"/>
                <a:gd name="connsiteY98" fmla="*/ 4192353 h 4357254"/>
                <a:gd name="connsiteX99" fmla="*/ 3168545 w 4751993"/>
                <a:gd name="connsiteY99" fmla="*/ 4085577 h 4357254"/>
                <a:gd name="connsiteX100" fmla="*/ 3055281 w 4751993"/>
                <a:gd name="connsiteY100" fmla="*/ 3948301 h 4357254"/>
                <a:gd name="connsiteX101" fmla="*/ 3016780 w 4751993"/>
                <a:gd name="connsiteY101" fmla="*/ 3884925 h 4357254"/>
                <a:gd name="connsiteX102" fmla="*/ 2999664 w 4751993"/>
                <a:gd name="connsiteY102" fmla="*/ 3829788 h 4357254"/>
                <a:gd name="connsiteX103" fmla="*/ 2951727 w 4751993"/>
                <a:gd name="connsiteY103" fmla="*/ 3741470 h 4357254"/>
                <a:gd name="connsiteX104" fmla="*/ 2937241 w 4751993"/>
                <a:gd name="connsiteY104" fmla="*/ 3714782 h 4357254"/>
                <a:gd name="connsiteX105" fmla="*/ 2375824 w 4751993"/>
                <a:gd name="connsiteY105" fmla="*/ 3416279 h 4357254"/>
                <a:gd name="connsiteX106" fmla="*/ 1814407 w 4751993"/>
                <a:gd name="connsiteY106" fmla="*/ 3714782 h 4357254"/>
                <a:gd name="connsiteX107" fmla="*/ 1800977 w 4751993"/>
                <a:gd name="connsiteY107" fmla="*/ 3739524 h 4357254"/>
                <a:gd name="connsiteX108" fmla="*/ 1751984 w 4751993"/>
                <a:gd name="connsiteY108" fmla="*/ 3829788 h 4357254"/>
                <a:gd name="connsiteX109" fmla="*/ 1734509 w 4751993"/>
                <a:gd name="connsiteY109" fmla="*/ 3886083 h 4357254"/>
                <a:gd name="connsiteX110" fmla="*/ 1696711 w 4751993"/>
                <a:gd name="connsiteY110" fmla="*/ 3948301 h 4357254"/>
                <a:gd name="connsiteX111" fmla="*/ 1583447 w 4751993"/>
                <a:gd name="connsiteY111" fmla="*/ 4085577 h 4357254"/>
                <a:gd name="connsiteX112" fmla="*/ 1453729 w 4751993"/>
                <a:gd name="connsiteY112" fmla="*/ 4192605 h 4357254"/>
                <a:gd name="connsiteX113" fmla="*/ 1453729 w 4751993"/>
                <a:gd name="connsiteY113" fmla="*/ 4192604 h 4357254"/>
                <a:gd name="connsiteX114" fmla="*/ 1446171 w 4751993"/>
                <a:gd name="connsiteY114" fmla="*/ 4198840 h 4357254"/>
                <a:gd name="connsiteX115" fmla="*/ 927562 w 4751993"/>
                <a:gd name="connsiteY115" fmla="*/ 4357253 h 4357254"/>
                <a:gd name="connsiteX116" fmla="*/ 0 w 4751993"/>
                <a:gd name="connsiteY116" fmla="*/ 3429691 h 4357254"/>
                <a:gd name="connsiteX117" fmla="*/ 485431 w 4751993"/>
                <a:gd name="connsiteY117" fmla="*/ 2614081 h 4357254"/>
                <a:gd name="connsiteX118" fmla="*/ 525141 w 4751993"/>
                <a:gd name="connsiteY118" fmla="*/ 2594951 h 4357254"/>
                <a:gd name="connsiteX119" fmla="*/ 535491 w 4751993"/>
                <a:gd name="connsiteY119" fmla="*/ 2603490 h 4357254"/>
                <a:gd name="connsiteX120" fmla="*/ 535492 w 4751993"/>
                <a:gd name="connsiteY120" fmla="*/ 2603490 h 4357254"/>
                <a:gd name="connsiteX121" fmla="*/ 525142 w 4751993"/>
                <a:gd name="connsiteY121" fmla="*/ 2594951 h 4357254"/>
                <a:gd name="connsiteX122" fmla="*/ 566514 w 4751993"/>
                <a:gd name="connsiteY122" fmla="*/ 2575021 h 4357254"/>
                <a:gd name="connsiteX123" fmla="*/ 927563 w 4751993"/>
                <a:gd name="connsiteY123" fmla="*/ 2502129 h 4357254"/>
                <a:gd name="connsiteX124" fmla="*/ 997090 w 4751993"/>
                <a:gd name="connsiteY124" fmla="*/ 2505640 h 4357254"/>
                <a:gd name="connsiteX125" fmla="*/ 1046978 w 4751993"/>
                <a:gd name="connsiteY125" fmla="*/ 2510669 h 4357254"/>
                <a:gd name="connsiteX126" fmla="*/ 1054101 w 4751993"/>
                <a:gd name="connsiteY126" fmla="*/ 2511387 h 4357254"/>
                <a:gd name="connsiteX127" fmla="*/ 1731147 w 4751993"/>
                <a:gd name="connsiteY127" fmla="*/ 1834342 h 4357254"/>
                <a:gd name="connsiteX128" fmla="*/ 1677941 w 4751993"/>
                <a:gd name="connsiteY128" fmla="*/ 1570805 h 4357254"/>
                <a:gd name="connsiteX129" fmla="*/ 1617245 w 4751993"/>
                <a:gd name="connsiteY129" fmla="*/ 1458980 h 4357254"/>
                <a:gd name="connsiteX130" fmla="*/ 1617243 w 4751993"/>
                <a:gd name="connsiteY130" fmla="*/ 1458979 h 4357254"/>
                <a:gd name="connsiteX131" fmla="*/ 1615518 w 4751993"/>
                <a:gd name="connsiteY131" fmla="*/ 1455799 h 4357254"/>
                <a:gd name="connsiteX132" fmla="*/ 1604170 w 4751993"/>
                <a:gd name="connsiteY132" fmla="*/ 1442045 h 4357254"/>
                <a:gd name="connsiteX133" fmla="*/ 1560215 w 4751993"/>
                <a:gd name="connsiteY133" fmla="*/ 1369692 h 4357254"/>
                <a:gd name="connsiteX134" fmla="*/ 1453052 w 4751993"/>
                <a:gd name="connsiteY134" fmla="*/ 1022399 h 4357254"/>
                <a:gd name="connsiteX135" fmla="*/ 1451785 w 4751993"/>
                <a:gd name="connsiteY135" fmla="*/ 997322 h 4357254"/>
                <a:gd name="connsiteX136" fmla="*/ 1451784 w 4751993"/>
                <a:gd name="connsiteY136" fmla="*/ 997322 h 4357254"/>
                <a:gd name="connsiteX137" fmla="*/ 1448262 w 4751993"/>
                <a:gd name="connsiteY137" fmla="*/ 927562 h 4357254"/>
                <a:gd name="connsiteX138" fmla="*/ 2375824 w 4751993"/>
                <a:gd name="connsiteY138" fmla="*/ 0 h 4357254"/>
                <a:gd name="connsiteX0" fmla="*/ 2375824 w 4751993"/>
                <a:gd name="connsiteY0" fmla="*/ 250516 h 4357254"/>
                <a:gd name="connsiteX1" fmla="*/ 1698778 w 4751993"/>
                <a:gd name="connsiteY1" fmla="*/ 927562 h 4357254"/>
                <a:gd name="connsiteX2" fmla="*/ 1751984 w 4751993"/>
                <a:gd name="connsiteY2" fmla="*/ 1191098 h 4357254"/>
                <a:gd name="connsiteX3" fmla="*/ 1812680 w 4751993"/>
                <a:gd name="connsiteY3" fmla="*/ 1302923 h 4357254"/>
                <a:gd name="connsiteX4" fmla="*/ 1812683 w 4751993"/>
                <a:gd name="connsiteY4" fmla="*/ 1302926 h 4357254"/>
                <a:gd name="connsiteX5" fmla="*/ 1814408 w 4751993"/>
                <a:gd name="connsiteY5" fmla="*/ 1306104 h 4357254"/>
                <a:gd name="connsiteX6" fmla="*/ 1825756 w 4751993"/>
                <a:gd name="connsiteY6" fmla="*/ 1319858 h 4357254"/>
                <a:gd name="connsiteX7" fmla="*/ 1869711 w 4751993"/>
                <a:gd name="connsiteY7" fmla="*/ 1392211 h 4357254"/>
                <a:gd name="connsiteX8" fmla="*/ 1976874 w 4751993"/>
                <a:gd name="connsiteY8" fmla="*/ 1739504 h 4357254"/>
                <a:gd name="connsiteX9" fmla="*/ 1978140 w 4751993"/>
                <a:gd name="connsiteY9" fmla="*/ 1764581 h 4357254"/>
                <a:gd name="connsiteX10" fmla="*/ 1981663 w 4751993"/>
                <a:gd name="connsiteY10" fmla="*/ 1834342 h 4357254"/>
                <a:gd name="connsiteX11" fmla="*/ 1496232 w 4751993"/>
                <a:gd name="connsiteY11" fmla="*/ 2649951 h 4357254"/>
                <a:gd name="connsiteX12" fmla="*/ 1456521 w 4751993"/>
                <a:gd name="connsiteY12" fmla="*/ 2669081 h 4357254"/>
                <a:gd name="connsiteX13" fmla="*/ 1415150 w 4751993"/>
                <a:gd name="connsiteY13" fmla="*/ 2689011 h 4357254"/>
                <a:gd name="connsiteX14" fmla="*/ 1054101 w 4751993"/>
                <a:gd name="connsiteY14" fmla="*/ 2761903 h 4357254"/>
                <a:gd name="connsiteX15" fmla="*/ 984573 w 4751993"/>
                <a:gd name="connsiteY15" fmla="*/ 2758392 h 4357254"/>
                <a:gd name="connsiteX16" fmla="*/ 934686 w 4751993"/>
                <a:gd name="connsiteY16" fmla="*/ 2753363 h 4357254"/>
                <a:gd name="connsiteX17" fmla="*/ 867165 w 4751993"/>
                <a:gd name="connsiteY17" fmla="*/ 2743058 h 4357254"/>
                <a:gd name="connsiteX18" fmla="*/ 867165 w 4751993"/>
                <a:gd name="connsiteY18" fmla="*/ 2743058 h 4357254"/>
                <a:gd name="connsiteX19" fmla="*/ 867164 w 4751993"/>
                <a:gd name="connsiteY19" fmla="*/ 2743058 h 4357254"/>
                <a:gd name="connsiteX20" fmla="*/ 934685 w 4751993"/>
                <a:gd name="connsiteY20" fmla="*/ 2753363 h 4357254"/>
                <a:gd name="connsiteX21" fmla="*/ 927562 w 4751993"/>
                <a:gd name="connsiteY21" fmla="*/ 2752645 h 4357254"/>
                <a:gd name="connsiteX22" fmla="*/ 250516 w 4751993"/>
                <a:gd name="connsiteY22" fmla="*/ 3429691 h 4357254"/>
                <a:gd name="connsiteX23" fmla="*/ 927562 w 4751993"/>
                <a:gd name="connsiteY23" fmla="*/ 4106737 h 4357254"/>
                <a:gd name="connsiteX24" fmla="*/ 1488979 w 4751993"/>
                <a:gd name="connsiteY24" fmla="*/ 3808234 h 4357254"/>
                <a:gd name="connsiteX25" fmla="*/ 1502408 w 4751993"/>
                <a:gd name="connsiteY25" fmla="*/ 3783492 h 4357254"/>
                <a:gd name="connsiteX26" fmla="*/ 1489963 w 4751993"/>
                <a:gd name="connsiteY26" fmla="*/ 3817496 h 4357254"/>
                <a:gd name="connsiteX27" fmla="*/ 1489963 w 4751993"/>
                <a:gd name="connsiteY27" fmla="*/ 3817497 h 4357254"/>
                <a:gd name="connsiteX28" fmla="*/ 1502408 w 4751993"/>
                <a:gd name="connsiteY28" fmla="*/ 3783493 h 4357254"/>
                <a:gd name="connsiteX29" fmla="*/ 1551402 w 4751993"/>
                <a:gd name="connsiteY29" fmla="*/ 3693229 h 4357254"/>
                <a:gd name="connsiteX30" fmla="*/ 1719939 w 4751993"/>
                <a:gd name="connsiteY30" fmla="*/ 3437440 h 4357254"/>
                <a:gd name="connsiteX31" fmla="*/ 1849657 w 4751993"/>
                <a:gd name="connsiteY31" fmla="*/ 3330412 h 4357254"/>
                <a:gd name="connsiteX32" fmla="*/ 1857215 w 4751993"/>
                <a:gd name="connsiteY32" fmla="*/ 3324176 h 4357254"/>
                <a:gd name="connsiteX33" fmla="*/ 2375824 w 4751993"/>
                <a:gd name="connsiteY33" fmla="*/ 3165763 h 4357254"/>
                <a:gd name="connsiteX34" fmla="*/ 2894433 w 4751993"/>
                <a:gd name="connsiteY34" fmla="*/ 3324176 h 4357254"/>
                <a:gd name="connsiteX35" fmla="*/ 2902297 w 4751993"/>
                <a:gd name="connsiteY35" fmla="*/ 3330664 h 4357254"/>
                <a:gd name="connsiteX36" fmla="*/ 3031709 w 4751993"/>
                <a:gd name="connsiteY36" fmla="*/ 3437440 h 4357254"/>
                <a:gd name="connsiteX37" fmla="*/ 3144973 w 4751993"/>
                <a:gd name="connsiteY37" fmla="*/ 3574716 h 4357254"/>
                <a:gd name="connsiteX38" fmla="*/ 3183475 w 4751993"/>
                <a:gd name="connsiteY38" fmla="*/ 3638092 h 4357254"/>
                <a:gd name="connsiteX39" fmla="*/ 3248527 w 4751993"/>
                <a:gd name="connsiteY39" fmla="*/ 3781547 h 4357254"/>
                <a:gd name="connsiteX40" fmla="*/ 3261685 w 4751993"/>
                <a:gd name="connsiteY40" fmla="*/ 3817497 h 4357254"/>
                <a:gd name="connsiteX41" fmla="*/ 3261686 w 4751993"/>
                <a:gd name="connsiteY41" fmla="*/ 3817497 h 4357254"/>
                <a:gd name="connsiteX42" fmla="*/ 3248528 w 4751993"/>
                <a:gd name="connsiteY42" fmla="*/ 3781547 h 4357254"/>
                <a:gd name="connsiteX43" fmla="*/ 3263014 w 4751993"/>
                <a:gd name="connsiteY43" fmla="*/ 3808235 h 4357254"/>
                <a:gd name="connsiteX44" fmla="*/ 3824431 w 4751993"/>
                <a:gd name="connsiteY44" fmla="*/ 4106738 h 4357254"/>
                <a:gd name="connsiteX45" fmla="*/ 4501477 w 4751993"/>
                <a:gd name="connsiteY45" fmla="*/ 3429692 h 4357254"/>
                <a:gd name="connsiteX46" fmla="*/ 3824431 w 4751993"/>
                <a:gd name="connsiteY46" fmla="*/ 2752646 h 4357254"/>
                <a:gd name="connsiteX47" fmla="*/ 3816295 w 4751993"/>
                <a:gd name="connsiteY47" fmla="*/ 2753466 h 4357254"/>
                <a:gd name="connsiteX48" fmla="*/ 3884485 w 4751993"/>
                <a:gd name="connsiteY48" fmla="*/ 2743059 h 4357254"/>
                <a:gd name="connsiteX49" fmla="*/ 3884484 w 4751993"/>
                <a:gd name="connsiteY49" fmla="*/ 2743058 h 4357254"/>
                <a:gd name="connsiteX50" fmla="*/ 3816294 w 4751993"/>
                <a:gd name="connsiteY50" fmla="*/ 2753465 h 4357254"/>
                <a:gd name="connsiteX51" fmla="*/ 3767765 w 4751993"/>
                <a:gd name="connsiteY51" fmla="*/ 2758357 h 4357254"/>
                <a:gd name="connsiteX52" fmla="*/ 3697548 w 4751993"/>
                <a:gd name="connsiteY52" fmla="*/ 2761903 h 4357254"/>
                <a:gd name="connsiteX53" fmla="*/ 3336499 w 4751993"/>
                <a:gd name="connsiteY53" fmla="*/ 2689011 h 4357254"/>
                <a:gd name="connsiteX54" fmla="*/ 3295346 w 4751993"/>
                <a:gd name="connsiteY54" fmla="*/ 2669186 h 4357254"/>
                <a:gd name="connsiteX55" fmla="*/ 3295345 w 4751993"/>
                <a:gd name="connsiteY55" fmla="*/ 2669187 h 4357254"/>
                <a:gd name="connsiteX56" fmla="*/ 3255417 w 4751993"/>
                <a:gd name="connsiteY56" fmla="*/ 2649952 h 4357254"/>
                <a:gd name="connsiteX57" fmla="*/ 2769986 w 4751993"/>
                <a:gd name="connsiteY57" fmla="*/ 1834342 h 4357254"/>
                <a:gd name="connsiteX58" fmla="*/ 2773509 w 4751993"/>
                <a:gd name="connsiteY58" fmla="*/ 1764582 h 4357254"/>
                <a:gd name="connsiteX59" fmla="*/ 2773510 w 4751993"/>
                <a:gd name="connsiteY59" fmla="*/ 1764582 h 4357254"/>
                <a:gd name="connsiteX60" fmla="*/ 2774776 w 4751993"/>
                <a:gd name="connsiteY60" fmla="*/ 1739504 h 4357254"/>
                <a:gd name="connsiteX61" fmla="*/ 2881939 w 4751993"/>
                <a:gd name="connsiteY61" fmla="*/ 1392211 h 4357254"/>
                <a:gd name="connsiteX62" fmla="*/ 2925894 w 4751993"/>
                <a:gd name="connsiteY62" fmla="*/ 1319858 h 4357254"/>
                <a:gd name="connsiteX63" fmla="*/ 2937242 w 4751993"/>
                <a:gd name="connsiteY63" fmla="*/ 1306104 h 4357254"/>
                <a:gd name="connsiteX64" fmla="*/ 2938967 w 4751993"/>
                <a:gd name="connsiteY64" fmla="*/ 1302926 h 4357254"/>
                <a:gd name="connsiteX65" fmla="*/ 2938966 w 4751993"/>
                <a:gd name="connsiteY65" fmla="*/ 1302926 h 4357254"/>
                <a:gd name="connsiteX66" fmla="*/ 2999664 w 4751993"/>
                <a:gd name="connsiteY66" fmla="*/ 1191098 h 4357254"/>
                <a:gd name="connsiteX67" fmla="*/ 3052870 w 4751993"/>
                <a:gd name="connsiteY67" fmla="*/ 927562 h 4357254"/>
                <a:gd name="connsiteX68" fmla="*/ 2375824 w 4751993"/>
                <a:gd name="connsiteY68" fmla="*/ 250516 h 4357254"/>
                <a:gd name="connsiteX69" fmla="*/ 2375824 w 4751993"/>
                <a:gd name="connsiteY69" fmla="*/ 0 h 4357254"/>
                <a:gd name="connsiteX70" fmla="*/ 3303386 w 4751993"/>
                <a:gd name="connsiteY70" fmla="*/ 927562 h 4357254"/>
                <a:gd name="connsiteX71" fmla="*/ 3299864 w 4751993"/>
                <a:gd name="connsiteY71" fmla="*/ 997322 h 4357254"/>
                <a:gd name="connsiteX72" fmla="*/ 3299865 w 4751993"/>
                <a:gd name="connsiteY72" fmla="*/ 997322 h 4357254"/>
                <a:gd name="connsiteX73" fmla="*/ 3298598 w 4751993"/>
                <a:gd name="connsiteY73" fmla="*/ 1022399 h 4357254"/>
                <a:gd name="connsiteX74" fmla="*/ 3191435 w 4751993"/>
                <a:gd name="connsiteY74" fmla="*/ 1369692 h 4357254"/>
                <a:gd name="connsiteX75" fmla="*/ 3147480 w 4751993"/>
                <a:gd name="connsiteY75" fmla="*/ 1442045 h 4357254"/>
                <a:gd name="connsiteX76" fmla="*/ 3136132 w 4751993"/>
                <a:gd name="connsiteY76" fmla="*/ 1455799 h 4357254"/>
                <a:gd name="connsiteX77" fmla="*/ 3134407 w 4751993"/>
                <a:gd name="connsiteY77" fmla="*/ 1458979 h 4357254"/>
                <a:gd name="connsiteX78" fmla="*/ 3134404 w 4751993"/>
                <a:gd name="connsiteY78" fmla="*/ 1458983 h 4357254"/>
                <a:gd name="connsiteX79" fmla="*/ 3073708 w 4751993"/>
                <a:gd name="connsiteY79" fmla="*/ 1570805 h 4357254"/>
                <a:gd name="connsiteX80" fmla="*/ 3020502 w 4751993"/>
                <a:gd name="connsiteY80" fmla="*/ 1834342 h 4357254"/>
                <a:gd name="connsiteX81" fmla="*/ 3697548 w 4751993"/>
                <a:gd name="connsiteY81" fmla="*/ 2511388 h 4357254"/>
                <a:gd name="connsiteX82" fmla="*/ 3705665 w 4751993"/>
                <a:gd name="connsiteY82" fmla="*/ 2510570 h 4357254"/>
                <a:gd name="connsiteX83" fmla="*/ 3705684 w 4751993"/>
                <a:gd name="connsiteY83" fmla="*/ 2510567 h 4357254"/>
                <a:gd name="connsiteX84" fmla="*/ 3754214 w 4751993"/>
                <a:gd name="connsiteY84" fmla="*/ 2505675 h 4357254"/>
                <a:gd name="connsiteX85" fmla="*/ 3824430 w 4751993"/>
                <a:gd name="connsiteY85" fmla="*/ 2502129 h 4357254"/>
                <a:gd name="connsiteX86" fmla="*/ 4185479 w 4751993"/>
                <a:gd name="connsiteY86" fmla="*/ 2575021 h 4357254"/>
                <a:gd name="connsiteX87" fmla="*/ 4226633 w 4751993"/>
                <a:gd name="connsiteY87" fmla="*/ 2594846 h 4357254"/>
                <a:gd name="connsiteX88" fmla="*/ 4216157 w 4751993"/>
                <a:gd name="connsiteY88" fmla="*/ 2603490 h 4357254"/>
                <a:gd name="connsiteX89" fmla="*/ 4216158 w 4751993"/>
                <a:gd name="connsiteY89" fmla="*/ 2603491 h 4357254"/>
                <a:gd name="connsiteX90" fmla="*/ 4226634 w 4751993"/>
                <a:gd name="connsiteY90" fmla="*/ 2594847 h 4357254"/>
                <a:gd name="connsiteX91" fmla="*/ 4266562 w 4751993"/>
                <a:gd name="connsiteY91" fmla="*/ 2614082 h 4357254"/>
                <a:gd name="connsiteX92" fmla="*/ 4751993 w 4751993"/>
                <a:gd name="connsiteY92" fmla="*/ 3429692 h 4357254"/>
                <a:gd name="connsiteX93" fmla="*/ 3824431 w 4751993"/>
                <a:gd name="connsiteY93" fmla="*/ 4357254 h 4357254"/>
                <a:gd name="connsiteX94" fmla="*/ 3305822 w 4751993"/>
                <a:gd name="connsiteY94" fmla="*/ 4198841 h 4357254"/>
                <a:gd name="connsiteX95" fmla="*/ 3297959 w 4751993"/>
                <a:gd name="connsiteY95" fmla="*/ 4192353 h 4357254"/>
                <a:gd name="connsiteX96" fmla="*/ 3298598 w 4751993"/>
                <a:gd name="connsiteY96" fmla="*/ 4188163 h 4357254"/>
                <a:gd name="connsiteX97" fmla="*/ 3298597 w 4751993"/>
                <a:gd name="connsiteY97" fmla="*/ 4188163 h 4357254"/>
                <a:gd name="connsiteX98" fmla="*/ 3297958 w 4751993"/>
                <a:gd name="connsiteY98" fmla="*/ 4192353 h 4357254"/>
                <a:gd name="connsiteX99" fmla="*/ 3168545 w 4751993"/>
                <a:gd name="connsiteY99" fmla="*/ 4085577 h 4357254"/>
                <a:gd name="connsiteX100" fmla="*/ 3055281 w 4751993"/>
                <a:gd name="connsiteY100" fmla="*/ 3948301 h 4357254"/>
                <a:gd name="connsiteX101" fmla="*/ 3016780 w 4751993"/>
                <a:gd name="connsiteY101" fmla="*/ 3884925 h 4357254"/>
                <a:gd name="connsiteX102" fmla="*/ 2999664 w 4751993"/>
                <a:gd name="connsiteY102" fmla="*/ 3829788 h 4357254"/>
                <a:gd name="connsiteX103" fmla="*/ 2951727 w 4751993"/>
                <a:gd name="connsiteY103" fmla="*/ 3741470 h 4357254"/>
                <a:gd name="connsiteX104" fmla="*/ 2937241 w 4751993"/>
                <a:gd name="connsiteY104" fmla="*/ 3714782 h 4357254"/>
                <a:gd name="connsiteX105" fmla="*/ 2375824 w 4751993"/>
                <a:gd name="connsiteY105" fmla="*/ 3416279 h 4357254"/>
                <a:gd name="connsiteX106" fmla="*/ 1814407 w 4751993"/>
                <a:gd name="connsiteY106" fmla="*/ 3714782 h 4357254"/>
                <a:gd name="connsiteX107" fmla="*/ 1800977 w 4751993"/>
                <a:gd name="connsiteY107" fmla="*/ 3739524 h 4357254"/>
                <a:gd name="connsiteX108" fmla="*/ 1751984 w 4751993"/>
                <a:gd name="connsiteY108" fmla="*/ 3829788 h 4357254"/>
                <a:gd name="connsiteX109" fmla="*/ 1734509 w 4751993"/>
                <a:gd name="connsiteY109" fmla="*/ 3886083 h 4357254"/>
                <a:gd name="connsiteX110" fmla="*/ 1696711 w 4751993"/>
                <a:gd name="connsiteY110" fmla="*/ 3948301 h 4357254"/>
                <a:gd name="connsiteX111" fmla="*/ 1583447 w 4751993"/>
                <a:gd name="connsiteY111" fmla="*/ 4085577 h 4357254"/>
                <a:gd name="connsiteX112" fmla="*/ 1453729 w 4751993"/>
                <a:gd name="connsiteY112" fmla="*/ 4192605 h 4357254"/>
                <a:gd name="connsiteX113" fmla="*/ 1453729 w 4751993"/>
                <a:gd name="connsiteY113" fmla="*/ 4192604 h 4357254"/>
                <a:gd name="connsiteX114" fmla="*/ 1446171 w 4751993"/>
                <a:gd name="connsiteY114" fmla="*/ 4198840 h 4357254"/>
                <a:gd name="connsiteX115" fmla="*/ 927562 w 4751993"/>
                <a:gd name="connsiteY115" fmla="*/ 4357253 h 4357254"/>
                <a:gd name="connsiteX116" fmla="*/ 0 w 4751993"/>
                <a:gd name="connsiteY116" fmla="*/ 3429691 h 4357254"/>
                <a:gd name="connsiteX117" fmla="*/ 485431 w 4751993"/>
                <a:gd name="connsiteY117" fmla="*/ 2614081 h 4357254"/>
                <a:gd name="connsiteX118" fmla="*/ 525141 w 4751993"/>
                <a:gd name="connsiteY118" fmla="*/ 2594951 h 4357254"/>
                <a:gd name="connsiteX119" fmla="*/ 535491 w 4751993"/>
                <a:gd name="connsiteY119" fmla="*/ 2603490 h 4357254"/>
                <a:gd name="connsiteX120" fmla="*/ 535492 w 4751993"/>
                <a:gd name="connsiteY120" fmla="*/ 2603490 h 4357254"/>
                <a:gd name="connsiteX121" fmla="*/ 525142 w 4751993"/>
                <a:gd name="connsiteY121" fmla="*/ 2594951 h 4357254"/>
                <a:gd name="connsiteX122" fmla="*/ 566514 w 4751993"/>
                <a:gd name="connsiteY122" fmla="*/ 2575021 h 4357254"/>
                <a:gd name="connsiteX123" fmla="*/ 927563 w 4751993"/>
                <a:gd name="connsiteY123" fmla="*/ 2502129 h 4357254"/>
                <a:gd name="connsiteX124" fmla="*/ 997090 w 4751993"/>
                <a:gd name="connsiteY124" fmla="*/ 2505640 h 4357254"/>
                <a:gd name="connsiteX125" fmla="*/ 1046978 w 4751993"/>
                <a:gd name="connsiteY125" fmla="*/ 2510669 h 4357254"/>
                <a:gd name="connsiteX126" fmla="*/ 1054101 w 4751993"/>
                <a:gd name="connsiteY126" fmla="*/ 2511387 h 4357254"/>
                <a:gd name="connsiteX127" fmla="*/ 1731147 w 4751993"/>
                <a:gd name="connsiteY127" fmla="*/ 1834342 h 4357254"/>
                <a:gd name="connsiteX128" fmla="*/ 1677941 w 4751993"/>
                <a:gd name="connsiteY128" fmla="*/ 1570805 h 4357254"/>
                <a:gd name="connsiteX129" fmla="*/ 1617245 w 4751993"/>
                <a:gd name="connsiteY129" fmla="*/ 1458980 h 4357254"/>
                <a:gd name="connsiteX130" fmla="*/ 1617243 w 4751993"/>
                <a:gd name="connsiteY130" fmla="*/ 1458979 h 4357254"/>
                <a:gd name="connsiteX131" fmla="*/ 1615518 w 4751993"/>
                <a:gd name="connsiteY131" fmla="*/ 1455799 h 4357254"/>
                <a:gd name="connsiteX132" fmla="*/ 1604170 w 4751993"/>
                <a:gd name="connsiteY132" fmla="*/ 1442045 h 4357254"/>
                <a:gd name="connsiteX133" fmla="*/ 1560215 w 4751993"/>
                <a:gd name="connsiteY133" fmla="*/ 1369692 h 4357254"/>
                <a:gd name="connsiteX134" fmla="*/ 1453052 w 4751993"/>
                <a:gd name="connsiteY134" fmla="*/ 1022399 h 4357254"/>
                <a:gd name="connsiteX135" fmla="*/ 1451785 w 4751993"/>
                <a:gd name="connsiteY135" fmla="*/ 997322 h 4357254"/>
                <a:gd name="connsiteX136" fmla="*/ 1451784 w 4751993"/>
                <a:gd name="connsiteY136" fmla="*/ 997322 h 4357254"/>
                <a:gd name="connsiteX137" fmla="*/ 1448262 w 4751993"/>
                <a:gd name="connsiteY137" fmla="*/ 927562 h 4357254"/>
                <a:gd name="connsiteX138" fmla="*/ 2375824 w 4751993"/>
                <a:gd name="connsiteY138" fmla="*/ 0 h 4357254"/>
                <a:gd name="connsiteX0" fmla="*/ 2375824 w 4751993"/>
                <a:gd name="connsiteY0" fmla="*/ 250516 h 4357254"/>
                <a:gd name="connsiteX1" fmla="*/ 1698778 w 4751993"/>
                <a:gd name="connsiteY1" fmla="*/ 927562 h 4357254"/>
                <a:gd name="connsiteX2" fmla="*/ 1751984 w 4751993"/>
                <a:gd name="connsiteY2" fmla="*/ 1191098 h 4357254"/>
                <a:gd name="connsiteX3" fmla="*/ 1812680 w 4751993"/>
                <a:gd name="connsiteY3" fmla="*/ 1302923 h 4357254"/>
                <a:gd name="connsiteX4" fmla="*/ 1812683 w 4751993"/>
                <a:gd name="connsiteY4" fmla="*/ 1302926 h 4357254"/>
                <a:gd name="connsiteX5" fmla="*/ 1814408 w 4751993"/>
                <a:gd name="connsiteY5" fmla="*/ 1306104 h 4357254"/>
                <a:gd name="connsiteX6" fmla="*/ 1825756 w 4751993"/>
                <a:gd name="connsiteY6" fmla="*/ 1319858 h 4357254"/>
                <a:gd name="connsiteX7" fmla="*/ 1869711 w 4751993"/>
                <a:gd name="connsiteY7" fmla="*/ 1392211 h 4357254"/>
                <a:gd name="connsiteX8" fmla="*/ 1976874 w 4751993"/>
                <a:gd name="connsiteY8" fmla="*/ 1739504 h 4357254"/>
                <a:gd name="connsiteX9" fmla="*/ 1978140 w 4751993"/>
                <a:gd name="connsiteY9" fmla="*/ 1764581 h 4357254"/>
                <a:gd name="connsiteX10" fmla="*/ 1981663 w 4751993"/>
                <a:gd name="connsiteY10" fmla="*/ 1834342 h 4357254"/>
                <a:gd name="connsiteX11" fmla="*/ 1496232 w 4751993"/>
                <a:gd name="connsiteY11" fmla="*/ 2649951 h 4357254"/>
                <a:gd name="connsiteX12" fmla="*/ 1456521 w 4751993"/>
                <a:gd name="connsiteY12" fmla="*/ 2669081 h 4357254"/>
                <a:gd name="connsiteX13" fmla="*/ 1415150 w 4751993"/>
                <a:gd name="connsiteY13" fmla="*/ 2689011 h 4357254"/>
                <a:gd name="connsiteX14" fmla="*/ 1054101 w 4751993"/>
                <a:gd name="connsiteY14" fmla="*/ 2761903 h 4357254"/>
                <a:gd name="connsiteX15" fmla="*/ 984573 w 4751993"/>
                <a:gd name="connsiteY15" fmla="*/ 2758392 h 4357254"/>
                <a:gd name="connsiteX16" fmla="*/ 934686 w 4751993"/>
                <a:gd name="connsiteY16" fmla="*/ 2753363 h 4357254"/>
                <a:gd name="connsiteX17" fmla="*/ 867165 w 4751993"/>
                <a:gd name="connsiteY17" fmla="*/ 2743058 h 4357254"/>
                <a:gd name="connsiteX18" fmla="*/ 867165 w 4751993"/>
                <a:gd name="connsiteY18" fmla="*/ 2743058 h 4357254"/>
                <a:gd name="connsiteX19" fmla="*/ 867164 w 4751993"/>
                <a:gd name="connsiteY19" fmla="*/ 2743058 h 4357254"/>
                <a:gd name="connsiteX20" fmla="*/ 934685 w 4751993"/>
                <a:gd name="connsiteY20" fmla="*/ 2753363 h 4357254"/>
                <a:gd name="connsiteX21" fmla="*/ 927562 w 4751993"/>
                <a:gd name="connsiteY21" fmla="*/ 2752645 h 4357254"/>
                <a:gd name="connsiteX22" fmla="*/ 250516 w 4751993"/>
                <a:gd name="connsiteY22" fmla="*/ 3429691 h 4357254"/>
                <a:gd name="connsiteX23" fmla="*/ 927562 w 4751993"/>
                <a:gd name="connsiteY23" fmla="*/ 4106737 h 4357254"/>
                <a:gd name="connsiteX24" fmla="*/ 1488979 w 4751993"/>
                <a:gd name="connsiteY24" fmla="*/ 3808234 h 4357254"/>
                <a:gd name="connsiteX25" fmla="*/ 1502408 w 4751993"/>
                <a:gd name="connsiteY25" fmla="*/ 3783492 h 4357254"/>
                <a:gd name="connsiteX26" fmla="*/ 1489963 w 4751993"/>
                <a:gd name="connsiteY26" fmla="*/ 3817496 h 4357254"/>
                <a:gd name="connsiteX27" fmla="*/ 1489963 w 4751993"/>
                <a:gd name="connsiteY27" fmla="*/ 3817497 h 4357254"/>
                <a:gd name="connsiteX28" fmla="*/ 1502408 w 4751993"/>
                <a:gd name="connsiteY28" fmla="*/ 3783493 h 4357254"/>
                <a:gd name="connsiteX29" fmla="*/ 1551402 w 4751993"/>
                <a:gd name="connsiteY29" fmla="*/ 3693229 h 4357254"/>
                <a:gd name="connsiteX30" fmla="*/ 1719939 w 4751993"/>
                <a:gd name="connsiteY30" fmla="*/ 3437440 h 4357254"/>
                <a:gd name="connsiteX31" fmla="*/ 1849657 w 4751993"/>
                <a:gd name="connsiteY31" fmla="*/ 3330412 h 4357254"/>
                <a:gd name="connsiteX32" fmla="*/ 1857215 w 4751993"/>
                <a:gd name="connsiteY32" fmla="*/ 3324176 h 4357254"/>
                <a:gd name="connsiteX33" fmla="*/ 2375824 w 4751993"/>
                <a:gd name="connsiteY33" fmla="*/ 3165763 h 4357254"/>
                <a:gd name="connsiteX34" fmla="*/ 2894433 w 4751993"/>
                <a:gd name="connsiteY34" fmla="*/ 3324176 h 4357254"/>
                <a:gd name="connsiteX35" fmla="*/ 2902297 w 4751993"/>
                <a:gd name="connsiteY35" fmla="*/ 3330664 h 4357254"/>
                <a:gd name="connsiteX36" fmla="*/ 3031709 w 4751993"/>
                <a:gd name="connsiteY36" fmla="*/ 3437440 h 4357254"/>
                <a:gd name="connsiteX37" fmla="*/ 3144973 w 4751993"/>
                <a:gd name="connsiteY37" fmla="*/ 3574716 h 4357254"/>
                <a:gd name="connsiteX38" fmla="*/ 3183475 w 4751993"/>
                <a:gd name="connsiteY38" fmla="*/ 3638092 h 4357254"/>
                <a:gd name="connsiteX39" fmla="*/ 3248527 w 4751993"/>
                <a:gd name="connsiteY39" fmla="*/ 3781547 h 4357254"/>
                <a:gd name="connsiteX40" fmla="*/ 3261685 w 4751993"/>
                <a:gd name="connsiteY40" fmla="*/ 3817497 h 4357254"/>
                <a:gd name="connsiteX41" fmla="*/ 3261686 w 4751993"/>
                <a:gd name="connsiteY41" fmla="*/ 3817497 h 4357254"/>
                <a:gd name="connsiteX42" fmla="*/ 3248528 w 4751993"/>
                <a:gd name="connsiteY42" fmla="*/ 3781547 h 4357254"/>
                <a:gd name="connsiteX43" fmla="*/ 3263014 w 4751993"/>
                <a:gd name="connsiteY43" fmla="*/ 3808235 h 4357254"/>
                <a:gd name="connsiteX44" fmla="*/ 3824431 w 4751993"/>
                <a:gd name="connsiteY44" fmla="*/ 4106738 h 4357254"/>
                <a:gd name="connsiteX45" fmla="*/ 4501477 w 4751993"/>
                <a:gd name="connsiteY45" fmla="*/ 3429692 h 4357254"/>
                <a:gd name="connsiteX46" fmla="*/ 3824431 w 4751993"/>
                <a:gd name="connsiteY46" fmla="*/ 2752646 h 4357254"/>
                <a:gd name="connsiteX47" fmla="*/ 3816295 w 4751993"/>
                <a:gd name="connsiteY47" fmla="*/ 2753466 h 4357254"/>
                <a:gd name="connsiteX48" fmla="*/ 3884485 w 4751993"/>
                <a:gd name="connsiteY48" fmla="*/ 2743059 h 4357254"/>
                <a:gd name="connsiteX49" fmla="*/ 3884484 w 4751993"/>
                <a:gd name="connsiteY49" fmla="*/ 2743058 h 4357254"/>
                <a:gd name="connsiteX50" fmla="*/ 3816294 w 4751993"/>
                <a:gd name="connsiteY50" fmla="*/ 2753465 h 4357254"/>
                <a:gd name="connsiteX51" fmla="*/ 3767765 w 4751993"/>
                <a:gd name="connsiteY51" fmla="*/ 2758357 h 4357254"/>
                <a:gd name="connsiteX52" fmla="*/ 3697548 w 4751993"/>
                <a:gd name="connsiteY52" fmla="*/ 2761903 h 4357254"/>
                <a:gd name="connsiteX53" fmla="*/ 3336499 w 4751993"/>
                <a:gd name="connsiteY53" fmla="*/ 2689011 h 4357254"/>
                <a:gd name="connsiteX54" fmla="*/ 3295346 w 4751993"/>
                <a:gd name="connsiteY54" fmla="*/ 2669186 h 4357254"/>
                <a:gd name="connsiteX55" fmla="*/ 3295345 w 4751993"/>
                <a:gd name="connsiteY55" fmla="*/ 2669187 h 4357254"/>
                <a:gd name="connsiteX56" fmla="*/ 3255417 w 4751993"/>
                <a:gd name="connsiteY56" fmla="*/ 2649952 h 4357254"/>
                <a:gd name="connsiteX57" fmla="*/ 2769986 w 4751993"/>
                <a:gd name="connsiteY57" fmla="*/ 1834342 h 4357254"/>
                <a:gd name="connsiteX58" fmla="*/ 2773509 w 4751993"/>
                <a:gd name="connsiteY58" fmla="*/ 1764582 h 4357254"/>
                <a:gd name="connsiteX59" fmla="*/ 2773510 w 4751993"/>
                <a:gd name="connsiteY59" fmla="*/ 1764582 h 4357254"/>
                <a:gd name="connsiteX60" fmla="*/ 2774776 w 4751993"/>
                <a:gd name="connsiteY60" fmla="*/ 1739504 h 4357254"/>
                <a:gd name="connsiteX61" fmla="*/ 2881939 w 4751993"/>
                <a:gd name="connsiteY61" fmla="*/ 1392211 h 4357254"/>
                <a:gd name="connsiteX62" fmla="*/ 2925894 w 4751993"/>
                <a:gd name="connsiteY62" fmla="*/ 1319858 h 4357254"/>
                <a:gd name="connsiteX63" fmla="*/ 2937242 w 4751993"/>
                <a:gd name="connsiteY63" fmla="*/ 1306104 h 4357254"/>
                <a:gd name="connsiteX64" fmla="*/ 2938967 w 4751993"/>
                <a:gd name="connsiteY64" fmla="*/ 1302926 h 4357254"/>
                <a:gd name="connsiteX65" fmla="*/ 2938966 w 4751993"/>
                <a:gd name="connsiteY65" fmla="*/ 1302926 h 4357254"/>
                <a:gd name="connsiteX66" fmla="*/ 2999664 w 4751993"/>
                <a:gd name="connsiteY66" fmla="*/ 1191098 h 4357254"/>
                <a:gd name="connsiteX67" fmla="*/ 3052870 w 4751993"/>
                <a:gd name="connsiteY67" fmla="*/ 927562 h 4357254"/>
                <a:gd name="connsiteX68" fmla="*/ 2375824 w 4751993"/>
                <a:gd name="connsiteY68" fmla="*/ 250516 h 4357254"/>
                <a:gd name="connsiteX69" fmla="*/ 2375824 w 4751993"/>
                <a:gd name="connsiteY69" fmla="*/ 0 h 4357254"/>
                <a:gd name="connsiteX70" fmla="*/ 3303386 w 4751993"/>
                <a:gd name="connsiteY70" fmla="*/ 927562 h 4357254"/>
                <a:gd name="connsiteX71" fmla="*/ 3299864 w 4751993"/>
                <a:gd name="connsiteY71" fmla="*/ 997322 h 4357254"/>
                <a:gd name="connsiteX72" fmla="*/ 3299865 w 4751993"/>
                <a:gd name="connsiteY72" fmla="*/ 997322 h 4357254"/>
                <a:gd name="connsiteX73" fmla="*/ 3298598 w 4751993"/>
                <a:gd name="connsiteY73" fmla="*/ 1022399 h 4357254"/>
                <a:gd name="connsiteX74" fmla="*/ 3191435 w 4751993"/>
                <a:gd name="connsiteY74" fmla="*/ 1369692 h 4357254"/>
                <a:gd name="connsiteX75" fmla="*/ 3147480 w 4751993"/>
                <a:gd name="connsiteY75" fmla="*/ 1442045 h 4357254"/>
                <a:gd name="connsiteX76" fmla="*/ 3136132 w 4751993"/>
                <a:gd name="connsiteY76" fmla="*/ 1455799 h 4357254"/>
                <a:gd name="connsiteX77" fmla="*/ 3134407 w 4751993"/>
                <a:gd name="connsiteY77" fmla="*/ 1458979 h 4357254"/>
                <a:gd name="connsiteX78" fmla="*/ 3134404 w 4751993"/>
                <a:gd name="connsiteY78" fmla="*/ 1458983 h 4357254"/>
                <a:gd name="connsiteX79" fmla="*/ 3073708 w 4751993"/>
                <a:gd name="connsiteY79" fmla="*/ 1570805 h 4357254"/>
                <a:gd name="connsiteX80" fmla="*/ 3020502 w 4751993"/>
                <a:gd name="connsiteY80" fmla="*/ 1834342 h 4357254"/>
                <a:gd name="connsiteX81" fmla="*/ 3697548 w 4751993"/>
                <a:gd name="connsiteY81" fmla="*/ 2511388 h 4357254"/>
                <a:gd name="connsiteX82" fmla="*/ 3705665 w 4751993"/>
                <a:gd name="connsiteY82" fmla="*/ 2510570 h 4357254"/>
                <a:gd name="connsiteX83" fmla="*/ 3705684 w 4751993"/>
                <a:gd name="connsiteY83" fmla="*/ 2510567 h 4357254"/>
                <a:gd name="connsiteX84" fmla="*/ 3754214 w 4751993"/>
                <a:gd name="connsiteY84" fmla="*/ 2505675 h 4357254"/>
                <a:gd name="connsiteX85" fmla="*/ 3824430 w 4751993"/>
                <a:gd name="connsiteY85" fmla="*/ 2502129 h 4357254"/>
                <a:gd name="connsiteX86" fmla="*/ 4185479 w 4751993"/>
                <a:gd name="connsiteY86" fmla="*/ 2575021 h 4357254"/>
                <a:gd name="connsiteX87" fmla="*/ 4226633 w 4751993"/>
                <a:gd name="connsiteY87" fmla="*/ 2594846 h 4357254"/>
                <a:gd name="connsiteX88" fmla="*/ 4216157 w 4751993"/>
                <a:gd name="connsiteY88" fmla="*/ 2603490 h 4357254"/>
                <a:gd name="connsiteX89" fmla="*/ 4216158 w 4751993"/>
                <a:gd name="connsiteY89" fmla="*/ 2603491 h 4357254"/>
                <a:gd name="connsiteX90" fmla="*/ 4226634 w 4751993"/>
                <a:gd name="connsiteY90" fmla="*/ 2594847 h 4357254"/>
                <a:gd name="connsiteX91" fmla="*/ 4266562 w 4751993"/>
                <a:gd name="connsiteY91" fmla="*/ 2614082 h 4357254"/>
                <a:gd name="connsiteX92" fmla="*/ 4751993 w 4751993"/>
                <a:gd name="connsiteY92" fmla="*/ 3429692 h 4357254"/>
                <a:gd name="connsiteX93" fmla="*/ 3824431 w 4751993"/>
                <a:gd name="connsiteY93" fmla="*/ 4357254 h 4357254"/>
                <a:gd name="connsiteX94" fmla="*/ 3305822 w 4751993"/>
                <a:gd name="connsiteY94" fmla="*/ 4198841 h 4357254"/>
                <a:gd name="connsiteX95" fmla="*/ 3297959 w 4751993"/>
                <a:gd name="connsiteY95" fmla="*/ 4192353 h 4357254"/>
                <a:gd name="connsiteX96" fmla="*/ 3298598 w 4751993"/>
                <a:gd name="connsiteY96" fmla="*/ 4188163 h 4357254"/>
                <a:gd name="connsiteX97" fmla="*/ 3298597 w 4751993"/>
                <a:gd name="connsiteY97" fmla="*/ 4188163 h 4357254"/>
                <a:gd name="connsiteX98" fmla="*/ 3297958 w 4751993"/>
                <a:gd name="connsiteY98" fmla="*/ 4192353 h 4357254"/>
                <a:gd name="connsiteX99" fmla="*/ 3168545 w 4751993"/>
                <a:gd name="connsiteY99" fmla="*/ 4085577 h 4357254"/>
                <a:gd name="connsiteX100" fmla="*/ 3055281 w 4751993"/>
                <a:gd name="connsiteY100" fmla="*/ 3948301 h 4357254"/>
                <a:gd name="connsiteX101" fmla="*/ 3016780 w 4751993"/>
                <a:gd name="connsiteY101" fmla="*/ 3884925 h 4357254"/>
                <a:gd name="connsiteX102" fmla="*/ 2999664 w 4751993"/>
                <a:gd name="connsiteY102" fmla="*/ 3829788 h 4357254"/>
                <a:gd name="connsiteX103" fmla="*/ 2951727 w 4751993"/>
                <a:gd name="connsiteY103" fmla="*/ 3741470 h 4357254"/>
                <a:gd name="connsiteX104" fmla="*/ 2937241 w 4751993"/>
                <a:gd name="connsiteY104" fmla="*/ 3714782 h 4357254"/>
                <a:gd name="connsiteX105" fmla="*/ 2375824 w 4751993"/>
                <a:gd name="connsiteY105" fmla="*/ 3416279 h 4357254"/>
                <a:gd name="connsiteX106" fmla="*/ 1814407 w 4751993"/>
                <a:gd name="connsiteY106" fmla="*/ 3714782 h 4357254"/>
                <a:gd name="connsiteX107" fmla="*/ 1800977 w 4751993"/>
                <a:gd name="connsiteY107" fmla="*/ 3739524 h 4357254"/>
                <a:gd name="connsiteX108" fmla="*/ 1751984 w 4751993"/>
                <a:gd name="connsiteY108" fmla="*/ 3829788 h 4357254"/>
                <a:gd name="connsiteX109" fmla="*/ 1734509 w 4751993"/>
                <a:gd name="connsiteY109" fmla="*/ 3886083 h 4357254"/>
                <a:gd name="connsiteX110" fmla="*/ 1696711 w 4751993"/>
                <a:gd name="connsiteY110" fmla="*/ 3948301 h 4357254"/>
                <a:gd name="connsiteX111" fmla="*/ 1583447 w 4751993"/>
                <a:gd name="connsiteY111" fmla="*/ 4085577 h 4357254"/>
                <a:gd name="connsiteX112" fmla="*/ 1453729 w 4751993"/>
                <a:gd name="connsiteY112" fmla="*/ 4192605 h 4357254"/>
                <a:gd name="connsiteX113" fmla="*/ 1453729 w 4751993"/>
                <a:gd name="connsiteY113" fmla="*/ 4192604 h 4357254"/>
                <a:gd name="connsiteX114" fmla="*/ 1446171 w 4751993"/>
                <a:gd name="connsiteY114" fmla="*/ 4198840 h 4357254"/>
                <a:gd name="connsiteX115" fmla="*/ 927562 w 4751993"/>
                <a:gd name="connsiteY115" fmla="*/ 4357253 h 4357254"/>
                <a:gd name="connsiteX116" fmla="*/ 0 w 4751993"/>
                <a:gd name="connsiteY116" fmla="*/ 3429691 h 4357254"/>
                <a:gd name="connsiteX117" fmla="*/ 485431 w 4751993"/>
                <a:gd name="connsiteY117" fmla="*/ 2614081 h 4357254"/>
                <a:gd name="connsiteX118" fmla="*/ 525141 w 4751993"/>
                <a:gd name="connsiteY118" fmla="*/ 2594951 h 4357254"/>
                <a:gd name="connsiteX119" fmla="*/ 535491 w 4751993"/>
                <a:gd name="connsiteY119" fmla="*/ 2603490 h 4357254"/>
                <a:gd name="connsiteX120" fmla="*/ 535492 w 4751993"/>
                <a:gd name="connsiteY120" fmla="*/ 2603490 h 4357254"/>
                <a:gd name="connsiteX121" fmla="*/ 525142 w 4751993"/>
                <a:gd name="connsiteY121" fmla="*/ 2594951 h 4357254"/>
                <a:gd name="connsiteX122" fmla="*/ 566514 w 4751993"/>
                <a:gd name="connsiteY122" fmla="*/ 2575021 h 4357254"/>
                <a:gd name="connsiteX123" fmla="*/ 927563 w 4751993"/>
                <a:gd name="connsiteY123" fmla="*/ 2502129 h 4357254"/>
                <a:gd name="connsiteX124" fmla="*/ 997090 w 4751993"/>
                <a:gd name="connsiteY124" fmla="*/ 2505640 h 4357254"/>
                <a:gd name="connsiteX125" fmla="*/ 1046978 w 4751993"/>
                <a:gd name="connsiteY125" fmla="*/ 2510669 h 4357254"/>
                <a:gd name="connsiteX126" fmla="*/ 1054101 w 4751993"/>
                <a:gd name="connsiteY126" fmla="*/ 2511387 h 4357254"/>
                <a:gd name="connsiteX127" fmla="*/ 1731147 w 4751993"/>
                <a:gd name="connsiteY127" fmla="*/ 1834342 h 4357254"/>
                <a:gd name="connsiteX128" fmla="*/ 1677941 w 4751993"/>
                <a:gd name="connsiteY128" fmla="*/ 1570805 h 4357254"/>
                <a:gd name="connsiteX129" fmla="*/ 1617245 w 4751993"/>
                <a:gd name="connsiteY129" fmla="*/ 1458980 h 4357254"/>
                <a:gd name="connsiteX130" fmla="*/ 1617243 w 4751993"/>
                <a:gd name="connsiteY130" fmla="*/ 1458979 h 4357254"/>
                <a:gd name="connsiteX131" fmla="*/ 1615518 w 4751993"/>
                <a:gd name="connsiteY131" fmla="*/ 1455799 h 4357254"/>
                <a:gd name="connsiteX132" fmla="*/ 1604170 w 4751993"/>
                <a:gd name="connsiteY132" fmla="*/ 1442045 h 4357254"/>
                <a:gd name="connsiteX133" fmla="*/ 1560215 w 4751993"/>
                <a:gd name="connsiteY133" fmla="*/ 1369692 h 4357254"/>
                <a:gd name="connsiteX134" fmla="*/ 1453052 w 4751993"/>
                <a:gd name="connsiteY134" fmla="*/ 1022399 h 4357254"/>
                <a:gd name="connsiteX135" fmla="*/ 1451785 w 4751993"/>
                <a:gd name="connsiteY135" fmla="*/ 997322 h 4357254"/>
                <a:gd name="connsiteX136" fmla="*/ 1451784 w 4751993"/>
                <a:gd name="connsiteY136" fmla="*/ 997322 h 4357254"/>
                <a:gd name="connsiteX137" fmla="*/ 1448262 w 4751993"/>
                <a:gd name="connsiteY137" fmla="*/ 927562 h 4357254"/>
                <a:gd name="connsiteX138" fmla="*/ 2375824 w 4751993"/>
                <a:gd name="connsiteY138" fmla="*/ 0 h 4357254"/>
                <a:gd name="connsiteX0" fmla="*/ 2375824 w 4751993"/>
                <a:gd name="connsiteY0" fmla="*/ 250516 h 4357254"/>
                <a:gd name="connsiteX1" fmla="*/ 1698778 w 4751993"/>
                <a:gd name="connsiteY1" fmla="*/ 927562 h 4357254"/>
                <a:gd name="connsiteX2" fmla="*/ 1751984 w 4751993"/>
                <a:gd name="connsiteY2" fmla="*/ 1191098 h 4357254"/>
                <a:gd name="connsiteX3" fmla="*/ 1812680 w 4751993"/>
                <a:gd name="connsiteY3" fmla="*/ 1302923 h 4357254"/>
                <a:gd name="connsiteX4" fmla="*/ 1812683 w 4751993"/>
                <a:gd name="connsiteY4" fmla="*/ 1302926 h 4357254"/>
                <a:gd name="connsiteX5" fmla="*/ 1814408 w 4751993"/>
                <a:gd name="connsiteY5" fmla="*/ 1306104 h 4357254"/>
                <a:gd name="connsiteX6" fmla="*/ 1825756 w 4751993"/>
                <a:gd name="connsiteY6" fmla="*/ 1319858 h 4357254"/>
                <a:gd name="connsiteX7" fmla="*/ 1869711 w 4751993"/>
                <a:gd name="connsiteY7" fmla="*/ 1392211 h 4357254"/>
                <a:gd name="connsiteX8" fmla="*/ 1976874 w 4751993"/>
                <a:gd name="connsiteY8" fmla="*/ 1739504 h 4357254"/>
                <a:gd name="connsiteX9" fmla="*/ 1978140 w 4751993"/>
                <a:gd name="connsiteY9" fmla="*/ 1764581 h 4357254"/>
                <a:gd name="connsiteX10" fmla="*/ 1981663 w 4751993"/>
                <a:gd name="connsiteY10" fmla="*/ 1834342 h 4357254"/>
                <a:gd name="connsiteX11" fmla="*/ 1496232 w 4751993"/>
                <a:gd name="connsiteY11" fmla="*/ 2649951 h 4357254"/>
                <a:gd name="connsiteX12" fmla="*/ 1456521 w 4751993"/>
                <a:gd name="connsiteY12" fmla="*/ 2669081 h 4357254"/>
                <a:gd name="connsiteX13" fmla="*/ 1415150 w 4751993"/>
                <a:gd name="connsiteY13" fmla="*/ 2689011 h 4357254"/>
                <a:gd name="connsiteX14" fmla="*/ 1054101 w 4751993"/>
                <a:gd name="connsiteY14" fmla="*/ 2761903 h 4357254"/>
                <a:gd name="connsiteX15" fmla="*/ 984573 w 4751993"/>
                <a:gd name="connsiteY15" fmla="*/ 2758392 h 4357254"/>
                <a:gd name="connsiteX16" fmla="*/ 934686 w 4751993"/>
                <a:gd name="connsiteY16" fmla="*/ 2753363 h 4357254"/>
                <a:gd name="connsiteX17" fmla="*/ 867165 w 4751993"/>
                <a:gd name="connsiteY17" fmla="*/ 2743058 h 4357254"/>
                <a:gd name="connsiteX18" fmla="*/ 867165 w 4751993"/>
                <a:gd name="connsiteY18" fmla="*/ 2743058 h 4357254"/>
                <a:gd name="connsiteX19" fmla="*/ 867164 w 4751993"/>
                <a:gd name="connsiteY19" fmla="*/ 2743058 h 4357254"/>
                <a:gd name="connsiteX20" fmla="*/ 934685 w 4751993"/>
                <a:gd name="connsiteY20" fmla="*/ 2753363 h 4357254"/>
                <a:gd name="connsiteX21" fmla="*/ 927562 w 4751993"/>
                <a:gd name="connsiteY21" fmla="*/ 2752645 h 4357254"/>
                <a:gd name="connsiteX22" fmla="*/ 250516 w 4751993"/>
                <a:gd name="connsiteY22" fmla="*/ 3429691 h 4357254"/>
                <a:gd name="connsiteX23" fmla="*/ 927562 w 4751993"/>
                <a:gd name="connsiteY23" fmla="*/ 4106737 h 4357254"/>
                <a:gd name="connsiteX24" fmla="*/ 1488979 w 4751993"/>
                <a:gd name="connsiteY24" fmla="*/ 3808234 h 4357254"/>
                <a:gd name="connsiteX25" fmla="*/ 1502408 w 4751993"/>
                <a:gd name="connsiteY25" fmla="*/ 3783492 h 4357254"/>
                <a:gd name="connsiteX26" fmla="*/ 1489963 w 4751993"/>
                <a:gd name="connsiteY26" fmla="*/ 3817496 h 4357254"/>
                <a:gd name="connsiteX27" fmla="*/ 1489963 w 4751993"/>
                <a:gd name="connsiteY27" fmla="*/ 3817497 h 4357254"/>
                <a:gd name="connsiteX28" fmla="*/ 1502408 w 4751993"/>
                <a:gd name="connsiteY28" fmla="*/ 3783493 h 4357254"/>
                <a:gd name="connsiteX29" fmla="*/ 1551402 w 4751993"/>
                <a:gd name="connsiteY29" fmla="*/ 3693229 h 4357254"/>
                <a:gd name="connsiteX30" fmla="*/ 1719939 w 4751993"/>
                <a:gd name="connsiteY30" fmla="*/ 3437440 h 4357254"/>
                <a:gd name="connsiteX31" fmla="*/ 1857215 w 4751993"/>
                <a:gd name="connsiteY31" fmla="*/ 3324176 h 4357254"/>
                <a:gd name="connsiteX32" fmla="*/ 2375824 w 4751993"/>
                <a:gd name="connsiteY32" fmla="*/ 3165763 h 4357254"/>
                <a:gd name="connsiteX33" fmla="*/ 2894433 w 4751993"/>
                <a:gd name="connsiteY33" fmla="*/ 3324176 h 4357254"/>
                <a:gd name="connsiteX34" fmla="*/ 2902297 w 4751993"/>
                <a:gd name="connsiteY34" fmla="*/ 3330664 h 4357254"/>
                <a:gd name="connsiteX35" fmla="*/ 3031709 w 4751993"/>
                <a:gd name="connsiteY35" fmla="*/ 3437440 h 4357254"/>
                <a:gd name="connsiteX36" fmla="*/ 3144973 w 4751993"/>
                <a:gd name="connsiteY36" fmla="*/ 3574716 h 4357254"/>
                <a:gd name="connsiteX37" fmla="*/ 3183475 w 4751993"/>
                <a:gd name="connsiteY37" fmla="*/ 3638092 h 4357254"/>
                <a:gd name="connsiteX38" fmla="*/ 3248527 w 4751993"/>
                <a:gd name="connsiteY38" fmla="*/ 3781547 h 4357254"/>
                <a:gd name="connsiteX39" fmla="*/ 3261685 w 4751993"/>
                <a:gd name="connsiteY39" fmla="*/ 3817497 h 4357254"/>
                <a:gd name="connsiteX40" fmla="*/ 3261686 w 4751993"/>
                <a:gd name="connsiteY40" fmla="*/ 3817497 h 4357254"/>
                <a:gd name="connsiteX41" fmla="*/ 3248528 w 4751993"/>
                <a:gd name="connsiteY41" fmla="*/ 3781547 h 4357254"/>
                <a:gd name="connsiteX42" fmla="*/ 3263014 w 4751993"/>
                <a:gd name="connsiteY42" fmla="*/ 3808235 h 4357254"/>
                <a:gd name="connsiteX43" fmla="*/ 3824431 w 4751993"/>
                <a:gd name="connsiteY43" fmla="*/ 4106738 h 4357254"/>
                <a:gd name="connsiteX44" fmla="*/ 4501477 w 4751993"/>
                <a:gd name="connsiteY44" fmla="*/ 3429692 h 4357254"/>
                <a:gd name="connsiteX45" fmla="*/ 3824431 w 4751993"/>
                <a:gd name="connsiteY45" fmla="*/ 2752646 h 4357254"/>
                <a:gd name="connsiteX46" fmla="*/ 3816295 w 4751993"/>
                <a:gd name="connsiteY46" fmla="*/ 2753466 h 4357254"/>
                <a:gd name="connsiteX47" fmla="*/ 3884485 w 4751993"/>
                <a:gd name="connsiteY47" fmla="*/ 2743059 h 4357254"/>
                <a:gd name="connsiteX48" fmla="*/ 3884484 w 4751993"/>
                <a:gd name="connsiteY48" fmla="*/ 2743058 h 4357254"/>
                <a:gd name="connsiteX49" fmla="*/ 3816294 w 4751993"/>
                <a:gd name="connsiteY49" fmla="*/ 2753465 h 4357254"/>
                <a:gd name="connsiteX50" fmla="*/ 3767765 w 4751993"/>
                <a:gd name="connsiteY50" fmla="*/ 2758357 h 4357254"/>
                <a:gd name="connsiteX51" fmla="*/ 3697548 w 4751993"/>
                <a:gd name="connsiteY51" fmla="*/ 2761903 h 4357254"/>
                <a:gd name="connsiteX52" fmla="*/ 3336499 w 4751993"/>
                <a:gd name="connsiteY52" fmla="*/ 2689011 h 4357254"/>
                <a:gd name="connsiteX53" fmla="*/ 3295346 w 4751993"/>
                <a:gd name="connsiteY53" fmla="*/ 2669186 h 4357254"/>
                <a:gd name="connsiteX54" fmla="*/ 3295345 w 4751993"/>
                <a:gd name="connsiteY54" fmla="*/ 2669187 h 4357254"/>
                <a:gd name="connsiteX55" fmla="*/ 3255417 w 4751993"/>
                <a:gd name="connsiteY55" fmla="*/ 2649952 h 4357254"/>
                <a:gd name="connsiteX56" fmla="*/ 2769986 w 4751993"/>
                <a:gd name="connsiteY56" fmla="*/ 1834342 h 4357254"/>
                <a:gd name="connsiteX57" fmla="*/ 2773509 w 4751993"/>
                <a:gd name="connsiteY57" fmla="*/ 1764582 h 4357254"/>
                <a:gd name="connsiteX58" fmla="*/ 2773510 w 4751993"/>
                <a:gd name="connsiteY58" fmla="*/ 1764582 h 4357254"/>
                <a:gd name="connsiteX59" fmla="*/ 2774776 w 4751993"/>
                <a:gd name="connsiteY59" fmla="*/ 1739504 h 4357254"/>
                <a:gd name="connsiteX60" fmla="*/ 2881939 w 4751993"/>
                <a:gd name="connsiteY60" fmla="*/ 1392211 h 4357254"/>
                <a:gd name="connsiteX61" fmla="*/ 2925894 w 4751993"/>
                <a:gd name="connsiteY61" fmla="*/ 1319858 h 4357254"/>
                <a:gd name="connsiteX62" fmla="*/ 2937242 w 4751993"/>
                <a:gd name="connsiteY62" fmla="*/ 1306104 h 4357254"/>
                <a:gd name="connsiteX63" fmla="*/ 2938967 w 4751993"/>
                <a:gd name="connsiteY63" fmla="*/ 1302926 h 4357254"/>
                <a:gd name="connsiteX64" fmla="*/ 2938966 w 4751993"/>
                <a:gd name="connsiteY64" fmla="*/ 1302926 h 4357254"/>
                <a:gd name="connsiteX65" fmla="*/ 2999664 w 4751993"/>
                <a:gd name="connsiteY65" fmla="*/ 1191098 h 4357254"/>
                <a:gd name="connsiteX66" fmla="*/ 3052870 w 4751993"/>
                <a:gd name="connsiteY66" fmla="*/ 927562 h 4357254"/>
                <a:gd name="connsiteX67" fmla="*/ 2375824 w 4751993"/>
                <a:gd name="connsiteY67" fmla="*/ 250516 h 4357254"/>
                <a:gd name="connsiteX68" fmla="*/ 2375824 w 4751993"/>
                <a:gd name="connsiteY68" fmla="*/ 0 h 4357254"/>
                <a:gd name="connsiteX69" fmla="*/ 3303386 w 4751993"/>
                <a:gd name="connsiteY69" fmla="*/ 927562 h 4357254"/>
                <a:gd name="connsiteX70" fmla="*/ 3299864 w 4751993"/>
                <a:gd name="connsiteY70" fmla="*/ 997322 h 4357254"/>
                <a:gd name="connsiteX71" fmla="*/ 3299865 w 4751993"/>
                <a:gd name="connsiteY71" fmla="*/ 997322 h 4357254"/>
                <a:gd name="connsiteX72" fmla="*/ 3298598 w 4751993"/>
                <a:gd name="connsiteY72" fmla="*/ 1022399 h 4357254"/>
                <a:gd name="connsiteX73" fmla="*/ 3191435 w 4751993"/>
                <a:gd name="connsiteY73" fmla="*/ 1369692 h 4357254"/>
                <a:gd name="connsiteX74" fmla="*/ 3147480 w 4751993"/>
                <a:gd name="connsiteY74" fmla="*/ 1442045 h 4357254"/>
                <a:gd name="connsiteX75" fmla="*/ 3136132 w 4751993"/>
                <a:gd name="connsiteY75" fmla="*/ 1455799 h 4357254"/>
                <a:gd name="connsiteX76" fmla="*/ 3134407 w 4751993"/>
                <a:gd name="connsiteY76" fmla="*/ 1458979 h 4357254"/>
                <a:gd name="connsiteX77" fmla="*/ 3134404 w 4751993"/>
                <a:gd name="connsiteY77" fmla="*/ 1458983 h 4357254"/>
                <a:gd name="connsiteX78" fmla="*/ 3073708 w 4751993"/>
                <a:gd name="connsiteY78" fmla="*/ 1570805 h 4357254"/>
                <a:gd name="connsiteX79" fmla="*/ 3020502 w 4751993"/>
                <a:gd name="connsiteY79" fmla="*/ 1834342 h 4357254"/>
                <a:gd name="connsiteX80" fmla="*/ 3697548 w 4751993"/>
                <a:gd name="connsiteY80" fmla="*/ 2511388 h 4357254"/>
                <a:gd name="connsiteX81" fmla="*/ 3705665 w 4751993"/>
                <a:gd name="connsiteY81" fmla="*/ 2510570 h 4357254"/>
                <a:gd name="connsiteX82" fmla="*/ 3705684 w 4751993"/>
                <a:gd name="connsiteY82" fmla="*/ 2510567 h 4357254"/>
                <a:gd name="connsiteX83" fmla="*/ 3754214 w 4751993"/>
                <a:gd name="connsiteY83" fmla="*/ 2505675 h 4357254"/>
                <a:gd name="connsiteX84" fmla="*/ 3824430 w 4751993"/>
                <a:gd name="connsiteY84" fmla="*/ 2502129 h 4357254"/>
                <a:gd name="connsiteX85" fmla="*/ 4185479 w 4751993"/>
                <a:gd name="connsiteY85" fmla="*/ 2575021 h 4357254"/>
                <a:gd name="connsiteX86" fmla="*/ 4226633 w 4751993"/>
                <a:gd name="connsiteY86" fmla="*/ 2594846 h 4357254"/>
                <a:gd name="connsiteX87" fmla="*/ 4216157 w 4751993"/>
                <a:gd name="connsiteY87" fmla="*/ 2603490 h 4357254"/>
                <a:gd name="connsiteX88" fmla="*/ 4216158 w 4751993"/>
                <a:gd name="connsiteY88" fmla="*/ 2603491 h 4357254"/>
                <a:gd name="connsiteX89" fmla="*/ 4226634 w 4751993"/>
                <a:gd name="connsiteY89" fmla="*/ 2594847 h 4357254"/>
                <a:gd name="connsiteX90" fmla="*/ 4266562 w 4751993"/>
                <a:gd name="connsiteY90" fmla="*/ 2614082 h 4357254"/>
                <a:gd name="connsiteX91" fmla="*/ 4751993 w 4751993"/>
                <a:gd name="connsiteY91" fmla="*/ 3429692 h 4357254"/>
                <a:gd name="connsiteX92" fmla="*/ 3824431 w 4751993"/>
                <a:gd name="connsiteY92" fmla="*/ 4357254 h 4357254"/>
                <a:gd name="connsiteX93" fmla="*/ 3305822 w 4751993"/>
                <a:gd name="connsiteY93" fmla="*/ 4198841 h 4357254"/>
                <a:gd name="connsiteX94" fmla="*/ 3297959 w 4751993"/>
                <a:gd name="connsiteY94" fmla="*/ 4192353 h 4357254"/>
                <a:gd name="connsiteX95" fmla="*/ 3298598 w 4751993"/>
                <a:gd name="connsiteY95" fmla="*/ 4188163 h 4357254"/>
                <a:gd name="connsiteX96" fmla="*/ 3298597 w 4751993"/>
                <a:gd name="connsiteY96" fmla="*/ 4188163 h 4357254"/>
                <a:gd name="connsiteX97" fmla="*/ 3297958 w 4751993"/>
                <a:gd name="connsiteY97" fmla="*/ 4192353 h 4357254"/>
                <a:gd name="connsiteX98" fmla="*/ 3168545 w 4751993"/>
                <a:gd name="connsiteY98" fmla="*/ 4085577 h 4357254"/>
                <a:gd name="connsiteX99" fmla="*/ 3055281 w 4751993"/>
                <a:gd name="connsiteY99" fmla="*/ 3948301 h 4357254"/>
                <a:gd name="connsiteX100" fmla="*/ 3016780 w 4751993"/>
                <a:gd name="connsiteY100" fmla="*/ 3884925 h 4357254"/>
                <a:gd name="connsiteX101" fmla="*/ 2999664 w 4751993"/>
                <a:gd name="connsiteY101" fmla="*/ 3829788 h 4357254"/>
                <a:gd name="connsiteX102" fmla="*/ 2951727 w 4751993"/>
                <a:gd name="connsiteY102" fmla="*/ 3741470 h 4357254"/>
                <a:gd name="connsiteX103" fmla="*/ 2937241 w 4751993"/>
                <a:gd name="connsiteY103" fmla="*/ 3714782 h 4357254"/>
                <a:gd name="connsiteX104" fmla="*/ 2375824 w 4751993"/>
                <a:gd name="connsiteY104" fmla="*/ 3416279 h 4357254"/>
                <a:gd name="connsiteX105" fmla="*/ 1814407 w 4751993"/>
                <a:gd name="connsiteY105" fmla="*/ 3714782 h 4357254"/>
                <a:gd name="connsiteX106" fmla="*/ 1800977 w 4751993"/>
                <a:gd name="connsiteY106" fmla="*/ 3739524 h 4357254"/>
                <a:gd name="connsiteX107" fmla="*/ 1751984 w 4751993"/>
                <a:gd name="connsiteY107" fmla="*/ 3829788 h 4357254"/>
                <a:gd name="connsiteX108" fmla="*/ 1734509 w 4751993"/>
                <a:gd name="connsiteY108" fmla="*/ 3886083 h 4357254"/>
                <a:gd name="connsiteX109" fmla="*/ 1696711 w 4751993"/>
                <a:gd name="connsiteY109" fmla="*/ 3948301 h 4357254"/>
                <a:gd name="connsiteX110" fmla="*/ 1583447 w 4751993"/>
                <a:gd name="connsiteY110" fmla="*/ 4085577 h 4357254"/>
                <a:gd name="connsiteX111" fmla="*/ 1453729 w 4751993"/>
                <a:gd name="connsiteY111" fmla="*/ 4192605 h 4357254"/>
                <a:gd name="connsiteX112" fmla="*/ 1453729 w 4751993"/>
                <a:gd name="connsiteY112" fmla="*/ 4192604 h 4357254"/>
                <a:gd name="connsiteX113" fmla="*/ 1446171 w 4751993"/>
                <a:gd name="connsiteY113" fmla="*/ 4198840 h 4357254"/>
                <a:gd name="connsiteX114" fmla="*/ 927562 w 4751993"/>
                <a:gd name="connsiteY114" fmla="*/ 4357253 h 4357254"/>
                <a:gd name="connsiteX115" fmla="*/ 0 w 4751993"/>
                <a:gd name="connsiteY115" fmla="*/ 3429691 h 4357254"/>
                <a:gd name="connsiteX116" fmla="*/ 485431 w 4751993"/>
                <a:gd name="connsiteY116" fmla="*/ 2614081 h 4357254"/>
                <a:gd name="connsiteX117" fmla="*/ 525141 w 4751993"/>
                <a:gd name="connsiteY117" fmla="*/ 2594951 h 4357254"/>
                <a:gd name="connsiteX118" fmla="*/ 535491 w 4751993"/>
                <a:gd name="connsiteY118" fmla="*/ 2603490 h 4357254"/>
                <a:gd name="connsiteX119" fmla="*/ 535492 w 4751993"/>
                <a:gd name="connsiteY119" fmla="*/ 2603490 h 4357254"/>
                <a:gd name="connsiteX120" fmla="*/ 525142 w 4751993"/>
                <a:gd name="connsiteY120" fmla="*/ 2594951 h 4357254"/>
                <a:gd name="connsiteX121" fmla="*/ 566514 w 4751993"/>
                <a:gd name="connsiteY121" fmla="*/ 2575021 h 4357254"/>
                <a:gd name="connsiteX122" fmla="*/ 927563 w 4751993"/>
                <a:gd name="connsiteY122" fmla="*/ 2502129 h 4357254"/>
                <a:gd name="connsiteX123" fmla="*/ 997090 w 4751993"/>
                <a:gd name="connsiteY123" fmla="*/ 2505640 h 4357254"/>
                <a:gd name="connsiteX124" fmla="*/ 1046978 w 4751993"/>
                <a:gd name="connsiteY124" fmla="*/ 2510669 h 4357254"/>
                <a:gd name="connsiteX125" fmla="*/ 1054101 w 4751993"/>
                <a:gd name="connsiteY125" fmla="*/ 2511387 h 4357254"/>
                <a:gd name="connsiteX126" fmla="*/ 1731147 w 4751993"/>
                <a:gd name="connsiteY126" fmla="*/ 1834342 h 4357254"/>
                <a:gd name="connsiteX127" fmla="*/ 1677941 w 4751993"/>
                <a:gd name="connsiteY127" fmla="*/ 1570805 h 4357254"/>
                <a:gd name="connsiteX128" fmla="*/ 1617245 w 4751993"/>
                <a:gd name="connsiteY128" fmla="*/ 1458980 h 4357254"/>
                <a:gd name="connsiteX129" fmla="*/ 1617243 w 4751993"/>
                <a:gd name="connsiteY129" fmla="*/ 1458979 h 4357254"/>
                <a:gd name="connsiteX130" fmla="*/ 1615518 w 4751993"/>
                <a:gd name="connsiteY130" fmla="*/ 1455799 h 4357254"/>
                <a:gd name="connsiteX131" fmla="*/ 1604170 w 4751993"/>
                <a:gd name="connsiteY131" fmla="*/ 1442045 h 4357254"/>
                <a:gd name="connsiteX132" fmla="*/ 1560215 w 4751993"/>
                <a:gd name="connsiteY132" fmla="*/ 1369692 h 4357254"/>
                <a:gd name="connsiteX133" fmla="*/ 1453052 w 4751993"/>
                <a:gd name="connsiteY133" fmla="*/ 1022399 h 4357254"/>
                <a:gd name="connsiteX134" fmla="*/ 1451785 w 4751993"/>
                <a:gd name="connsiteY134" fmla="*/ 997322 h 4357254"/>
                <a:gd name="connsiteX135" fmla="*/ 1451784 w 4751993"/>
                <a:gd name="connsiteY135" fmla="*/ 997322 h 4357254"/>
                <a:gd name="connsiteX136" fmla="*/ 1448262 w 4751993"/>
                <a:gd name="connsiteY136" fmla="*/ 927562 h 4357254"/>
                <a:gd name="connsiteX137" fmla="*/ 2375824 w 4751993"/>
                <a:gd name="connsiteY137" fmla="*/ 0 h 4357254"/>
                <a:gd name="connsiteX0" fmla="*/ 2375824 w 4751993"/>
                <a:gd name="connsiteY0" fmla="*/ 250516 h 4357254"/>
                <a:gd name="connsiteX1" fmla="*/ 1698778 w 4751993"/>
                <a:gd name="connsiteY1" fmla="*/ 927562 h 4357254"/>
                <a:gd name="connsiteX2" fmla="*/ 1751984 w 4751993"/>
                <a:gd name="connsiteY2" fmla="*/ 1191098 h 4357254"/>
                <a:gd name="connsiteX3" fmla="*/ 1812680 w 4751993"/>
                <a:gd name="connsiteY3" fmla="*/ 1302923 h 4357254"/>
                <a:gd name="connsiteX4" fmla="*/ 1812683 w 4751993"/>
                <a:gd name="connsiteY4" fmla="*/ 1302926 h 4357254"/>
                <a:gd name="connsiteX5" fmla="*/ 1814408 w 4751993"/>
                <a:gd name="connsiteY5" fmla="*/ 1306104 h 4357254"/>
                <a:gd name="connsiteX6" fmla="*/ 1825756 w 4751993"/>
                <a:gd name="connsiteY6" fmla="*/ 1319858 h 4357254"/>
                <a:gd name="connsiteX7" fmla="*/ 1869711 w 4751993"/>
                <a:gd name="connsiteY7" fmla="*/ 1392211 h 4357254"/>
                <a:gd name="connsiteX8" fmla="*/ 1976874 w 4751993"/>
                <a:gd name="connsiteY8" fmla="*/ 1739504 h 4357254"/>
                <a:gd name="connsiteX9" fmla="*/ 1978140 w 4751993"/>
                <a:gd name="connsiteY9" fmla="*/ 1764581 h 4357254"/>
                <a:gd name="connsiteX10" fmla="*/ 1981663 w 4751993"/>
                <a:gd name="connsiteY10" fmla="*/ 1834342 h 4357254"/>
                <a:gd name="connsiteX11" fmla="*/ 1496232 w 4751993"/>
                <a:gd name="connsiteY11" fmla="*/ 2649951 h 4357254"/>
                <a:gd name="connsiteX12" fmla="*/ 1456521 w 4751993"/>
                <a:gd name="connsiteY12" fmla="*/ 2669081 h 4357254"/>
                <a:gd name="connsiteX13" fmla="*/ 1415150 w 4751993"/>
                <a:gd name="connsiteY13" fmla="*/ 2689011 h 4357254"/>
                <a:gd name="connsiteX14" fmla="*/ 1054101 w 4751993"/>
                <a:gd name="connsiteY14" fmla="*/ 2761903 h 4357254"/>
                <a:gd name="connsiteX15" fmla="*/ 984573 w 4751993"/>
                <a:gd name="connsiteY15" fmla="*/ 2758392 h 4357254"/>
                <a:gd name="connsiteX16" fmla="*/ 934686 w 4751993"/>
                <a:gd name="connsiteY16" fmla="*/ 2753363 h 4357254"/>
                <a:gd name="connsiteX17" fmla="*/ 867165 w 4751993"/>
                <a:gd name="connsiteY17" fmla="*/ 2743058 h 4357254"/>
                <a:gd name="connsiteX18" fmla="*/ 867165 w 4751993"/>
                <a:gd name="connsiteY18" fmla="*/ 2743058 h 4357254"/>
                <a:gd name="connsiteX19" fmla="*/ 867164 w 4751993"/>
                <a:gd name="connsiteY19" fmla="*/ 2743058 h 4357254"/>
                <a:gd name="connsiteX20" fmla="*/ 934685 w 4751993"/>
                <a:gd name="connsiteY20" fmla="*/ 2753363 h 4357254"/>
                <a:gd name="connsiteX21" fmla="*/ 927562 w 4751993"/>
                <a:gd name="connsiteY21" fmla="*/ 2752645 h 4357254"/>
                <a:gd name="connsiteX22" fmla="*/ 250516 w 4751993"/>
                <a:gd name="connsiteY22" fmla="*/ 3429691 h 4357254"/>
                <a:gd name="connsiteX23" fmla="*/ 927562 w 4751993"/>
                <a:gd name="connsiteY23" fmla="*/ 4106737 h 4357254"/>
                <a:gd name="connsiteX24" fmla="*/ 1488979 w 4751993"/>
                <a:gd name="connsiteY24" fmla="*/ 3808234 h 4357254"/>
                <a:gd name="connsiteX25" fmla="*/ 1502408 w 4751993"/>
                <a:gd name="connsiteY25" fmla="*/ 3783492 h 4357254"/>
                <a:gd name="connsiteX26" fmla="*/ 1489963 w 4751993"/>
                <a:gd name="connsiteY26" fmla="*/ 3817496 h 4357254"/>
                <a:gd name="connsiteX27" fmla="*/ 1489963 w 4751993"/>
                <a:gd name="connsiteY27" fmla="*/ 3817497 h 4357254"/>
                <a:gd name="connsiteX28" fmla="*/ 1502408 w 4751993"/>
                <a:gd name="connsiteY28" fmla="*/ 3783493 h 4357254"/>
                <a:gd name="connsiteX29" fmla="*/ 1551402 w 4751993"/>
                <a:gd name="connsiteY29" fmla="*/ 3693229 h 4357254"/>
                <a:gd name="connsiteX30" fmla="*/ 1719939 w 4751993"/>
                <a:gd name="connsiteY30" fmla="*/ 3437440 h 4357254"/>
                <a:gd name="connsiteX31" fmla="*/ 1857215 w 4751993"/>
                <a:gd name="connsiteY31" fmla="*/ 3324176 h 4357254"/>
                <a:gd name="connsiteX32" fmla="*/ 2375824 w 4751993"/>
                <a:gd name="connsiteY32" fmla="*/ 3165763 h 4357254"/>
                <a:gd name="connsiteX33" fmla="*/ 2894433 w 4751993"/>
                <a:gd name="connsiteY33" fmla="*/ 3324176 h 4357254"/>
                <a:gd name="connsiteX34" fmla="*/ 2902297 w 4751993"/>
                <a:gd name="connsiteY34" fmla="*/ 3330664 h 4357254"/>
                <a:gd name="connsiteX35" fmla="*/ 3031709 w 4751993"/>
                <a:gd name="connsiteY35" fmla="*/ 3437440 h 4357254"/>
                <a:gd name="connsiteX36" fmla="*/ 3144973 w 4751993"/>
                <a:gd name="connsiteY36" fmla="*/ 3574716 h 4357254"/>
                <a:gd name="connsiteX37" fmla="*/ 3183475 w 4751993"/>
                <a:gd name="connsiteY37" fmla="*/ 3638092 h 4357254"/>
                <a:gd name="connsiteX38" fmla="*/ 3248527 w 4751993"/>
                <a:gd name="connsiteY38" fmla="*/ 3781547 h 4357254"/>
                <a:gd name="connsiteX39" fmla="*/ 3261685 w 4751993"/>
                <a:gd name="connsiteY39" fmla="*/ 3817497 h 4357254"/>
                <a:gd name="connsiteX40" fmla="*/ 3261686 w 4751993"/>
                <a:gd name="connsiteY40" fmla="*/ 3817497 h 4357254"/>
                <a:gd name="connsiteX41" fmla="*/ 3248528 w 4751993"/>
                <a:gd name="connsiteY41" fmla="*/ 3781547 h 4357254"/>
                <a:gd name="connsiteX42" fmla="*/ 3263014 w 4751993"/>
                <a:gd name="connsiteY42" fmla="*/ 3808235 h 4357254"/>
                <a:gd name="connsiteX43" fmla="*/ 3824431 w 4751993"/>
                <a:gd name="connsiteY43" fmla="*/ 4106738 h 4357254"/>
                <a:gd name="connsiteX44" fmla="*/ 4501477 w 4751993"/>
                <a:gd name="connsiteY44" fmla="*/ 3429692 h 4357254"/>
                <a:gd name="connsiteX45" fmla="*/ 3824431 w 4751993"/>
                <a:gd name="connsiteY45" fmla="*/ 2752646 h 4357254"/>
                <a:gd name="connsiteX46" fmla="*/ 3816295 w 4751993"/>
                <a:gd name="connsiteY46" fmla="*/ 2753466 h 4357254"/>
                <a:gd name="connsiteX47" fmla="*/ 3884485 w 4751993"/>
                <a:gd name="connsiteY47" fmla="*/ 2743059 h 4357254"/>
                <a:gd name="connsiteX48" fmla="*/ 3884484 w 4751993"/>
                <a:gd name="connsiteY48" fmla="*/ 2743058 h 4357254"/>
                <a:gd name="connsiteX49" fmla="*/ 3816294 w 4751993"/>
                <a:gd name="connsiteY49" fmla="*/ 2753465 h 4357254"/>
                <a:gd name="connsiteX50" fmla="*/ 3767765 w 4751993"/>
                <a:gd name="connsiteY50" fmla="*/ 2758357 h 4357254"/>
                <a:gd name="connsiteX51" fmla="*/ 3697548 w 4751993"/>
                <a:gd name="connsiteY51" fmla="*/ 2761903 h 4357254"/>
                <a:gd name="connsiteX52" fmla="*/ 3336499 w 4751993"/>
                <a:gd name="connsiteY52" fmla="*/ 2689011 h 4357254"/>
                <a:gd name="connsiteX53" fmla="*/ 3295346 w 4751993"/>
                <a:gd name="connsiteY53" fmla="*/ 2669186 h 4357254"/>
                <a:gd name="connsiteX54" fmla="*/ 3295345 w 4751993"/>
                <a:gd name="connsiteY54" fmla="*/ 2669187 h 4357254"/>
                <a:gd name="connsiteX55" fmla="*/ 3255417 w 4751993"/>
                <a:gd name="connsiteY55" fmla="*/ 2649952 h 4357254"/>
                <a:gd name="connsiteX56" fmla="*/ 2769986 w 4751993"/>
                <a:gd name="connsiteY56" fmla="*/ 1834342 h 4357254"/>
                <a:gd name="connsiteX57" fmla="*/ 2773509 w 4751993"/>
                <a:gd name="connsiteY57" fmla="*/ 1764582 h 4357254"/>
                <a:gd name="connsiteX58" fmla="*/ 2773510 w 4751993"/>
                <a:gd name="connsiteY58" fmla="*/ 1764582 h 4357254"/>
                <a:gd name="connsiteX59" fmla="*/ 2774776 w 4751993"/>
                <a:gd name="connsiteY59" fmla="*/ 1739504 h 4357254"/>
                <a:gd name="connsiteX60" fmla="*/ 2881939 w 4751993"/>
                <a:gd name="connsiteY60" fmla="*/ 1392211 h 4357254"/>
                <a:gd name="connsiteX61" fmla="*/ 2925894 w 4751993"/>
                <a:gd name="connsiteY61" fmla="*/ 1319858 h 4357254"/>
                <a:gd name="connsiteX62" fmla="*/ 2937242 w 4751993"/>
                <a:gd name="connsiteY62" fmla="*/ 1306104 h 4357254"/>
                <a:gd name="connsiteX63" fmla="*/ 2938967 w 4751993"/>
                <a:gd name="connsiteY63" fmla="*/ 1302926 h 4357254"/>
                <a:gd name="connsiteX64" fmla="*/ 2938966 w 4751993"/>
                <a:gd name="connsiteY64" fmla="*/ 1302926 h 4357254"/>
                <a:gd name="connsiteX65" fmla="*/ 2999664 w 4751993"/>
                <a:gd name="connsiteY65" fmla="*/ 1191098 h 4357254"/>
                <a:gd name="connsiteX66" fmla="*/ 3052870 w 4751993"/>
                <a:gd name="connsiteY66" fmla="*/ 927562 h 4357254"/>
                <a:gd name="connsiteX67" fmla="*/ 2375824 w 4751993"/>
                <a:gd name="connsiteY67" fmla="*/ 250516 h 4357254"/>
                <a:gd name="connsiteX68" fmla="*/ 2375824 w 4751993"/>
                <a:gd name="connsiteY68" fmla="*/ 0 h 4357254"/>
                <a:gd name="connsiteX69" fmla="*/ 3303386 w 4751993"/>
                <a:gd name="connsiteY69" fmla="*/ 927562 h 4357254"/>
                <a:gd name="connsiteX70" fmla="*/ 3299864 w 4751993"/>
                <a:gd name="connsiteY70" fmla="*/ 997322 h 4357254"/>
                <a:gd name="connsiteX71" fmla="*/ 3299865 w 4751993"/>
                <a:gd name="connsiteY71" fmla="*/ 997322 h 4357254"/>
                <a:gd name="connsiteX72" fmla="*/ 3298598 w 4751993"/>
                <a:gd name="connsiteY72" fmla="*/ 1022399 h 4357254"/>
                <a:gd name="connsiteX73" fmla="*/ 3191435 w 4751993"/>
                <a:gd name="connsiteY73" fmla="*/ 1369692 h 4357254"/>
                <a:gd name="connsiteX74" fmla="*/ 3147480 w 4751993"/>
                <a:gd name="connsiteY74" fmla="*/ 1442045 h 4357254"/>
                <a:gd name="connsiteX75" fmla="*/ 3136132 w 4751993"/>
                <a:gd name="connsiteY75" fmla="*/ 1455799 h 4357254"/>
                <a:gd name="connsiteX76" fmla="*/ 3134407 w 4751993"/>
                <a:gd name="connsiteY76" fmla="*/ 1458979 h 4357254"/>
                <a:gd name="connsiteX77" fmla="*/ 3134404 w 4751993"/>
                <a:gd name="connsiteY77" fmla="*/ 1458983 h 4357254"/>
                <a:gd name="connsiteX78" fmla="*/ 3073708 w 4751993"/>
                <a:gd name="connsiteY78" fmla="*/ 1570805 h 4357254"/>
                <a:gd name="connsiteX79" fmla="*/ 3020502 w 4751993"/>
                <a:gd name="connsiteY79" fmla="*/ 1834342 h 4357254"/>
                <a:gd name="connsiteX80" fmla="*/ 3697548 w 4751993"/>
                <a:gd name="connsiteY80" fmla="*/ 2511388 h 4357254"/>
                <a:gd name="connsiteX81" fmla="*/ 3705665 w 4751993"/>
                <a:gd name="connsiteY81" fmla="*/ 2510570 h 4357254"/>
                <a:gd name="connsiteX82" fmla="*/ 3705684 w 4751993"/>
                <a:gd name="connsiteY82" fmla="*/ 2510567 h 4357254"/>
                <a:gd name="connsiteX83" fmla="*/ 3754214 w 4751993"/>
                <a:gd name="connsiteY83" fmla="*/ 2505675 h 4357254"/>
                <a:gd name="connsiteX84" fmla="*/ 3824430 w 4751993"/>
                <a:gd name="connsiteY84" fmla="*/ 2502129 h 4357254"/>
                <a:gd name="connsiteX85" fmla="*/ 4185479 w 4751993"/>
                <a:gd name="connsiteY85" fmla="*/ 2575021 h 4357254"/>
                <a:gd name="connsiteX86" fmla="*/ 4226633 w 4751993"/>
                <a:gd name="connsiteY86" fmla="*/ 2594846 h 4357254"/>
                <a:gd name="connsiteX87" fmla="*/ 4216157 w 4751993"/>
                <a:gd name="connsiteY87" fmla="*/ 2603490 h 4357254"/>
                <a:gd name="connsiteX88" fmla="*/ 4216158 w 4751993"/>
                <a:gd name="connsiteY88" fmla="*/ 2603491 h 4357254"/>
                <a:gd name="connsiteX89" fmla="*/ 4226634 w 4751993"/>
                <a:gd name="connsiteY89" fmla="*/ 2594847 h 4357254"/>
                <a:gd name="connsiteX90" fmla="*/ 4266562 w 4751993"/>
                <a:gd name="connsiteY90" fmla="*/ 2614082 h 4357254"/>
                <a:gd name="connsiteX91" fmla="*/ 4751993 w 4751993"/>
                <a:gd name="connsiteY91" fmla="*/ 3429692 h 4357254"/>
                <a:gd name="connsiteX92" fmla="*/ 3824431 w 4751993"/>
                <a:gd name="connsiteY92" fmla="*/ 4357254 h 4357254"/>
                <a:gd name="connsiteX93" fmla="*/ 3305822 w 4751993"/>
                <a:gd name="connsiteY93" fmla="*/ 4198841 h 4357254"/>
                <a:gd name="connsiteX94" fmla="*/ 3297959 w 4751993"/>
                <a:gd name="connsiteY94" fmla="*/ 4192353 h 4357254"/>
                <a:gd name="connsiteX95" fmla="*/ 3298598 w 4751993"/>
                <a:gd name="connsiteY95" fmla="*/ 4188163 h 4357254"/>
                <a:gd name="connsiteX96" fmla="*/ 3298597 w 4751993"/>
                <a:gd name="connsiteY96" fmla="*/ 4188163 h 4357254"/>
                <a:gd name="connsiteX97" fmla="*/ 3297958 w 4751993"/>
                <a:gd name="connsiteY97" fmla="*/ 4192353 h 4357254"/>
                <a:gd name="connsiteX98" fmla="*/ 3168545 w 4751993"/>
                <a:gd name="connsiteY98" fmla="*/ 4085577 h 4357254"/>
                <a:gd name="connsiteX99" fmla="*/ 3055281 w 4751993"/>
                <a:gd name="connsiteY99" fmla="*/ 3948301 h 4357254"/>
                <a:gd name="connsiteX100" fmla="*/ 3016780 w 4751993"/>
                <a:gd name="connsiteY100" fmla="*/ 3884925 h 4357254"/>
                <a:gd name="connsiteX101" fmla="*/ 2999664 w 4751993"/>
                <a:gd name="connsiteY101" fmla="*/ 3829788 h 4357254"/>
                <a:gd name="connsiteX102" fmla="*/ 2951727 w 4751993"/>
                <a:gd name="connsiteY102" fmla="*/ 3741470 h 4357254"/>
                <a:gd name="connsiteX103" fmla="*/ 2937241 w 4751993"/>
                <a:gd name="connsiteY103" fmla="*/ 3714782 h 4357254"/>
                <a:gd name="connsiteX104" fmla="*/ 2375824 w 4751993"/>
                <a:gd name="connsiteY104" fmla="*/ 3416279 h 4357254"/>
                <a:gd name="connsiteX105" fmla="*/ 1814407 w 4751993"/>
                <a:gd name="connsiteY105" fmla="*/ 3714782 h 4357254"/>
                <a:gd name="connsiteX106" fmla="*/ 1800977 w 4751993"/>
                <a:gd name="connsiteY106" fmla="*/ 3739524 h 4357254"/>
                <a:gd name="connsiteX107" fmla="*/ 1751984 w 4751993"/>
                <a:gd name="connsiteY107" fmla="*/ 3829788 h 4357254"/>
                <a:gd name="connsiteX108" fmla="*/ 1734509 w 4751993"/>
                <a:gd name="connsiteY108" fmla="*/ 3886083 h 4357254"/>
                <a:gd name="connsiteX109" fmla="*/ 1696711 w 4751993"/>
                <a:gd name="connsiteY109" fmla="*/ 3948301 h 4357254"/>
                <a:gd name="connsiteX110" fmla="*/ 1583447 w 4751993"/>
                <a:gd name="connsiteY110" fmla="*/ 4085577 h 4357254"/>
                <a:gd name="connsiteX111" fmla="*/ 1453729 w 4751993"/>
                <a:gd name="connsiteY111" fmla="*/ 4192605 h 4357254"/>
                <a:gd name="connsiteX112" fmla="*/ 1453729 w 4751993"/>
                <a:gd name="connsiteY112" fmla="*/ 4192604 h 4357254"/>
                <a:gd name="connsiteX113" fmla="*/ 1446171 w 4751993"/>
                <a:gd name="connsiteY113" fmla="*/ 4198840 h 4357254"/>
                <a:gd name="connsiteX114" fmla="*/ 927562 w 4751993"/>
                <a:gd name="connsiteY114" fmla="*/ 4357253 h 4357254"/>
                <a:gd name="connsiteX115" fmla="*/ 0 w 4751993"/>
                <a:gd name="connsiteY115" fmla="*/ 3429691 h 4357254"/>
                <a:gd name="connsiteX116" fmla="*/ 485431 w 4751993"/>
                <a:gd name="connsiteY116" fmla="*/ 2614081 h 4357254"/>
                <a:gd name="connsiteX117" fmla="*/ 525141 w 4751993"/>
                <a:gd name="connsiteY117" fmla="*/ 2594951 h 4357254"/>
                <a:gd name="connsiteX118" fmla="*/ 535491 w 4751993"/>
                <a:gd name="connsiteY118" fmla="*/ 2603490 h 4357254"/>
                <a:gd name="connsiteX119" fmla="*/ 535492 w 4751993"/>
                <a:gd name="connsiteY119" fmla="*/ 2603490 h 4357254"/>
                <a:gd name="connsiteX120" fmla="*/ 525142 w 4751993"/>
                <a:gd name="connsiteY120" fmla="*/ 2594951 h 4357254"/>
                <a:gd name="connsiteX121" fmla="*/ 566514 w 4751993"/>
                <a:gd name="connsiteY121" fmla="*/ 2575021 h 4357254"/>
                <a:gd name="connsiteX122" fmla="*/ 927563 w 4751993"/>
                <a:gd name="connsiteY122" fmla="*/ 2502129 h 4357254"/>
                <a:gd name="connsiteX123" fmla="*/ 997090 w 4751993"/>
                <a:gd name="connsiteY123" fmla="*/ 2505640 h 4357254"/>
                <a:gd name="connsiteX124" fmla="*/ 1046978 w 4751993"/>
                <a:gd name="connsiteY124" fmla="*/ 2510669 h 4357254"/>
                <a:gd name="connsiteX125" fmla="*/ 1054101 w 4751993"/>
                <a:gd name="connsiteY125" fmla="*/ 2511387 h 4357254"/>
                <a:gd name="connsiteX126" fmla="*/ 1731147 w 4751993"/>
                <a:gd name="connsiteY126" fmla="*/ 1834342 h 4357254"/>
                <a:gd name="connsiteX127" fmla="*/ 1677941 w 4751993"/>
                <a:gd name="connsiteY127" fmla="*/ 1570805 h 4357254"/>
                <a:gd name="connsiteX128" fmla="*/ 1617245 w 4751993"/>
                <a:gd name="connsiteY128" fmla="*/ 1458980 h 4357254"/>
                <a:gd name="connsiteX129" fmla="*/ 1617243 w 4751993"/>
                <a:gd name="connsiteY129" fmla="*/ 1458979 h 4357254"/>
                <a:gd name="connsiteX130" fmla="*/ 1615518 w 4751993"/>
                <a:gd name="connsiteY130" fmla="*/ 1455799 h 4357254"/>
                <a:gd name="connsiteX131" fmla="*/ 1604170 w 4751993"/>
                <a:gd name="connsiteY131" fmla="*/ 1442045 h 4357254"/>
                <a:gd name="connsiteX132" fmla="*/ 1560215 w 4751993"/>
                <a:gd name="connsiteY132" fmla="*/ 1369692 h 4357254"/>
                <a:gd name="connsiteX133" fmla="*/ 1453052 w 4751993"/>
                <a:gd name="connsiteY133" fmla="*/ 1022399 h 4357254"/>
                <a:gd name="connsiteX134" fmla="*/ 1451785 w 4751993"/>
                <a:gd name="connsiteY134" fmla="*/ 997322 h 4357254"/>
                <a:gd name="connsiteX135" fmla="*/ 1451784 w 4751993"/>
                <a:gd name="connsiteY135" fmla="*/ 997322 h 4357254"/>
                <a:gd name="connsiteX136" fmla="*/ 1448262 w 4751993"/>
                <a:gd name="connsiteY136" fmla="*/ 927562 h 4357254"/>
                <a:gd name="connsiteX137" fmla="*/ 2375824 w 4751993"/>
                <a:gd name="connsiteY137" fmla="*/ 0 h 4357254"/>
                <a:gd name="connsiteX0" fmla="*/ 2375824 w 4751993"/>
                <a:gd name="connsiteY0" fmla="*/ 250516 h 4357254"/>
                <a:gd name="connsiteX1" fmla="*/ 1698778 w 4751993"/>
                <a:gd name="connsiteY1" fmla="*/ 927562 h 4357254"/>
                <a:gd name="connsiteX2" fmla="*/ 1751984 w 4751993"/>
                <a:gd name="connsiteY2" fmla="*/ 1191098 h 4357254"/>
                <a:gd name="connsiteX3" fmla="*/ 1812680 w 4751993"/>
                <a:gd name="connsiteY3" fmla="*/ 1302923 h 4357254"/>
                <a:gd name="connsiteX4" fmla="*/ 1812683 w 4751993"/>
                <a:gd name="connsiteY4" fmla="*/ 1302926 h 4357254"/>
                <a:gd name="connsiteX5" fmla="*/ 1814408 w 4751993"/>
                <a:gd name="connsiteY5" fmla="*/ 1306104 h 4357254"/>
                <a:gd name="connsiteX6" fmla="*/ 1825756 w 4751993"/>
                <a:gd name="connsiteY6" fmla="*/ 1319858 h 4357254"/>
                <a:gd name="connsiteX7" fmla="*/ 1869711 w 4751993"/>
                <a:gd name="connsiteY7" fmla="*/ 1392211 h 4357254"/>
                <a:gd name="connsiteX8" fmla="*/ 1976874 w 4751993"/>
                <a:gd name="connsiteY8" fmla="*/ 1739504 h 4357254"/>
                <a:gd name="connsiteX9" fmla="*/ 1978140 w 4751993"/>
                <a:gd name="connsiteY9" fmla="*/ 1764581 h 4357254"/>
                <a:gd name="connsiteX10" fmla="*/ 1981663 w 4751993"/>
                <a:gd name="connsiteY10" fmla="*/ 1834342 h 4357254"/>
                <a:gd name="connsiteX11" fmla="*/ 1496232 w 4751993"/>
                <a:gd name="connsiteY11" fmla="*/ 2649951 h 4357254"/>
                <a:gd name="connsiteX12" fmla="*/ 1456521 w 4751993"/>
                <a:gd name="connsiteY12" fmla="*/ 2669081 h 4357254"/>
                <a:gd name="connsiteX13" fmla="*/ 1415150 w 4751993"/>
                <a:gd name="connsiteY13" fmla="*/ 2689011 h 4357254"/>
                <a:gd name="connsiteX14" fmla="*/ 1054101 w 4751993"/>
                <a:gd name="connsiteY14" fmla="*/ 2761903 h 4357254"/>
                <a:gd name="connsiteX15" fmla="*/ 984573 w 4751993"/>
                <a:gd name="connsiteY15" fmla="*/ 2758392 h 4357254"/>
                <a:gd name="connsiteX16" fmla="*/ 934686 w 4751993"/>
                <a:gd name="connsiteY16" fmla="*/ 2753363 h 4357254"/>
                <a:gd name="connsiteX17" fmla="*/ 867165 w 4751993"/>
                <a:gd name="connsiteY17" fmla="*/ 2743058 h 4357254"/>
                <a:gd name="connsiteX18" fmla="*/ 867165 w 4751993"/>
                <a:gd name="connsiteY18" fmla="*/ 2743058 h 4357254"/>
                <a:gd name="connsiteX19" fmla="*/ 867164 w 4751993"/>
                <a:gd name="connsiteY19" fmla="*/ 2743058 h 4357254"/>
                <a:gd name="connsiteX20" fmla="*/ 934685 w 4751993"/>
                <a:gd name="connsiteY20" fmla="*/ 2753363 h 4357254"/>
                <a:gd name="connsiteX21" fmla="*/ 927562 w 4751993"/>
                <a:gd name="connsiteY21" fmla="*/ 2752645 h 4357254"/>
                <a:gd name="connsiteX22" fmla="*/ 250516 w 4751993"/>
                <a:gd name="connsiteY22" fmla="*/ 3429691 h 4357254"/>
                <a:gd name="connsiteX23" fmla="*/ 927562 w 4751993"/>
                <a:gd name="connsiteY23" fmla="*/ 4106737 h 4357254"/>
                <a:gd name="connsiteX24" fmla="*/ 1488979 w 4751993"/>
                <a:gd name="connsiteY24" fmla="*/ 3808234 h 4357254"/>
                <a:gd name="connsiteX25" fmla="*/ 1502408 w 4751993"/>
                <a:gd name="connsiteY25" fmla="*/ 3783492 h 4357254"/>
                <a:gd name="connsiteX26" fmla="*/ 1489963 w 4751993"/>
                <a:gd name="connsiteY26" fmla="*/ 3817496 h 4357254"/>
                <a:gd name="connsiteX27" fmla="*/ 1489963 w 4751993"/>
                <a:gd name="connsiteY27" fmla="*/ 3817497 h 4357254"/>
                <a:gd name="connsiteX28" fmla="*/ 1502408 w 4751993"/>
                <a:gd name="connsiteY28" fmla="*/ 3783493 h 4357254"/>
                <a:gd name="connsiteX29" fmla="*/ 1551402 w 4751993"/>
                <a:gd name="connsiteY29" fmla="*/ 3693229 h 4357254"/>
                <a:gd name="connsiteX30" fmla="*/ 1719939 w 4751993"/>
                <a:gd name="connsiteY30" fmla="*/ 3437440 h 4357254"/>
                <a:gd name="connsiteX31" fmla="*/ 1857215 w 4751993"/>
                <a:gd name="connsiteY31" fmla="*/ 3324176 h 4357254"/>
                <a:gd name="connsiteX32" fmla="*/ 2375824 w 4751993"/>
                <a:gd name="connsiteY32" fmla="*/ 3165763 h 4357254"/>
                <a:gd name="connsiteX33" fmla="*/ 2894433 w 4751993"/>
                <a:gd name="connsiteY33" fmla="*/ 3324176 h 4357254"/>
                <a:gd name="connsiteX34" fmla="*/ 2902297 w 4751993"/>
                <a:gd name="connsiteY34" fmla="*/ 3330664 h 4357254"/>
                <a:gd name="connsiteX35" fmla="*/ 3031709 w 4751993"/>
                <a:gd name="connsiteY35" fmla="*/ 3437440 h 4357254"/>
                <a:gd name="connsiteX36" fmla="*/ 3144973 w 4751993"/>
                <a:gd name="connsiteY36" fmla="*/ 3574716 h 4357254"/>
                <a:gd name="connsiteX37" fmla="*/ 3183475 w 4751993"/>
                <a:gd name="connsiteY37" fmla="*/ 3638092 h 4357254"/>
                <a:gd name="connsiteX38" fmla="*/ 3248527 w 4751993"/>
                <a:gd name="connsiteY38" fmla="*/ 3781547 h 4357254"/>
                <a:gd name="connsiteX39" fmla="*/ 3261685 w 4751993"/>
                <a:gd name="connsiteY39" fmla="*/ 3817497 h 4357254"/>
                <a:gd name="connsiteX40" fmla="*/ 3261686 w 4751993"/>
                <a:gd name="connsiteY40" fmla="*/ 3817497 h 4357254"/>
                <a:gd name="connsiteX41" fmla="*/ 3248528 w 4751993"/>
                <a:gd name="connsiteY41" fmla="*/ 3781547 h 4357254"/>
                <a:gd name="connsiteX42" fmla="*/ 3263014 w 4751993"/>
                <a:gd name="connsiteY42" fmla="*/ 3808235 h 4357254"/>
                <a:gd name="connsiteX43" fmla="*/ 3824431 w 4751993"/>
                <a:gd name="connsiteY43" fmla="*/ 4106738 h 4357254"/>
                <a:gd name="connsiteX44" fmla="*/ 4501477 w 4751993"/>
                <a:gd name="connsiteY44" fmla="*/ 3429692 h 4357254"/>
                <a:gd name="connsiteX45" fmla="*/ 3824431 w 4751993"/>
                <a:gd name="connsiteY45" fmla="*/ 2752646 h 4357254"/>
                <a:gd name="connsiteX46" fmla="*/ 3816295 w 4751993"/>
                <a:gd name="connsiteY46" fmla="*/ 2753466 h 4357254"/>
                <a:gd name="connsiteX47" fmla="*/ 3884485 w 4751993"/>
                <a:gd name="connsiteY47" fmla="*/ 2743059 h 4357254"/>
                <a:gd name="connsiteX48" fmla="*/ 3816294 w 4751993"/>
                <a:gd name="connsiteY48" fmla="*/ 2753465 h 4357254"/>
                <a:gd name="connsiteX49" fmla="*/ 3767765 w 4751993"/>
                <a:gd name="connsiteY49" fmla="*/ 2758357 h 4357254"/>
                <a:gd name="connsiteX50" fmla="*/ 3697548 w 4751993"/>
                <a:gd name="connsiteY50" fmla="*/ 2761903 h 4357254"/>
                <a:gd name="connsiteX51" fmla="*/ 3336499 w 4751993"/>
                <a:gd name="connsiteY51" fmla="*/ 2689011 h 4357254"/>
                <a:gd name="connsiteX52" fmla="*/ 3295346 w 4751993"/>
                <a:gd name="connsiteY52" fmla="*/ 2669186 h 4357254"/>
                <a:gd name="connsiteX53" fmla="*/ 3295345 w 4751993"/>
                <a:gd name="connsiteY53" fmla="*/ 2669187 h 4357254"/>
                <a:gd name="connsiteX54" fmla="*/ 3255417 w 4751993"/>
                <a:gd name="connsiteY54" fmla="*/ 2649952 h 4357254"/>
                <a:gd name="connsiteX55" fmla="*/ 2769986 w 4751993"/>
                <a:gd name="connsiteY55" fmla="*/ 1834342 h 4357254"/>
                <a:gd name="connsiteX56" fmla="*/ 2773509 w 4751993"/>
                <a:gd name="connsiteY56" fmla="*/ 1764582 h 4357254"/>
                <a:gd name="connsiteX57" fmla="*/ 2773510 w 4751993"/>
                <a:gd name="connsiteY57" fmla="*/ 1764582 h 4357254"/>
                <a:gd name="connsiteX58" fmla="*/ 2774776 w 4751993"/>
                <a:gd name="connsiteY58" fmla="*/ 1739504 h 4357254"/>
                <a:gd name="connsiteX59" fmla="*/ 2881939 w 4751993"/>
                <a:gd name="connsiteY59" fmla="*/ 1392211 h 4357254"/>
                <a:gd name="connsiteX60" fmla="*/ 2925894 w 4751993"/>
                <a:gd name="connsiteY60" fmla="*/ 1319858 h 4357254"/>
                <a:gd name="connsiteX61" fmla="*/ 2937242 w 4751993"/>
                <a:gd name="connsiteY61" fmla="*/ 1306104 h 4357254"/>
                <a:gd name="connsiteX62" fmla="*/ 2938967 w 4751993"/>
                <a:gd name="connsiteY62" fmla="*/ 1302926 h 4357254"/>
                <a:gd name="connsiteX63" fmla="*/ 2938966 w 4751993"/>
                <a:gd name="connsiteY63" fmla="*/ 1302926 h 4357254"/>
                <a:gd name="connsiteX64" fmla="*/ 2999664 w 4751993"/>
                <a:gd name="connsiteY64" fmla="*/ 1191098 h 4357254"/>
                <a:gd name="connsiteX65" fmla="*/ 3052870 w 4751993"/>
                <a:gd name="connsiteY65" fmla="*/ 927562 h 4357254"/>
                <a:gd name="connsiteX66" fmla="*/ 2375824 w 4751993"/>
                <a:gd name="connsiteY66" fmla="*/ 250516 h 4357254"/>
                <a:gd name="connsiteX67" fmla="*/ 2375824 w 4751993"/>
                <a:gd name="connsiteY67" fmla="*/ 0 h 4357254"/>
                <a:gd name="connsiteX68" fmla="*/ 3303386 w 4751993"/>
                <a:gd name="connsiteY68" fmla="*/ 927562 h 4357254"/>
                <a:gd name="connsiteX69" fmla="*/ 3299864 w 4751993"/>
                <a:gd name="connsiteY69" fmla="*/ 997322 h 4357254"/>
                <a:gd name="connsiteX70" fmla="*/ 3299865 w 4751993"/>
                <a:gd name="connsiteY70" fmla="*/ 997322 h 4357254"/>
                <a:gd name="connsiteX71" fmla="*/ 3298598 w 4751993"/>
                <a:gd name="connsiteY71" fmla="*/ 1022399 h 4357254"/>
                <a:gd name="connsiteX72" fmla="*/ 3191435 w 4751993"/>
                <a:gd name="connsiteY72" fmla="*/ 1369692 h 4357254"/>
                <a:gd name="connsiteX73" fmla="*/ 3147480 w 4751993"/>
                <a:gd name="connsiteY73" fmla="*/ 1442045 h 4357254"/>
                <a:gd name="connsiteX74" fmla="*/ 3136132 w 4751993"/>
                <a:gd name="connsiteY74" fmla="*/ 1455799 h 4357254"/>
                <a:gd name="connsiteX75" fmla="*/ 3134407 w 4751993"/>
                <a:gd name="connsiteY75" fmla="*/ 1458979 h 4357254"/>
                <a:gd name="connsiteX76" fmla="*/ 3134404 w 4751993"/>
                <a:gd name="connsiteY76" fmla="*/ 1458983 h 4357254"/>
                <a:gd name="connsiteX77" fmla="*/ 3073708 w 4751993"/>
                <a:gd name="connsiteY77" fmla="*/ 1570805 h 4357254"/>
                <a:gd name="connsiteX78" fmla="*/ 3020502 w 4751993"/>
                <a:gd name="connsiteY78" fmla="*/ 1834342 h 4357254"/>
                <a:gd name="connsiteX79" fmla="*/ 3697548 w 4751993"/>
                <a:gd name="connsiteY79" fmla="*/ 2511388 h 4357254"/>
                <a:gd name="connsiteX80" fmla="*/ 3705665 w 4751993"/>
                <a:gd name="connsiteY80" fmla="*/ 2510570 h 4357254"/>
                <a:gd name="connsiteX81" fmla="*/ 3705684 w 4751993"/>
                <a:gd name="connsiteY81" fmla="*/ 2510567 h 4357254"/>
                <a:gd name="connsiteX82" fmla="*/ 3754214 w 4751993"/>
                <a:gd name="connsiteY82" fmla="*/ 2505675 h 4357254"/>
                <a:gd name="connsiteX83" fmla="*/ 3824430 w 4751993"/>
                <a:gd name="connsiteY83" fmla="*/ 2502129 h 4357254"/>
                <a:gd name="connsiteX84" fmla="*/ 4185479 w 4751993"/>
                <a:gd name="connsiteY84" fmla="*/ 2575021 h 4357254"/>
                <a:gd name="connsiteX85" fmla="*/ 4226633 w 4751993"/>
                <a:gd name="connsiteY85" fmla="*/ 2594846 h 4357254"/>
                <a:gd name="connsiteX86" fmla="*/ 4216157 w 4751993"/>
                <a:gd name="connsiteY86" fmla="*/ 2603490 h 4357254"/>
                <a:gd name="connsiteX87" fmla="*/ 4216158 w 4751993"/>
                <a:gd name="connsiteY87" fmla="*/ 2603491 h 4357254"/>
                <a:gd name="connsiteX88" fmla="*/ 4226634 w 4751993"/>
                <a:gd name="connsiteY88" fmla="*/ 2594847 h 4357254"/>
                <a:gd name="connsiteX89" fmla="*/ 4266562 w 4751993"/>
                <a:gd name="connsiteY89" fmla="*/ 2614082 h 4357254"/>
                <a:gd name="connsiteX90" fmla="*/ 4751993 w 4751993"/>
                <a:gd name="connsiteY90" fmla="*/ 3429692 h 4357254"/>
                <a:gd name="connsiteX91" fmla="*/ 3824431 w 4751993"/>
                <a:gd name="connsiteY91" fmla="*/ 4357254 h 4357254"/>
                <a:gd name="connsiteX92" fmla="*/ 3305822 w 4751993"/>
                <a:gd name="connsiteY92" fmla="*/ 4198841 h 4357254"/>
                <a:gd name="connsiteX93" fmla="*/ 3297959 w 4751993"/>
                <a:gd name="connsiteY93" fmla="*/ 4192353 h 4357254"/>
                <a:gd name="connsiteX94" fmla="*/ 3298598 w 4751993"/>
                <a:gd name="connsiteY94" fmla="*/ 4188163 h 4357254"/>
                <a:gd name="connsiteX95" fmla="*/ 3298597 w 4751993"/>
                <a:gd name="connsiteY95" fmla="*/ 4188163 h 4357254"/>
                <a:gd name="connsiteX96" fmla="*/ 3297958 w 4751993"/>
                <a:gd name="connsiteY96" fmla="*/ 4192353 h 4357254"/>
                <a:gd name="connsiteX97" fmla="*/ 3168545 w 4751993"/>
                <a:gd name="connsiteY97" fmla="*/ 4085577 h 4357254"/>
                <a:gd name="connsiteX98" fmla="*/ 3055281 w 4751993"/>
                <a:gd name="connsiteY98" fmla="*/ 3948301 h 4357254"/>
                <a:gd name="connsiteX99" fmla="*/ 3016780 w 4751993"/>
                <a:gd name="connsiteY99" fmla="*/ 3884925 h 4357254"/>
                <a:gd name="connsiteX100" fmla="*/ 2999664 w 4751993"/>
                <a:gd name="connsiteY100" fmla="*/ 3829788 h 4357254"/>
                <a:gd name="connsiteX101" fmla="*/ 2951727 w 4751993"/>
                <a:gd name="connsiteY101" fmla="*/ 3741470 h 4357254"/>
                <a:gd name="connsiteX102" fmla="*/ 2937241 w 4751993"/>
                <a:gd name="connsiteY102" fmla="*/ 3714782 h 4357254"/>
                <a:gd name="connsiteX103" fmla="*/ 2375824 w 4751993"/>
                <a:gd name="connsiteY103" fmla="*/ 3416279 h 4357254"/>
                <a:gd name="connsiteX104" fmla="*/ 1814407 w 4751993"/>
                <a:gd name="connsiteY104" fmla="*/ 3714782 h 4357254"/>
                <a:gd name="connsiteX105" fmla="*/ 1800977 w 4751993"/>
                <a:gd name="connsiteY105" fmla="*/ 3739524 h 4357254"/>
                <a:gd name="connsiteX106" fmla="*/ 1751984 w 4751993"/>
                <a:gd name="connsiteY106" fmla="*/ 3829788 h 4357254"/>
                <a:gd name="connsiteX107" fmla="*/ 1734509 w 4751993"/>
                <a:gd name="connsiteY107" fmla="*/ 3886083 h 4357254"/>
                <a:gd name="connsiteX108" fmla="*/ 1696711 w 4751993"/>
                <a:gd name="connsiteY108" fmla="*/ 3948301 h 4357254"/>
                <a:gd name="connsiteX109" fmla="*/ 1583447 w 4751993"/>
                <a:gd name="connsiteY109" fmla="*/ 4085577 h 4357254"/>
                <a:gd name="connsiteX110" fmla="*/ 1453729 w 4751993"/>
                <a:gd name="connsiteY110" fmla="*/ 4192605 h 4357254"/>
                <a:gd name="connsiteX111" fmla="*/ 1453729 w 4751993"/>
                <a:gd name="connsiteY111" fmla="*/ 4192604 h 4357254"/>
                <a:gd name="connsiteX112" fmla="*/ 1446171 w 4751993"/>
                <a:gd name="connsiteY112" fmla="*/ 4198840 h 4357254"/>
                <a:gd name="connsiteX113" fmla="*/ 927562 w 4751993"/>
                <a:gd name="connsiteY113" fmla="*/ 4357253 h 4357254"/>
                <a:gd name="connsiteX114" fmla="*/ 0 w 4751993"/>
                <a:gd name="connsiteY114" fmla="*/ 3429691 h 4357254"/>
                <a:gd name="connsiteX115" fmla="*/ 485431 w 4751993"/>
                <a:gd name="connsiteY115" fmla="*/ 2614081 h 4357254"/>
                <a:gd name="connsiteX116" fmla="*/ 525141 w 4751993"/>
                <a:gd name="connsiteY116" fmla="*/ 2594951 h 4357254"/>
                <a:gd name="connsiteX117" fmla="*/ 535491 w 4751993"/>
                <a:gd name="connsiteY117" fmla="*/ 2603490 h 4357254"/>
                <a:gd name="connsiteX118" fmla="*/ 535492 w 4751993"/>
                <a:gd name="connsiteY118" fmla="*/ 2603490 h 4357254"/>
                <a:gd name="connsiteX119" fmla="*/ 525142 w 4751993"/>
                <a:gd name="connsiteY119" fmla="*/ 2594951 h 4357254"/>
                <a:gd name="connsiteX120" fmla="*/ 566514 w 4751993"/>
                <a:gd name="connsiteY120" fmla="*/ 2575021 h 4357254"/>
                <a:gd name="connsiteX121" fmla="*/ 927563 w 4751993"/>
                <a:gd name="connsiteY121" fmla="*/ 2502129 h 4357254"/>
                <a:gd name="connsiteX122" fmla="*/ 997090 w 4751993"/>
                <a:gd name="connsiteY122" fmla="*/ 2505640 h 4357254"/>
                <a:gd name="connsiteX123" fmla="*/ 1046978 w 4751993"/>
                <a:gd name="connsiteY123" fmla="*/ 2510669 h 4357254"/>
                <a:gd name="connsiteX124" fmla="*/ 1054101 w 4751993"/>
                <a:gd name="connsiteY124" fmla="*/ 2511387 h 4357254"/>
                <a:gd name="connsiteX125" fmla="*/ 1731147 w 4751993"/>
                <a:gd name="connsiteY125" fmla="*/ 1834342 h 4357254"/>
                <a:gd name="connsiteX126" fmla="*/ 1677941 w 4751993"/>
                <a:gd name="connsiteY126" fmla="*/ 1570805 h 4357254"/>
                <a:gd name="connsiteX127" fmla="*/ 1617245 w 4751993"/>
                <a:gd name="connsiteY127" fmla="*/ 1458980 h 4357254"/>
                <a:gd name="connsiteX128" fmla="*/ 1617243 w 4751993"/>
                <a:gd name="connsiteY128" fmla="*/ 1458979 h 4357254"/>
                <a:gd name="connsiteX129" fmla="*/ 1615518 w 4751993"/>
                <a:gd name="connsiteY129" fmla="*/ 1455799 h 4357254"/>
                <a:gd name="connsiteX130" fmla="*/ 1604170 w 4751993"/>
                <a:gd name="connsiteY130" fmla="*/ 1442045 h 4357254"/>
                <a:gd name="connsiteX131" fmla="*/ 1560215 w 4751993"/>
                <a:gd name="connsiteY131" fmla="*/ 1369692 h 4357254"/>
                <a:gd name="connsiteX132" fmla="*/ 1453052 w 4751993"/>
                <a:gd name="connsiteY132" fmla="*/ 1022399 h 4357254"/>
                <a:gd name="connsiteX133" fmla="*/ 1451785 w 4751993"/>
                <a:gd name="connsiteY133" fmla="*/ 997322 h 4357254"/>
                <a:gd name="connsiteX134" fmla="*/ 1451784 w 4751993"/>
                <a:gd name="connsiteY134" fmla="*/ 997322 h 4357254"/>
                <a:gd name="connsiteX135" fmla="*/ 1448262 w 4751993"/>
                <a:gd name="connsiteY135" fmla="*/ 927562 h 4357254"/>
                <a:gd name="connsiteX136" fmla="*/ 2375824 w 4751993"/>
                <a:gd name="connsiteY136" fmla="*/ 0 h 4357254"/>
                <a:gd name="connsiteX0" fmla="*/ 2375824 w 4751993"/>
                <a:gd name="connsiteY0" fmla="*/ 250516 h 4357254"/>
                <a:gd name="connsiteX1" fmla="*/ 1698778 w 4751993"/>
                <a:gd name="connsiteY1" fmla="*/ 927562 h 4357254"/>
                <a:gd name="connsiteX2" fmla="*/ 1751984 w 4751993"/>
                <a:gd name="connsiteY2" fmla="*/ 1191098 h 4357254"/>
                <a:gd name="connsiteX3" fmla="*/ 1812680 w 4751993"/>
                <a:gd name="connsiteY3" fmla="*/ 1302923 h 4357254"/>
                <a:gd name="connsiteX4" fmla="*/ 1812683 w 4751993"/>
                <a:gd name="connsiteY4" fmla="*/ 1302926 h 4357254"/>
                <a:gd name="connsiteX5" fmla="*/ 1814408 w 4751993"/>
                <a:gd name="connsiteY5" fmla="*/ 1306104 h 4357254"/>
                <a:gd name="connsiteX6" fmla="*/ 1825756 w 4751993"/>
                <a:gd name="connsiteY6" fmla="*/ 1319858 h 4357254"/>
                <a:gd name="connsiteX7" fmla="*/ 1869711 w 4751993"/>
                <a:gd name="connsiteY7" fmla="*/ 1392211 h 4357254"/>
                <a:gd name="connsiteX8" fmla="*/ 1976874 w 4751993"/>
                <a:gd name="connsiteY8" fmla="*/ 1739504 h 4357254"/>
                <a:gd name="connsiteX9" fmla="*/ 1978140 w 4751993"/>
                <a:gd name="connsiteY9" fmla="*/ 1764581 h 4357254"/>
                <a:gd name="connsiteX10" fmla="*/ 1981663 w 4751993"/>
                <a:gd name="connsiteY10" fmla="*/ 1834342 h 4357254"/>
                <a:gd name="connsiteX11" fmla="*/ 1496232 w 4751993"/>
                <a:gd name="connsiteY11" fmla="*/ 2649951 h 4357254"/>
                <a:gd name="connsiteX12" fmla="*/ 1456521 w 4751993"/>
                <a:gd name="connsiteY12" fmla="*/ 2669081 h 4357254"/>
                <a:gd name="connsiteX13" fmla="*/ 1415150 w 4751993"/>
                <a:gd name="connsiteY13" fmla="*/ 2689011 h 4357254"/>
                <a:gd name="connsiteX14" fmla="*/ 1054101 w 4751993"/>
                <a:gd name="connsiteY14" fmla="*/ 2761903 h 4357254"/>
                <a:gd name="connsiteX15" fmla="*/ 984573 w 4751993"/>
                <a:gd name="connsiteY15" fmla="*/ 2758392 h 4357254"/>
                <a:gd name="connsiteX16" fmla="*/ 934686 w 4751993"/>
                <a:gd name="connsiteY16" fmla="*/ 2753363 h 4357254"/>
                <a:gd name="connsiteX17" fmla="*/ 867165 w 4751993"/>
                <a:gd name="connsiteY17" fmla="*/ 2743058 h 4357254"/>
                <a:gd name="connsiteX18" fmla="*/ 867165 w 4751993"/>
                <a:gd name="connsiteY18" fmla="*/ 2743058 h 4357254"/>
                <a:gd name="connsiteX19" fmla="*/ 867164 w 4751993"/>
                <a:gd name="connsiteY19" fmla="*/ 2743058 h 4357254"/>
                <a:gd name="connsiteX20" fmla="*/ 934685 w 4751993"/>
                <a:gd name="connsiteY20" fmla="*/ 2753363 h 4357254"/>
                <a:gd name="connsiteX21" fmla="*/ 927562 w 4751993"/>
                <a:gd name="connsiteY21" fmla="*/ 2752645 h 4357254"/>
                <a:gd name="connsiteX22" fmla="*/ 250516 w 4751993"/>
                <a:gd name="connsiteY22" fmla="*/ 3429691 h 4357254"/>
                <a:gd name="connsiteX23" fmla="*/ 927562 w 4751993"/>
                <a:gd name="connsiteY23" fmla="*/ 4106737 h 4357254"/>
                <a:gd name="connsiteX24" fmla="*/ 1488979 w 4751993"/>
                <a:gd name="connsiteY24" fmla="*/ 3808234 h 4357254"/>
                <a:gd name="connsiteX25" fmla="*/ 1502408 w 4751993"/>
                <a:gd name="connsiteY25" fmla="*/ 3783492 h 4357254"/>
                <a:gd name="connsiteX26" fmla="*/ 1489963 w 4751993"/>
                <a:gd name="connsiteY26" fmla="*/ 3817496 h 4357254"/>
                <a:gd name="connsiteX27" fmla="*/ 1489963 w 4751993"/>
                <a:gd name="connsiteY27" fmla="*/ 3817497 h 4357254"/>
                <a:gd name="connsiteX28" fmla="*/ 1502408 w 4751993"/>
                <a:gd name="connsiteY28" fmla="*/ 3783493 h 4357254"/>
                <a:gd name="connsiteX29" fmla="*/ 1551402 w 4751993"/>
                <a:gd name="connsiteY29" fmla="*/ 3693229 h 4357254"/>
                <a:gd name="connsiteX30" fmla="*/ 1719939 w 4751993"/>
                <a:gd name="connsiteY30" fmla="*/ 3437440 h 4357254"/>
                <a:gd name="connsiteX31" fmla="*/ 1857215 w 4751993"/>
                <a:gd name="connsiteY31" fmla="*/ 3324176 h 4357254"/>
                <a:gd name="connsiteX32" fmla="*/ 2375824 w 4751993"/>
                <a:gd name="connsiteY32" fmla="*/ 3165763 h 4357254"/>
                <a:gd name="connsiteX33" fmla="*/ 2894433 w 4751993"/>
                <a:gd name="connsiteY33" fmla="*/ 3324176 h 4357254"/>
                <a:gd name="connsiteX34" fmla="*/ 2902297 w 4751993"/>
                <a:gd name="connsiteY34" fmla="*/ 3330664 h 4357254"/>
                <a:gd name="connsiteX35" fmla="*/ 3031709 w 4751993"/>
                <a:gd name="connsiteY35" fmla="*/ 3437440 h 4357254"/>
                <a:gd name="connsiteX36" fmla="*/ 3144973 w 4751993"/>
                <a:gd name="connsiteY36" fmla="*/ 3574716 h 4357254"/>
                <a:gd name="connsiteX37" fmla="*/ 3183475 w 4751993"/>
                <a:gd name="connsiteY37" fmla="*/ 3638092 h 4357254"/>
                <a:gd name="connsiteX38" fmla="*/ 3248527 w 4751993"/>
                <a:gd name="connsiteY38" fmla="*/ 3781547 h 4357254"/>
                <a:gd name="connsiteX39" fmla="*/ 3261685 w 4751993"/>
                <a:gd name="connsiteY39" fmla="*/ 3817497 h 4357254"/>
                <a:gd name="connsiteX40" fmla="*/ 3261686 w 4751993"/>
                <a:gd name="connsiteY40" fmla="*/ 3817497 h 4357254"/>
                <a:gd name="connsiteX41" fmla="*/ 3248528 w 4751993"/>
                <a:gd name="connsiteY41" fmla="*/ 3781547 h 4357254"/>
                <a:gd name="connsiteX42" fmla="*/ 3263014 w 4751993"/>
                <a:gd name="connsiteY42" fmla="*/ 3808235 h 4357254"/>
                <a:gd name="connsiteX43" fmla="*/ 3824431 w 4751993"/>
                <a:gd name="connsiteY43" fmla="*/ 4106738 h 4357254"/>
                <a:gd name="connsiteX44" fmla="*/ 4501477 w 4751993"/>
                <a:gd name="connsiteY44" fmla="*/ 3429692 h 4357254"/>
                <a:gd name="connsiteX45" fmla="*/ 3824431 w 4751993"/>
                <a:gd name="connsiteY45" fmla="*/ 2752646 h 4357254"/>
                <a:gd name="connsiteX46" fmla="*/ 3816295 w 4751993"/>
                <a:gd name="connsiteY46" fmla="*/ 2753466 h 4357254"/>
                <a:gd name="connsiteX47" fmla="*/ 3816294 w 4751993"/>
                <a:gd name="connsiteY47" fmla="*/ 2753465 h 4357254"/>
                <a:gd name="connsiteX48" fmla="*/ 3767765 w 4751993"/>
                <a:gd name="connsiteY48" fmla="*/ 2758357 h 4357254"/>
                <a:gd name="connsiteX49" fmla="*/ 3697548 w 4751993"/>
                <a:gd name="connsiteY49" fmla="*/ 2761903 h 4357254"/>
                <a:gd name="connsiteX50" fmla="*/ 3336499 w 4751993"/>
                <a:gd name="connsiteY50" fmla="*/ 2689011 h 4357254"/>
                <a:gd name="connsiteX51" fmla="*/ 3295346 w 4751993"/>
                <a:gd name="connsiteY51" fmla="*/ 2669186 h 4357254"/>
                <a:gd name="connsiteX52" fmla="*/ 3295345 w 4751993"/>
                <a:gd name="connsiteY52" fmla="*/ 2669187 h 4357254"/>
                <a:gd name="connsiteX53" fmla="*/ 3255417 w 4751993"/>
                <a:gd name="connsiteY53" fmla="*/ 2649952 h 4357254"/>
                <a:gd name="connsiteX54" fmla="*/ 2769986 w 4751993"/>
                <a:gd name="connsiteY54" fmla="*/ 1834342 h 4357254"/>
                <a:gd name="connsiteX55" fmla="*/ 2773509 w 4751993"/>
                <a:gd name="connsiteY55" fmla="*/ 1764582 h 4357254"/>
                <a:gd name="connsiteX56" fmla="*/ 2773510 w 4751993"/>
                <a:gd name="connsiteY56" fmla="*/ 1764582 h 4357254"/>
                <a:gd name="connsiteX57" fmla="*/ 2774776 w 4751993"/>
                <a:gd name="connsiteY57" fmla="*/ 1739504 h 4357254"/>
                <a:gd name="connsiteX58" fmla="*/ 2881939 w 4751993"/>
                <a:gd name="connsiteY58" fmla="*/ 1392211 h 4357254"/>
                <a:gd name="connsiteX59" fmla="*/ 2925894 w 4751993"/>
                <a:gd name="connsiteY59" fmla="*/ 1319858 h 4357254"/>
                <a:gd name="connsiteX60" fmla="*/ 2937242 w 4751993"/>
                <a:gd name="connsiteY60" fmla="*/ 1306104 h 4357254"/>
                <a:gd name="connsiteX61" fmla="*/ 2938967 w 4751993"/>
                <a:gd name="connsiteY61" fmla="*/ 1302926 h 4357254"/>
                <a:gd name="connsiteX62" fmla="*/ 2938966 w 4751993"/>
                <a:gd name="connsiteY62" fmla="*/ 1302926 h 4357254"/>
                <a:gd name="connsiteX63" fmla="*/ 2999664 w 4751993"/>
                <a:gd name="connsiteY63" fmla="*/ 1191098 h 4357254"/>
                <a:gd name="connsiteX64" fmla="*/ 3052870 w 4751993"/>
                <a:gd name="connsiteY64" fmla="*/ 927562 h 4357254"/>
                <a:gd name="connsiteX65" fmla="*/ 2375824 w 4751993"/>
                <a:gd name="connsiteY65" fmla="*/ 250516 h 4357254"/>
                <a:gd name="connsiteX66" fmla="*/ 2375824 w 4751993"/>
                <a:gd name="connsiteY66" fmla="*/ 0 h 4357254"/>
                <a:gd name="connsiteX67" fmla="*/ 3303386 w 4751993"/>
                <a:gd name="connsiteY67" fmla="*/ 927562 h 4357254"/>
                <a:gd name="connsiteX68" fmla="*/ 3299864 w 4751993"/>
                <a:gd name="connsiteY68" fmla="*/ 997322 h 4357254"/>
                <a:gd name="connsiteX69" fmla="*/ 3299865 w 4751993"/>
                <a:gd name="connsiteY69" fmla="*/ 997322 h 4357254"/>
                <a:gd name="connsiteX70" fmla="*/ 3298598 w 4751993"/>
                <a:gd name="connsiteY70" fmla="*/ 1022399 h 4357254"/>
                <a:gd name="connsiteX71" fmla="*/ 3191435 w 4751993"/>
                <a:gd name="connsiteY71" fmla="*/ 1369692 h 4357254"/>
                <a:gd name="connsiteX72" fmla="*/ 3147480 w 4751993"/>
                <a:gd name="connsiteY72" fmla="*/ 1442045 h 4357254"/>
                <a:gd name="connsiteX73" fmla="*/ 3136132 w 4751993"/>
                <a:gd name="connsiteY73" fmla="*/ 1455799 h 4357254"/>
                <a:gd name="connsiteX74" fmla="*/ 3134407 w 4751993"/>
                <a:gd name="connsiteY74" fmla="*/ 1458979 h 4357254"/>
                <a:gd name="connsiteX75" fmla="*/ 3134404 w 4751993"/>
                <a:gd name="connsiteY75" fmla="*/ 1458983 h 4357254"/>
                <a:gd name="connsiteX76" fmla="*/ 3073708 w 4751993"/>
                <a:gd name="connsiteY76" fmla="*/ 1570805 h 4357254"/>
                <a:gd name="connsiteX77" fmla="*/ 3020502 w 4751993"/>
                <a:gd name="connsiteY77" fmla="*/ 1834342 h 4357254"/>
                <a:gd name="connsiteX78" fmla="*/ 3697548 w 4751993"/>
                <a:gd name="connsiteY78" fmla="*/ 2511388 h 4357254"/>
                <a:gd name="connsiteX79" fmla="*/ 3705665 w 4751993"/>
                <a:gd name="connsiteY79" fmla="*/ 2510570 h 4357254"/>
                <a:gd name="connsiteX80" fmla="*/ 3705684 w 4751993"/>
                <a:gd name="connsiteY80" fmla="*/ 2510567 h 4357254"/>
                <a:gd name="connsiteX81" fmla="*/ 3754214 w 4751993"/>
                <a:gd name="connsiteY81" fmla="*/ 2505675 h 4357254"/>
                <a:gd name="connsiteX82" fmla="*/ 3824430 w 4751993"/>
                <a:gd name="connsiteY82" fmla="*/ 2502129 h 4357254"/>
                <a:gd name="connsiteX83" fmla="*/ 4185479 w 4751993"/>
                <a:gd name="connsiteY83" fmla="*/ 2575021 h 4357254"/>
                <a:gd name="connsiteX84" fmla="*/ 4226633 w 4751993"/>
                <a:gd name="connsiteY84" fmla="*/ 2594846 h 4357254"/>
                <a:gd name="connsiteX85" fmla="*/ 4216157 w 4751993"/>
                <a:gd name="connsiteY85" fmla="*/ 2603490 h 4357254"/>
                <a:gd name="connsiteX86" fmla="*/ 4216158 w 4751993"/>
                <a:gd name="connsiteY86" fmla="*/ 2603491 h 4357254"/>
                <a:gd name="connsiteX87" fmla="*/ 4226634 w 4751993"/>
                <a:gd name="connsiteY87" fmla="*/ 2594847 h 4357254"/>
                <a:gd name="connsiteX88" fmla="*/ 4266562 w 4751993"/>
                <a:gd name="connsiteY88" fmla="*/ 2614082 h 4357254"/>
                <a:gd name="connsiteX89" fmla="*/ 4751993 w 4751993"/>
                <a:gd name="connsiteY89" fmla="*/ 3429692 h 4357254"/>
                <a:gd name="connsiteX90" fmla="*/ 3824431 w 4751993"/>
                <a:gd name="connsiteY90" fmla="*/ 4357254 h 4357254"/>
                <a:gd name="connsiteX91" fmla="*/ 3305822 w 4751993"/>
                <a:gd name="connsiteY91" fmla="*/ 4198841 h 4357254"/>
                <a:gd name="connsiteX92" fmla="*/ 3297959 w 4751993"/>
                <a:gd name="connsiteY92" fmla="*/ 4192353 h 4357254"/>
                <a:gd name="connsiteX93" fmla="*/ 3298598 w 4751993"/>
                <a:gd name="connsiteY93" fmla="*/ 4188163 h 4357254"/>
                <a:gd name="connsiteX94" fmla="*/ 3298597 w 4751993"/>
                <a:gd name="connsiteY94" fmla="*/ 4188163 h 4357254"/>
                <a:gd name="connsiteX95" fmla="*/ 3297958 w 4751993"/>
                <a:gd name="connsiteY95" fmla="*/ 4192353 h 4357254"/>
                <a:gd name="connsiteX96" fmla="*/ 3168545 w 4751993"/>
                <a:gd name="connsiteY96" fmla="*/ 4085577 h 4357254"/>
                <a:gd name="connsiteX97" fmla="*/ 3055281 w 4751993"/>
                <a:gd name="connsiteY97" fmla="*/ 3948301 h 4357254"/>
                <a:gd name="connsiteX98" fmla="*/ 3016780 w 4751993"/>
                <a:gd name="connsiteY98" fmla="*/ 3884925 h 4357254"/>
                <a:gd name="connsiteX99" fmla="*/ 2999664 w 4751993"/>
                <a:gd name="connsiteY99" fmla="*/ 3829788 h 4357254"/>
                <a:gd name="connsiteX100" fmla="*/ 2951727 w 4751993"/>
                <a:gd name="connsiteY100" fmla="*/ 3741470 h 4357254"/>
                <a:gd name="connsiteX101" fmla="*/ 2937241 w 4751993"/>
                <a:gd name="connsiteY101" fmla="*/ 3714782 h 4357254"/>
                <a:gd name="connsiteX102" fmla="*/ 2375824 w 4751993"/>
                <a:gd name="connsiteY102" fmla="*/ 3416279 h 4357254"/>
                <a:gd name="connsiteX103" fmla="*/ 1814407 w 4751993"/>
                <a:gd name="connsiteY103" fmla="*/ 3714782 h 4357254"/>
                <a:gd name="connsiteX104" fmla="*/ 1800977 w 4751993"/>
                <a:gd name="connsiteY104" fmla="*/ 3739524 h 4357254"/>
                <a:gd name="connsiteX105" fmla="*/ 1751984 w 4751993"/>
                <a:gd name="connsiteY105" fmla="*/ 3829788 h 4357254"/>
                <a:gd name="connsiteX106" fmla="*/ 1734509 w 4751993"/>
                <a:gd name="connsiteY106" fmla="*/ 3886083 h 4357254"/>
                <a:gd name="connsiteX107" fmla="*/ 1696711 w 4751993"/>
                <a:gd name="connsiteY107" fmla="*/ 3948301 h 4357254"/>
                <a:gd name="connsiteX108" fmla="*/ 1583447 w 4751993"/>
                <a:gd name="connsiteY108" fmla="*/ 4085577 h 4357254"/>
                <a:gd name="connsiteX109" fmla="*/ 1453729 w 4751993"/>
                <a:gd name="connsiteY109" fmla="*/ 4192605 h 4357254"/>
                <a:gd name="connsiteX110" fmla="*/ 1453729 w 4751993"/>
                <a:gd name="connsiteY110" fmla="*/ 4192604 h 4357254"/>
                <a:gd name="connsiteX111" fmla="*/ 1446171 w 4751993"/>
                <a:gd name="connsiteY111" fmla="*/ 4198840 h 4357254"/>
                <a:gd name="connsiteX112" fmla="*/ 927562 w 4751993"/>
                <a:gd name="connsiteY112" fmla="*/ 4357253 h 4357254"/>
                <a:gd name="connsiteX113" fmla="*/ 0 w 4751993"/>
                <a:gd name="connsiteY113" fmla="*/ 3429691 h 4357254"/>
                <a:gd name="connsiteX114" fmla="*/ 485431 w 4751993"/>
                <a:gd name="connsiteY114" fmla="*/ 2614081 h 4357254"/>
                <a:gd name="connsiteX115" fmla="*/ 525141 w 4751993"/>
                <a:gd name="connsiteY115" fmla="*/ 2594951 h 4357254"/>
                <a:gd name="connsiteX116" fmla="*/ 535491 w 4751993"/>
                <a:gd name="connsiteY116" fmla="*/ 2603490 h 4357254"/>
                <a:gd name="connsiteX117" fmla="*/ 535492 w 4751993"/>
                <a:gd name="connsiteY117" fmla="*/ 2603490 h 4357254"/>
                <a:gd name="connsiteX118" fmla="*/ 525142 w 4751993"/>
                <a:gd name="connsiteY118" fmla="*/ 2594951 h 4357254"/>
                <a:gd name="connsiteX119" fmla="*/ 566514 w 4751993"/>
                <a:gd name="connsiteY119" fmla="*/ 2575021 h 4357254"/>
                <a:gd name="connsiteX120" fmla="*/ 927563 w 4751993"/>
                <a:gd name="connsiteY120" fmla="*/ 2502129 h 4357254"/>
                <a:gd name="connsiteX121" fmla="*/ 997090 w 4751993"/>
                <a:gd name="connsiteY121" fmla="*/ 2505640 h 4357254"/>
                <a:gd name="connsiteX122" fmla="*/ 1046978 w 4751993"/>
                <a:gd name="connsiteY122" fmla="*/ 2510669 h 4357254"/>
                <a:gd name="connsiteX123" fmla="*/ 1054101 w 4751993"/>
                <a:gd name="connsiteY123" fmla="*/ 2511387 h 4357254"/>
                <a:gd name="connsiteX124" fmla="*/ 1731147 w 4751993"/>
                <a:gd name="connsiteY124" fmla="*/ 1834342 h 4357254"/>
                <a:gd name="connsiteX125" fmla="*/ 1677941 w 4751993"/>
                <a:gd name="connsiteY125" fmla="*/ 1570805 h 4357254"/>
                <a:gd name="connsiteX126" fmla="*/ 1617245 w 4751993"/>
                <a:gd name="connsiteY126" fmla="*/ 1458980 h 4357254"/>
                <a:gd name="connsiteX127" fmla="*/ 1617243 w 4751993"/>
                <a:gd name="connsiteY127" fmla="*/ 1458979 h 4357254"/>
                <a:gd name="connsiteX128" fmla="*/ 1615518 w 4751993"/>
                <a:gd name="connsiteY128" fmla="*/ 1455799 h 4357254"/>
                <a:gd name="connsiteX129" fmla="*/ 1604170 w 4751993"/>
                <a:gd name="connsiteY129" fmla="*/ 1442045 h 4357254"/>
                <a:gd name="connsiteX130" fmla="*/ 1560215 w 4751993"/>
                <a:gd name="connsiteY130" fmla="*/ 1369692 h 4357254"/>
                <a:gd name="connsiteX131" fmla="*/ 1453052 w 4751993"/>
                <a:gd name="connsiteY131" fmla="*/ 1022399 h 4357254"/>
                <a:gd name="connsiteX132" fmla="*/ 1451785 w 4751993"/>
                <a:gd name="connsiteY132" fmla="*/ 997322 h 4357254"/>
                <a:gd name="connsiteX133" fmla="*/ 1451784 w 4751993"/>
                <a:gd name="connsiteY133" fmla="*/ 997322 h 4357254"/>
                <a:gd name="connsiteX134" fmla="*/ 1448262 w 4751993"/>
                <a:gd name="connsiteY134" fmla="*/ 927562 h 4357254"/>
                <a:gd name="connsiteX135" fmla="*/ 2375824 w 4751993"/>
                <a:gd name="connsiteY135" fmla="*/ 0 h 435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4751993" h="4357254">
                  <a:moveTo>
                    <a:pt x="2375824" y="250516"/>
                  </a:moveTo>
                  <a:cubicBezTo>
                    <a:pt x="2001902" y="250516"/>
                    <a:pt x="1698778" y="553640"/>
                    <a:pt x="1698778" y="927562"/>
                  </a:cubicBezTo>
                  <a:cubicBezTo>
                    <a:pt x="1698778" y="1021042"/>
                    <a:pt x="1717723" y="1110097"/>
                    <a:pt x="1751984" y="1191098"/>
                  </a:cubicBezTo>
                  <a:lnTo>
                    <a:pt x="1812680" y="1302923"/>
                  </a:lnTo>
                  <a:lnTo>
                    <a:pt x="1812683" y="1302926"/>
                  </a:lnTo>
                  <a:lnTo>
                    <a:pt x="1814408" y="1306104"/>
                  </a:lnTo>
                  <a:lnTo>
                    <a:pt x="1825756" y="1319858"/>
                  </a:lnTo>
                  <a:lnTo>
                    <a:pt x="1869711" y="1392211"/>
                  </a:lnTo>
                  <a:cubicBezTo>
                    <a:pt x="1926828" y="1497356"/>
                    <a:pt x="1964207" y="1614778"/>
                    <a:pt x="1976874" y="1739504"/>
                  </a:cubicBezTo>
                  <a:lnTo>
                    <a:pt x="1978140" y="1764581"/>
                  </a:lnTo>
                  <a:lnTo>
                    <a:pt x="1981663" y="1834342"/>
                  </a:lnTo>
                  <a:cubicBezTo>
                    <a:pt x="1981663" y="2186532"/>
                    <a:pt x="1785376" y="2492879"/>
                    <a:pt x="1496232" y="2649951"/>
                  </a:cubicBezTo>
                  <a:lnTo>
                    <a:pt x="1456521" y="2669081"/>
                  </a:lnTo>
                  <a:lnTo>
                    <a:pt x="1415150" y="2689011"/>
                  </a:lnTo>
                  <a:cubicBezTo>
                    <a:pt x="1304178" y="2735948"/>
                    <a:pt x="1182170" y="2761903"/>
                    <a:pt x="1054101" y="2761903"/>
                  </a:cubicBezTo>
                  <a:lnTo>
                    <a:pt x="984573" y="2758392"/>
                  </a:lnTo>
                  <a:lnTo>
                    <a:pt x="934686" y="2753363"/>
                  </a:lnTo>
                  <a:lnTo>
                    <a:pt x="867165" y="2743058"/>
                  </a:lnTo>
                  <a:lnTo>
                    <a:pt x="867165" y="2743058"/>
                  </a:lnTo>
                  <a:lnTo>
                    <a:pt x="867164" y="2743058"/>
                  </a:lnTo>
                  <a:lnTo>
                    <a:pt x="934685" y="2753363"/>
                  </a:lnTo>
                  <a:lnTo>
                    <a:pt x="927562" y="2752645"/>
                  </a:lnTo>
                  <a:cubicBezTo>
                    <a:pt x="553640" y="2752645"/>
                    <a:pt x="250516" y="3055769"/>
                    <a:pt x="250516" y="3429691"/>
                  </a:cubicBezTo>
                  <a:cubicBezTo>
                    <a:pt x="250516" y="3803613"/>
                    <a:pt x="553640" y="4106737"/>
                    <a:pt x="927562" y="4106737"/>
                  </a:cubicBezTo>
                  <a:cubicBezTo>
                    <a:pt x="1161263" y="4106737"/>
                    <a:pt x="1367309" y="3988329"/>
                    <a:pt x="1488979" y="3808234"/>
                  </a:cubicBezTo>
                  <a:lnTo>
                    <a:pt x="1502408" y="3783492"/>
                  </a:lnTo>
                  <a:lnTo>
                    <a:pt x="1489963" y="3817496"/>
                  </a:lnTo>
                  <a:lnTo>
                    <a:pt x="1489963" y="3817497"/>
                  </a:lnTo>
                  <a:lnTo>
                    <a:pt x="1502408" y="3783493"/>
                  </a:lnTo>
                  <a:lnTo>
                    <a:pt x="1551402" y="3693229"/>
                  </a:lnTo>
                  <a:cubicBezTo>
                    <a:pt x="1607581" y="3584154"/>
                    <a:pt x="1642329" y="3527465"/>
                    <a:pt x="1719939" y="3437440"/>
                  </a:cubicBezTo>
                  <a:cubicBezTo>
                    <a:pt x="1765698" y="3399685"/>
                    <a:pt x="1787643" y="3373837"/>
                    <a:pt x="1857215" y="3324176"/>
                  </a:cubicBezTo>
                  <a:cubicBezTo>
                    <a:pt x="2005255" y="3224162"/>
                    <a:pt x="2183720" y="3165763"/>
                    <a:pt x="2375824" y="3165763"/>
                  </a:cubicBezTo>
                  <a:cubicBezTo>
                    <a:pt x="2567928" y="3165763"/>
                    <a:pt x="2746392" y="3224162"/>
                    <a:pt x="2894433" y="3324176"/>
                  </a:cubicBezTo>
                  <a:lnTo>
                    <a:pt x="2902297" y="3330664"/>
                  </a:lnTo>
                  <a:lnTo>
                    <a:pt x="3031709" y="3437440"/>
                  </a:lnTo>
                  <a:cubicBezTo>
                    <a:pt x="3073673" y="3479404"/>
                    <a:pt x="3111635" y="3525370"/>
                    <a:pt x="3144973" y="3574716"/>
                  </a:cubicBezTo>
                  <a:lnTo>
                    <a:pt x="3183475" y="3638092"/>
                  </a:lnTo>
                  <a:lnTo>
                    <a:pt x="3248527" y="3781547"/>
                  </a:lnTo>
                  <a:lnTo>
                    <a:pt x="3261685" y="3817497"/>
                  </a:lnTo>
                  <a:lnTo>
                    <a:pt x="3261686" y="3817497"/>
                  </a:lnTo>
                  <a:lnTo>
                    <a:pt x="3248528" y="3781547"/>
                  </a:lnTo>
                  <a:lnTo>
                    <a:pt x="3263014" y="3808235"/>
                  </a:lnTo>
                  <a:cubicBezTo>
                    <a:pt x="3384684" y="3988330"/>
                    <a:pt x="3590730" y="4106738"/>
                    <a:pt x="3824431" y="4106738"/>
                  </a:cubicBezTo>
                  <a:cubicBezTo>
                    <a:pt x="4198353" y="4106738"/>
                    <a:pt x="4501477" y="3803614"/>
                    <a:pt x="4501477" y="3429692"/>
                  </a:cubicBezTo>
                  <a:cubicBezTo>
                    <a:pt x="4501477" y="3055770"/>
                    <a:pt x="4198353" y="2752646"/>
                    <a:pt x="3824431" y="2752646"/>
                  </a:cubicBezTo>
                  <a:lnTo>
                    <a:pt x="3816295" y="2753466"/>
                  </a:lnTo>
                  <a:lnTo>
                    <a:pt x="3816294" y="2753465"/>
                  </a:lnTo>
                  <a:lnTo>
                    <a:pt x="3767765" y="2758357"/>
                  </a:lnTo>
                  <a:lnTo>
                    <a:pt x="3697548" y="2761903"/>
                  </a:lnTo>
                  <a:cubicBezTo>
                    <a:pt x="3569479" y="2761903"/>
                    <a:pt x="3447471" y="2735948"/>
                    <a:pt x="3336499" y="2689011"/>
                  </a:cubicBezTo>
                  <a:lnTo>
                    <a:pt x="3295346" y="2669186"/>
                  </a:lnTo>
                  <a:lnTo>
                    <a:pt x="3295345" y="2669187"/>
                  </a:lnTo>
                  <a:lnTo>
                    <a:pt x="3255417" y="2649952"/>
                  </a:lnTo>
                  <a:cubicBezTo>
                    <a:pt x="2966273" y="2492880"/>
                    <a:pt x="2769986" y="2186533"/>
                    <a:pt x="2769986" y="1834342"/>
                  </a:cubicBezTo>
                  <a:lnTo>
                    <a:pt x="2773509" y="1764582"/>
                  </a:lnTo>
                  <a:lnTo>
                    <a:pt x="2773510" y="1764582"/>
                  </a:lnTo>
                  <a:lnTo>
                    <a:pt x="2774776" y="1739504"/>
                  </a:lnTo>
                  <a:cubicBezTo>
                    <a:pt x="2787443" y="1614778"/>
                    <a:pt x="2824822" y="1497356"/>
                    <a:pt x="2881939" y="1392211"/>
                  </a:cubicBezTo>
                  <a:lnTo>
                    <a:pt x="2925894" y="1319858"/>
                  </a:lnTo>
                  <a:lnTo>
                    <a:pt x="2937242" y="1306104"/>
                  </a:lnTo>
                  <a:lnTo>
                    <a:pt x="2938967" y="1302926"/>
                  </a:lnTo>
                  <a:lnTo>
                    <a:pt x="2938966" y="1302926"/>
                  </a:lnTo>
                  <a:lnTo>
                    <a:pt x="2999664" y="1191098"/>
                  </a:lnTo>
                  <a:cubicBezTo>
                    <a:pt x="3033925" y="1110097"/>
                    <a:pt x="3052870" y="1021042"/>
                    <a:pt x="3052870" y="927562"/>
                  </a:cubicBezTo>
                  <a:cubicBezTo>
                    <a:pt x="3052870" y="553640"/>
                    <a:pt x="2749746" y="250516"/>
                    <a:pt x="2375824" y="250516"/>
                  </a:cubicBezTo>
                  <a:close/>
                  <a:moveTo>
                    <a:pt x="2375824" y="0"/>
                  </a:moveTo>
                  <a:cubicBezTo>
                    <a:pt x="2888102" y="0"/>
                    <a:pt x="3303386" y="415284"/>
                    <a:pt x="3303386" y="927562"/>
                  </a:cubicBezTo>
                  <a:lnTo>
                    <a:pt x="3299864" y="997322"/>
                  </a:lnTo>
                  <a:lnTo>
                    <a:pt x="3299865" y="997322"/>
                  </a:lnTo>
                  <a:cubicBezTo>
                    <a:pt x="3299443" y="1005681"/>
                    <a:pt x="3299020" y="1014040"/>
                    <a:pt x="3298598" y="1022399"/>
                  </a:cubicBezTo>
                  <a:cubicBezTo>
                    <a:pt x="3285932" y="1147127"/>
                    <a:pt x="3248553" y="1264550"/>
                    <a:pt x="3191435" y="1369692"/>
                  </a:cubicBezTo>
                  <a:lnTo>
                    <a:pt x="3147480" y="1442045"/>
                  </a:lnTo>
                  <a:lnTo>
                    <a:pt x="3136132" y="1455799"/>
                  </a:lnTo>
                  <a:lnTo>
                    <a:pt x="3134407" y="1458979"/>
                  </a:lnTo>
                  <a:cubicBezTo>
                    <a:pt x="3134406" y="1458980"/>
                    <a:pt x="3134405" y="1458982"/>
                    <a:pt x="3134404" y="1458983"/>
                  </a:cubicBezTo>
                  <a:lnTo>
                    <a:pt x="3073708" y="1570805"/>
                  </a:lnTo>
                  <a:cubicBezTo>
                    <a:pt x="3039447" y="1651806"/>
                    <a:pt x="3020502" y="1740862"/>
                    <a:pt x="3020502" y="1834342"/>
                  </a:cubicBezTo>
                  <a:cubicBezTo>
                    <a:pt x="3020502" y="2208264"/>
                    <a:pt x="3323626" y="2511388"/>
                    <a:pt x="3697548" y="2511388"/>
                  </a:cubicBezTo>
                  <a:lnTo>
                    <a:pt x="3705665" y="2510570"/>
                  </a:lnTo>
                  <a:lnTo>
                    <a:pt x="3705684" y="2510567"/>
                  </a:lnTo>
                  <a:lnTo>
                    <a:pt x="3754214" y="2505675"/>
                  </a:lnTo>
                  <a:lnTo>
                    <a:pt x="3824430" y="2502129"/>
                  </a:lnTo>
                  <a:cubicBezTo>
                    <a:pt x="3952500" y="2502129"/>
                    <a:pt x="4074507" y="2528084"/>
                    <a:pt x="4185479" y="2575021"/>
                  </a:cubicBezTo>
                  <a:lnTo>
                    <a:pt x="4226633" y="2594846"/>
                  </a:lnTo>
                  <a:lnTo>
                    <a:pt x="4216157" y="2603490"/>
                  </a:lnTo>
                  <a:lnTo>
                    <a:pt x="4216158" y="2603491"/>
                  </a:lnTo>
                  <a:lnTo>
                    <a:pt x="4226634" y="2594847"/>
                  </a:lnTo>
                  <a:lnTo>
                    <a:pt x="4266562" y="2614082"/>
                  </a:lnTo>
                  <a:cubicBezTo>
                    <a:pt x="4555707" y="2771155"/>
                    <a:pt x="4751993" y="3077501"/>
                    <a:pt x="4751993" y="3429692"/>
                  </a:cubicBezTo>
                  <a:cubicBezTo>
                    <a:pt x="4751993" y="3941970"/>
                    <a:pt x="4336709" y="4357254"/>
                    <a:pt x="3824431" y="4357254"/>
                  </a:cubicBezTo>
                  <a:cubicBezTo>
                    <a:pt x="3632327" y="4357254"/>
                    <a:pt x="3453863" y="4298855"/>
                    <a:pt x="3305822" y="4198841"/>
                  </a:cubicBezTo>
                  <a:lnTo>
                    <a:pt x="3297959" y="4192353"/>
                  </a:lnTo>
                  <a:lnTo>
                    <a:pt x="3298598" y="4188163"/>
                  </a:lnTo>
                  <a:lnTo>
                    <a:pt x="3298597" y="4188163"/>
                  </a:lnTo>
                  <a:lnTo>
                    <a:pt x="3297958" y="4192353"/>
                  </a:lnTo>
                  <a:lnTo>
                    <a:pt x="3168545" y="4085577"/>
                  </a:lnTo>
                  <a:cubicBezTo>
                    <a:pt x="3126581" y="4043613"/>
                    <a:pt x="3088619" y="3997647"/>
                    <a:pt x="3055281" y="3948301"/>
                  </a:cubicBezTo>
                  <a:lnTo>
                    <a:pt x="3016780" y="3884925"/>
                  </a:lnTo>
                  <a:lnTo>
                    <a:pt x="2999664" y="3829788"/>
                  </a:lnTo>
                  <a:lnTo>
                    <a:pt x="2951727" y="3741470"/>
                  </a:lnTo>
                  <a:lnTo>
                    <a:pt x="2937241" y="3714782"/>
                  </a:lnTo>
                  <a:cubicBezTo>
                    <a:pt x="2815571" y="3534687"/>
                    <a:pt x="2609525" y="3416279"/>
                    <a:pt x="2375824" y="3416279"/>
                  </a:cubicBezTo>
                  <a:cubicBezTo>
                    <a:pt x="2142123" y="3416279"/>
                    <a:pt x="1936077" y="3534687"/>
                    <a:pt x="1814407" y="3714782"/>
                  </a:cubicBezTo>
                  <a:lnTo>
                    <a:pt x="1800977" y="3739524"/>
                  </a:lnTo>
                  <a:lnTo>
                    <a:pt x="1751984" y="3829788"/>
                  </a:lnTo>
                  <a:lnTo>
                    <a:pt x="1734509" y="3886083"/>
                  </a:lnTo>
                  <a:lnTo>
                    <a:pt x="1696711" y="3948301"/>
                  </a:lnTo>
                  <a:cubicBezTo>
                    <a:pt x="1663373" y="3997647"/>
                    <a:pt x="1625411" y="4043613"/>
                    <a:pt x="1583447" y="4085577"/>
                  </a:cubicBezTo>
                  <a:lnTo>
                    <a:pt x="1453729" y="4192605"/>
                  </a:lnTo>
                  <a:lnTo>
                    <a:pt x="1453729" y="4192604"/>
                  </a:lnTo>
                  <a:lnTo>
                    <a:pt x="1446171" y="4198840"/>
                  </a:lnTo>
                  <a:cubicBezTo>
                    <a:pt x="1298130" y="4298854"/>
                    <a:pt x="1119666" y="4357253"/>
                    <a:pt x="927562" y="4357253"/>
                  </a:cubicBezTo>
                  <a:cubicBezTo>
                    <a:pt x="415284" y="4357253"/>
                    <a:pt x="0" y="3941969"/>
                    <a:pt x="0" y="3429691"/>
                  </a:cubicBezTo>
                  <a:cubicBezTo>
                    <a:pt x="0" y="3077500"/>
                    <a:pt x="196286" y="2771154"/>
                    <a:pt x="485431" y="2614081"/>
                  </a:cubicBezTo>
                  <a:lnTo>
                    <a:pt x="525141" y="2594951"/>
                  </a:lnTo>
                  <a:lnTo>
                    <a:pt x="535491" y="2603490"/>
                  </a:lnTo>
                  <a:lnTo>
                    <a:pt x="535492" y="2603490"/>
                  </a:lnTo>
                  <a:lnTo>
                    <a:pt x="525142" y="2594951"/>
                  </a:lnTo>
                  <a:lnTo>
                    <a:pt x="566514" y="2575021"/>
                  </a:lnTo>
                  <a:cubicBezTo>
                    <a:pt x="677486" y="2528084"/>
                    <a:pt x="799493" y="2502129"/>
                    <a:pt x="927563" y="2502129"/>
                  </a:cubicBezTo>
                  <a:lnTo>
                    <a:pt x="997090" y="2505640"/>
                  </a:lnTo>
                  <a:lnTo>
                    <a:pt x="1046978" y="2510669"/>
                  </a:lnTo>
                  <a:lnTo>
                    <a:pt x="1054101" y="2511387"/>
                  </a:lnTo>
                  <a:cubicBezTo>
                    <a:pt x="1428023" y="2511387"/>
                    <a:pt x="1731147" y="2208263"/>
                    <a:pt x="1731147" y="1834342"/>
                  </a:cubicBezTo>
                  <a:cubicBezTo>
                    <a:pt x="1731147" y="1740861"/>
                    <a:pt x="1712202" y="1651806"/>
                    <a:pt x="1677941" y="1570805"/>
                  </a:cubicBezTo>
                  <a:lnTo>
                    <a:pt x="1617245" y="1458980"/>
                  </a:lnTo>
                  <a:cubicBezTo>
                    <a:pt x="1617244" y="1458980"/>
                    <a:pt x="1617244" y="1458979"/>
                    <a:pt x="1617243" y="1458979"/>
                  </a:cubicBezTo>
                  <a:lnTo>
                    <a:pt x="1615518" y="1455799"/>
                  </a:lnTo>
                  <a:lnTo>
                    <a:pt x="1604170" y="1442045"/>
                  </a:lnTo>
                  <a:lnTo>
                    <a:pt x="1560215" y="1369692"/>
                  </a:lnTo>
                  <a:cubicBezTo>
                    <a:pt x="1503097" y="1264550"/>
                    <a:pt x="1465718" y="1147127"/>
                    <a:pt x="1453052" y="1022399"/>
                  </a:cubicBezTo>
                  <a:cubicBezTo>
                    <a:pt x="1452630" y="1014040"/>
                    <a:pt x="1452207" y="1005681"/>
                    <a:pt x="1451785" y="997322"/>
                  </a:cubicBezTo>
                  <a:lnTo>
                    <a:pt x="1451784" y="997322"/>
                  </a:lnTo>
                  <a:lnTo>
                    <a:pt x="1448262" y="927562"/>
                  </a:lnTo>
                  <a:cubicBezTo>
                    <a:pt x="1448262" y="415284"/>
                    <a:pt x="1863546" y="0"/>
                    <a:pt x="2375824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Three-Lobed Diagram – Slide Template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C4CAE28-AAA5-4814-9C3A-16D9D2EFB736}"/>
              </a:ext>
            </a:extLst>
          </p:cNvPr>
          <p:cNvSpPr/>
          <p:nvPr/>
        </p:nvSpPr>
        <p:spPr>
          <a:xfrm>
            <a:off x="4088476" y="2333778"/>
            <a:ext cx="1371600" cy="1371600"/>
          </a:xfrm>
          <a:custGeom>
            <a:avLst/>
            <a:gdLst>
              <a:gd name="connsiteX0" fmla="*/ 677046 w 1354092"/>
              <a:gd name="connsiteY0" fmla="*/ 0 h 1354092"/>
              <a:gd name="connsiteX1" fmla="*/ 1354092 w 1354092"/>
              <a:gd name="connsiteY1" fmla="*/ 677046 h 1354092"/>
              <a:gd name="connsiteX2" fmla="*/ 677046 w 1354092"/>
              <a:gd name="connsiteY2" fmla="*/ 1354092 h 1354092"/>
              <a:gd name="connsiteX3" fmla="*/ 0 w 1354092"/>
              <a:gd name="connsiteY3" fmla="*/ 677046 h 1354092"/>
              <a:gd name="connsiteX4" fmla="*/ 677046 w 1354092"/>
              <a:gd name="connsiteY4" fmla="*/ 0 h 135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4092" h="1354092">
                <a:moveTo>
                  <a:pt x="677046" y="0"/>
                </a:moveTo>
                <a:cubicBezTo>
                  <a:pt x="1050968" y="0"/>
                  <a:pt x="1354092" y="303124"/>
                  <a:pt x="1354092" y="677046"/>
                </a:cubicBezTo>
                <a:cubicBezTo>
                  <a:pt x="1354092" y="1050968"/>
                  <a:pt x="1050968" y="1354092"/>
                  <a:pt x="677046" y="1354092"/>
                </a:cubicBezTo>
                <a:cubicBezTo>
                  <a:pt x="303124" y="1354092"/>
                  <a:pt x="0" y="1050968"/>
                  <a:pt x="0" y="677046"/>
                </a:cubicBezTo>
                <a:cubicBezTo>
                  <a:pt x="0" y="303124"/>
                  <a:pt x="303124" y="0"/>
                  <a:pt x="677046" y="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607ABE6-3A88-43AF-8D58-F27497FF4878}"/>
              </a:ext>
            </a:extLst>
          </p:cNvPr>
          <p:cNvSpPr/>
          <p:nvPr/>
        </p:nvSpPr>
        <p:spPr>
          <a:xfrm>
            <a:off x="6731924" y="2333778"/>
            <a:ext cx="1371600" cy="1371600"/>
          </a:xfrm>
          <a:custGeom>
            <a:avLst/>
            <a:gdLst>
              <a:gd name="connsiteX0" fmla="*/ 677046 w 1354092"/>
              <a:gd name="connsiteY0" fmla="*/ 0 h 1354092"/>
              <a:gd name="connsiteX1" fmla="*/ 1354092 w 1354092"/>
              <a:gd name="connsiteY1" fmla="*/ 677046 h 1354092"/>
              <a:gd name="connsiteX2" fmla="*/ 677046 w 1354092"/>
              <a:gd name="connsiteY2" fmla="*/ 1354092 h 1354092"/>
              <a:gd name="connsiteX3" fmla="*/ 0 w 1354092"/>
              <a:gd name="connsiteY3" fmla="*/ 677046 h 1354092"/>
              <a:gd name="connsiteX4" fmla="*/ 677046 w 1354092"/>
              <a:gd name="connsiteY4" fmla="*/ 0 h 135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4092" h="1354092">
                <a:moveTo>
                  <a:pt x="677046" y="0"/>
                </a:moveTo>
                <a:cubicBezTo>
                  <a:pt x="1050968" y="0"/>
                  <a:pt x="1354092" y="303124"/>
                  <a:pt x="1354092" y="677046"/>
                </a:cubicBezTo>
                <a:cubicBezTo>
                  <a:pt x="1354092" y="1050968"/>
                  <a:pt x="1050968" y="1354092"/>
                  <a:pt x="677046" y="1354092"/>
                </a:cubicBezTo>
                <a:cubicBezTo>
                  <a:pt x="303124" y="1354092"/>
                  <a:pt x="0" y="1050968"/>
                  <a:pt x="0" y="677046"/>
                </a:cubicBezTo>
                <a:cubicBezTo>
                  <a:pt x="0" y="303124"/>
                  <a:pt x="303124" y="0"/>
                  <a:pt x="677046" y="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874F5FA-8C3B-4888-9C93-4835C4FF9ED1}"/>
              </a:ext>
            </a:extLst>
          </p:cNvPr>
          <p:cNvSpPr/>
          <p:nvPr/>
        </p:nvSpPr>
        <p:spPr>
          <a:xfrm>
            <a:off x="5410200" y="4576135"/>
            <a:ext cx="1371600" cy="1371600"/>
          </a:xfrm>
          <a:custGeom>
            <a:avLst/>
            <a:gdLst>
              <a:gd name="connsiteX0" fmla="*/ 677046 w 1354092"/>
              <a:gd name="connsiteY0" fmla="*/ 0 h 1354092"/>
              <a:gd name="connsiteX1" fmla="*/ 1354092 w 1354092"/>
              <a:gd name="connsiteY1" fmla="*/ 677046 h 1354092"/>
              <a:gd name="connsiteX2" fmla="*/ 677046 w 1354092"/>
              <a:gd name="connsiteY2" fmla="*/ 1354092 h 1354092"/>
              <a:gd name="connsiteX3" fmla="*/ 0 w 1354092"/>
              <a:gd name="connsiteY3" fmla="*/ 677046 h 1354092"/>
              <a:gd name="connsiteX4" fmla="*/ 677046 w 1354092"/>
              <a:gd name="connsiteY4" fmla="*/ 0 h 135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4092" h="1354092">
                <a:moveTo>
                  <a:pt x="677046" y="0"/>
                </a:moveTo>
                <a:cubicBezTo>
                  <a:pt x="1050968" y="0"/>
                  <a:pt x="1354092" y="303124"/>
                  <a:pt x="1354092" y="677046"/>
                </a:cubicBezTo>
                <a:cubicBezTo>
                  <a:pt x="1354092" y="1050968"/>
                  <a:pt x="1050968" y="1354092"/>
                  <a:pt x="677046" y="1354092"/>
                </a:cubicBezTo>
                <a:cubicBezTo>
                  <a:pt x="303124" y="1354092"/>
                  <a:pt x="0" y="1050968"/>
                  <a:pt x="0" y="677046"/>
                </a:cubicBezTo>
                <a:cubicBezTo>
                  <a:pt x="0" y="303124"/>
                  <a:pt x="303124" y="0"/>
                  <a:pt x="677046" y="0"/>
                </a:cubicBez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5" name="Graphic 60" descr="Users">
            <a:extLst>
              <a:ext uri="{FF2B5EF4-FFF2-40B4-BE49-F238E27FC236}">
                <a16:creationId xmlns:a16="http://schemas.microsoft.com/office/drawing/2014/main" id="{B0F51F6A-8476-43F0-A8A9-939BA93D23AC}"/>
              </a:ext>
            </a:extLst>
          </p:cNvPr>
          <p:cNvGrpSpPr/>
          <p:nvPr/>
        </p:nvGrpSpPr>
        <p:grpSpPr>
          <a:xfrm>
            <a:off x="7073475" y="2804832"/>
            <a:ext cx="688498" cy="429491"/>
            <a:chOff x="7073475" y="2754032"/>
            <a:chExt cx="688498" cy="429491"/>
          </a:xfrm>
          <a:solidFill>
            <a:srgbClr val="000000"/>
          </a:solidFill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BE8C035-EAFA-4454-B012-189028BEBF4C}"/>
                </a:ext>
              </a:extLst>
            </p:cNvPr>
            <p:cNvSpPr/>
            <p:nvPr/>
          </p:nvSpPr>
          <p:spPr>
            <a:xfrm>
              <a:off x="7147243" y="2754032"/>
              <a:ext cx="147535" cy="147535"/>
            </a:xfrm>
            <a:custGeom>
              <a:avLst/>
              <a:gdLst>
                <a:gd name="connsiteX0" fmla="*/ 147535 w 147535"/>
                <a:gd name="connsiteY0" fmla="*/ 73768 h 147535"/>
                <a:gd name="connsiteX1" fmla="*/ 73768 w 147535"/>
                <a:gd name="connsiteY1" fmla="*/ 147535 h 147535"/>
                <a:gd name="connsiteX2" fmla="*/ 0 w 147535"/>
                <a:gd name="connsiteY2" fmla="*/ 73768 h 147535"/>
                <a:gd name="connsiteX3" fmla="*/ 73768 w 147535"/>
                <a:gd name="connsiteY3" fmla="*/ 0 h 147535"/>
                <a:gd name="connsiteX4" fmla="*/ 147535 w 147535"/>
                <a:gd name="connsiteY4" fmla="*/ 73768 h 147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35" h="147535">
                  <a:moveTo>
                    <a:pt x="147535" y="73768"/>
                  </a:moveTo>
                  <a:cubicBezTo>
                    <a:pt x="147535" y="114508"/>
                    <a:pt x="114508" y="147535"/>
                    <a:pt x="73768" y="147535"/>
                  </a:cubicBezTo>
                  <a:cubicBezTo>
                    <a:pt x="33027" y="147535"/>
                    <a:pt x="0" y="114508"/>
                    <a:pt x="0" y="73768"/>
                  </a:cubicBezTo>
                  <a:cubicBezTo>
                    <a:pt x="0" y="33027"/>
                    <a:pt x="33027" y="0"/>
                    <a:pt x="73768" y="0"/>
                  </a:cubicBezTo>
                  <a:cubicBezTo>
                    <a:pt x="114508" y="0"/>
                    <a:pt x="147535" y="33027"/>
                    <a:pt x="147535" y="7376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6AC3C950-0B45-4C07-ABE5-29E7055C11E4}"/>
                </a:ext>
              </a:extLst>
            </p:cNvPr>
            <p:cNvSpPr/>
            <p:nvPr/>
          </p:nvSpPr>
          <p:spPr>
            <a:xfrm>
              <a:off x="7540670" y="2754032"/>
              <a:ext cx="147535" cy="147535"/>
            </a:xfrm>
            <a:custGeom>
              <a:avLst/>
              <a:gdLst>
                <a:gd name="connsiteX0" fmla="*/ 147535 w 147535"/>
                <a:gd name="connsiteY0" fmla="*/ 73768 h 147535"/>
                <a:gd name="connsiteX1" fmla="*/ 73768 w 147535"/>
                <a:gd name="connsiteY1" fmla="*/ 147535 h 147535"/>
                <a:gd name="connsiteX2" fmla="*/ 0 w 147535"/>
                <a:gd name="connsiteY2" fmla="*/ 73768 h 147535"/>
                <a:gd name="connsiteX3" fmla="*/ 73768 w 147535"/>
                <a:gd name="connsiteY3" fmla="*/ 0 h 147535"/>
                <a:gd name="connsiteX4" fmla="*/ 147535 w 147535"/>
                <a:gd name="connsiteY4" fmla="*/ 73768 h 147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35" h="147535">
                  <a:moveTo>
                    <a:pt x="147535" y="73768"/>
                  </a:moveTo>
                  <a:cubicBezTo>
                    <a:pt x="147535" y="114508"/>
                    <a:pt x="114508" y="147535"/>
                    <a:pt x="73768" y="147535"/>
                  </a:cubicBezTo>
                  <a:cubicBezTo>
                    <a:pt x="33027" y="147535"/>
                    <a:pt x="0" y="114508"/>
                    <a:pt x="0" y="73768"/>
                  </a:cubicBezTo>
                  <a:cubicBezTo>
                    <a:pt x="0" y="33027"/>
                    <a:pt x="33027" y="0"/>
                    <a:pt x="73768" y="0"/>
                  </a:cubicBezTo>
                  <a:cubicBezTo>
                    <a:pt x="114508" y="0"/>
                    <a:pt x="147535" y="33027"/>
                    <a:pt x="147535" y="7376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671EDEA-A779-4A10-A32C-7F7085F6903D}"/>
                </a:ext>
              </a:extLst>
            </p:cNvPr>
            <p:cNvSpPr/>
            <p:nvPr/>
          </p:nvSpPr>
          <p:spPr>
            <a:xfrm>
              <a:off x="7270189" y="3035989"/>
              <a:ext cx="295070" cy="147535"/>
            </a:xfrm>
            <a:custGeom>
              <a:avLst/>
              <a:gdLst>
                <a:gd name="connsiteX0" fmla="*/ 295071 w 295070"/>
                <a:gd name="connsiteY0" fmla="*/ 147535 h 147535"/>
                <a:gd name="connsiteX1" fmla="*/ 295071 w 295070"/>
                <a:gd name="connsiteY1" fmla="*/ 73768 h 147535"/>
                <a:gd name="connsiteX2" fmla="*/ 280317 w 295070"/>
                <a:gd name="connsiteY2" fmla="*/ 44261 h 147535"/>
                <a:gd name="connsiteX3" fmla="*/ 208189 w 295070"/>
                <a:gd name="connsiteY3" fmla="*/ 9836 h 147535"/>
                <a:gd name="connsiteX4" fmla="*/ 147535 w 295070"/>
                <a:gd name="connsiteY4" fmla="*/ 0 h 147535"/>
                <a:gd name="connsiteX5" fmla="*/ 86882 w 295070"/>
                <a:gd name="connsiteY5" fmla="*/ 9836 h 147535"/>
                <a:gd name="connsiteX6" fmla="*/ 14754 w 295070"/>
                <a:gd name="connsiteY6" fmla="*/ 44261 h 147535"/>
                <a:gd name="connsiteX7" fmla="*/ 0 w 295070"/>
                <a:gd name="connsiteY7" fmla="*/ 73768 h 147535"/>
                <a:gd name="connsiteX8" fmla="*/ 0 w 295070"/>
                <a:gd name="connsiteY8" fmla="*/ 147535 h 147535"/>
                <a:gd name="connsiteX9" fmla="*/ 295071 w 295070"/>
                <a:gd name="connsiteY9" fmla="*/ 147535 h 147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070" h="147535">
                  <a:moveTo>
                    <a:pt x="295071" y="147535"/>
                  </a:moveTo>
                  <a:lnTo>
                    <a:pt x="295071" y="73768"/>
                  </a:lnTo>
                  <a:cubicBezTo>
                    <a:pt x="295071" y="62293"/>
                    <a:pt x="290153" y="50818"/>
                    <a:pt x="280317" y="44261"/>
                  </a:cubicBezTo>
                  <a:cubicBezTo>
                    <a:pt x="260646" y="27868"/>
                    <a:pt x="234417" y="16393"/>
                    <a:pt x="208189" y="9836"/>
                  </a:cubicBezTo>
                  <a:cubicBezTo>
                    <a:pt x="190157" y="4918"/>
                    <a:pt x="168846" y="0"/>
                    <a:pt x="147535" y="0"/>
                  </a:cubicBezTo>
                  <a:cubicBezTo>
                    <a:pt x="127864" y="0"/>
                    <a:pt x="106553" y="3279"/>
                    <a:pt x="86882" y="9836"/>
                  </a:cubicBezTo>
                  <a:cubicBezTo>
                    <a:pt x="60653" y="16393"/>
                    <a:pt x="36064" y="29507"/>
                    <a:pt x="14754" y="44261"/>
                  </a:cubicBezTo>
                  <a:cubicBezTo>
                    <a:pt x="4918" y="52457"/>
                    <a:pt x="0" y="62293"/>
                    <a:pt x="0" y="73768"/>
                  </a:cubicBezTo>
                  <a:lnTo>
                    <a:pt x="0" y="147535"/>
                  </a:lnTo>
                  <a:lnTo>
                    <a:pt x="295071" y="147535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DB21552D-7A00-4ADB-9CF1-01D85FBCCB34}"/>
                </a:ext>
              </a:extLst>
            </p:cNvPr>
            <p:cNvSpPr/>
            <p:nvPr/>
          </p:nvSpPr>
          <p:spPr>
            <a:xfrm>
              <a:off x="7343956" y="2868782"/>
              <a:ext cx="147535" cy="147535"/>
            </a:xfrm>
            <a:custGeom>
              <a:avLst/>
              <a:gdLst>
                <a:gd name="connsiteX0" fmla="*/ 147535 w 147535"/>
                <a:gd name="connsiteY0" fmla="*/ 73768 h 147535"/>
                <a:gd name="connsiteX1" fmla="*/ 73768 w 147535"/>
                <a:gd name="connsiteY1" fmla="*/ 147535 h 147535"/>
                <a:gd name="connsiteX2" fmla="*/ 0 w 147535"/>
                <a:gd name="connsiteY2" fmla="*/ 73768 h 147535"/>
                <a:gd name="connsiteX3" fmla="*/ 73768 w 147535"/>
                <a:gd name="connsiteY3" fmla="*/ 0 h 147535"/>
                <a:gd name="connsiteX4" fmla="*/ 147535 w 147535"/>
                <a:gd name="connsiteY4" fmla="*/ 73768 h 147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35" h="147535">
                  <a:moveTo>
                    <a:pt x="147535" y="73768"/>
                  </a:moveTo>
                  <a:cubicBezTo>
                    <a:pt x="147535" y="114508"/>
                    <a:pt x="114508" y="147535"/>
                    <a:pt x="73768" y="147535"/>
                  </a:cubicBezTo>
                  <a:cubicBezTo>
                    <a:pt x="33027" y="147535"/>
                    <a:pt x="0" y="114508"/>
                    <a:pt x="0" y="73768"/>
                  </a:cubicBezTo>
                  <a:cubicBezTo>
                    <a:pt x="0" y="33027"/>
                    <a:pt x="33027" y="0"/>
                    <a:pt x="73768" y="0"/>
                  </a:cubicBezTo>
                  <a:cubicBezTo>
                    <a:pt x="114508" y="0"/>
                    <a:pt x="147535" y="33027"/>
                    <a:pt x="147535" y="7376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3B1FFBBF-22D6-4CD8-A508-A1FD743923D6}"/>
                </a:ext>
              </a:extLst>
            </p:cNvPr>
            <p:cNvSpPr/>
            <p:nvPr/>
          </p:nvSpPr>
          <p:spPr>
            <a:xfrm>
              <a:off x="7494770" y="2921239"/>
              <a:ext cx="267202" cy="147535"/>
            </a:xfrm>
            <a:custGeom>
              <a:avLst/>
              <a:gdLst>
                <a:gd name="connsiteX0" fmla="*/ 252449 w 267202"/>
                <a:gd name="connsiteY0" fmla="*/ 44261 h 147535"/>
                <a:gd name="connsiteX1" fmla="*/ 180321 w 267202"/>
                <a:gd name="connsiteY1" fmla="*/ 9836 h 147535"/>
                <a:gd name="connsiteX2" fmla="*/ 119668 w 267202"/>
                <a:gd name="connsiteY2" fmla="*/ 0 h 147535"/>
                <a:gd name="connsiteX3" fmla="*/ 59014 w 267202"/>
                <a:gd name="connsiteY3" fmla="*/ 9836 h 147535"/>
                <a:gd name="connsiteX4" fmla="*/ 29507 w 267202"/>
                <a:gd name="connsiteY4" fmla="*/ 21311 h 147535"/>
                <a:gd name="connsiteX5" fmla="*/ 29507 w 267202"/>
                <a:gd name="connsiteY5" fmla="*/ 22950 h 147535"/>
                <a:gd name="connsiteX6" fmla="*/ 0 w 267202"/>
                <a:gd name="connsiteY6" fmla="*/ 95078 h 147535"/>
                <a:gd name="connsiteX7" fmla="*/ 75407 w 267202"/>
                <a:gd name="connsiteY7" fmla="*/ 132782 h 147535"/>
                <a:gd name="connsiteX8" fmla="*/ 88521 w 267202"/>
                <a:gd name="connsiteY8" fmla="*/ 147535 h 147535"/>
                <a:gd name="connsiteX9" fmla="*/ 267203 w 267202"/>
                <a:gd name="connsiteY9" fmla="*/ 147535 h 147535"/>
                <a:gd name="connsiteX10" fmla="*/ 267203 w 267202"/>
                <a:gd name="connsiteY10" fmla="*/ 73768 h 147535"/>
                <a:gd name="connsiteX11" fmla="*/ 252449 w 267202"/>
                <a:gd name="connsiteY11" fmla="*/ 44261 h 147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7202" h="147535">
                  <a:moveTo>
                    <a:pt x="252449" y="44261"/>
                  </a:moveTo>
                  <a:cubicBezTo>
                    <a:pt x="232778" y="27868"/>
                    <a:pt x="206549" y="16393"/>
                    <a:pt x="180321" y="9836"/>
                  </a:cubicBezTo>
                  <a:cubicBezTo>
                    <a:pt x="162289" y="4918"/>
                    <a:pt x="140978" y="0"/>
                    <a:pt x="119668" y="0"/>
                  </a:cubicBezTo>
                  <a:cubicBezTo>
                    <a:pt x="99996" y="0"/>
                    <a:pt x="78685" y="3279"/>
                    <a:pt x="59014" y="9836"/>
                  </a:cubicBezTo>
                  <a:cubicBezTo>
                    <a:pt x="49178" y="13114"/>
                    <a:pt x="39343" y="16393"/>
                    <a:pt x="29507" y="21311"/>
                  </a:cubicBezTo>
                  <a:lnTo>
                    <a:pt x="29507" y="22950"/>
                  </a:lnTo>
                  <a:cubicBezTo>
                    <a:pt x="29507" y="50818"/>
                    <a:pt x="18032" y="77046"/>
                    <a:pt x="0" y="95078"/>
                  </a:cubicBezTo>
                  <a:cubicBezTo>
                    <a:pt x="31146" y="104914"/>
                    <a:pt x="55736" y="118028"/>
                    <a:pt x="75407" y="132782"/>
                  </a:cubicBezTo>
                  <a:cubicBezTo>
                    <a:pt x="80325" y="137700"/>
                    <a:pt x="85243" y="140978"/>
                    <a:pt x="88521" y="147535"/>
                  </a:cubicBezTo>
                  <a:lnTo>
                    <a:pt x="267203" y="147535"/>
                  </a:lnTo>
                  <a:lnTo>
                    <a:pt x="267203" y="73768"/>
                  </a:lnTo>
                  <a:cubicBezTo>
                    <a:pt x="267203" y="62293"/>
                    <a:pt x="262285" y="50818"/>
                    <a:pt x="252449" y="44261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F699E1A-48B2-4A6E-8DBA-D636D2EEB7DC}"/>
                </a:ext>
              </a:extLst>
            </p:cNvPr>
            <p:cNvSpPr/>
            <p:nvPr/>
          </p:nvSpPr>
          <p:spPr>
            <a:xfrm>
              <a:off x="7073475" y="2921239"/>
              <a:ext cx="267202" cy="147535"/>
            </a:xfrm>
            <a:custGeom>
              <a:avLst/>
              <a:gdLst>
                <a:gd name="connsiteX0" fmla="*/ 191796 w 267202"/>
                <a:gd name="connsiteY0" fmla="*/ 132782 h 147535"/>
                <a:gd name="connsiteX1" fmla="*/ 191796 w 267202"/>
                <a:gd name="connsiteY1" fmla="*/ 132782 h 147535"/>
                <a:gd name="connsiteX2" fmla="*/ 267203 w 267202"/>
                <a:gd name="connsiteY2" fmla="*/ 95078 h 147535"/>
                <a:gd name="connsiteX3" fmla="*/ 237696 w 267202"/>
                <a:gd name="connsiteY3" fmla="*/ 22950 h 147535"/>
                <a:gd name="connsiteX4" fmla="*/ 237696 w 267202"/>
                <a:gd name="connsiteY4" fmla="*/ 19671 h 147535"/>
                <a:gd name="connsiteX5" fmla="*/ 208189 w 267202"/>
                <a:gd name="connsiteY5" fmla="*/ 9836 h 147535"/>
                <a:gd name="connsiteX6" fmla="*/ 147535 w 267202"/>
                <a:gd name="connsiteY6" fmla="*/ 0 h 147535"/>
                <a:gd name="connsiteX7" fmla="*/ 86882 w 267202"/>
                <a:gd name="connsiteY7" fmla="*/ 9836 h 147535"/>
                <a:gd name="connsiteX8" fmla="*/ 14754 w 267202"/>
                <a:gd name="connsiteY8" fmla="*/ 44261 h 147535"/>
                <a:gd name="connsiteX9" fmla="*/ 0 w 267202"/>
                <a:gd name="connsiteY9" fmla="*/ 73768 h 147535"/>
                <a:gd name="connsiteX10" fmla="*/ 0 w 267202"/>
                <a:gd name="connsiteY10" fmla="*/ 147535 h 147535"/>
                <a:gd name="connsiteX11" fmla="*/ 177042 w 267202"/>
                <a:gd name="connsiteY11" fmla="*/ 147535 h 147535"/>
                <a:gd name="connsiteX12" fmla="*/ 191796 w 267202"/>
                <a:gd name="connsiteY12" fmla="*/ 132782 h 147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7202" h="147535">
                  <a:moveTo>
                    <a:pt x="191796" y="132782"/>
                  </a:moveTo>
                  <a:lnTo>
                    <a:pt x="191796" y="132782"/>
                  </a:lnTo>
                  <a:cubicBezTo>
                    <a:pt x="214746" y="116389"/>
                    <a:pt x="240974" y="103275"/>
                    <a:pt x="267203" y="95078"/>
                  </a:cubicBezTo>
                  <a:cubicBezTo>
                    <a:pt x="249171" y="75407"/>
                    <a:pt x="237696" y="50818"/>
                    <a:pt x="237696" y="22950"/>
                  </a:cubicBezTo>
                  <a:cubicBezTo>
                    <a:pt x="237696" y="21311"/>
                    <a:pt x="237696" y="21311"/>
                    <a:pt x="237696" y="19671"/>
                  </a:cubicBezTo>
                  <a:cubicBezTo>
                    <a:pt x="227860" y="16393"/>
                    <a:pt x="218024" y="11475"/>
                    <a:pt x="208189" y="9836"/>
                  </a:cubicBezTo>
                  <a:cubicBezTo>
                    <a:pt x="190157" y="4918"/>
                    <a:pt x="168846" y="0"/>
                    <a:pt x="147535" y="0"/>
                  </a:cubicBezTo>
                  <a:cubicBezTo>
                    <a:pt x="127864" y="0"/>
                    <a:pt x="106553" y="3279"/>
                    <a:pt x="86882" y="9836"/>
                  </a:cubicBezTo>
                  <a:cubicBezTo>
                    <a:pt x="60653" y="18032"/>
                    <a:pt x="36064" y="29507"/>
                    <a:pt x="14754" y="44261"/>
                  </a:cubicBezTo>
                  <a:cubicBezTo>
                    <a:pt x="4918" y="50818"/>
                    <a:pt x="0" y="62293"/>
                    <a:pt x="0" y="73768"/>
                  </a:cubicBezTo>
                  <a:lnTo>
                    <a:pt x="0" y="147535"/>
                  </a:lnTo>
                  <a:lnTo>
                    <a:pt x="177042" y="147535"/>
                  </a:lnTo>
                  <a:cubicBezTo>
                    <a:pt x="181960" y="140978"/>
                    <a:pt x="185239" y="137700"/>
                    <a:pt x="191796" y="132782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2" name="Graphic 62" descr="Rocket">
            <a:extLst>
              <a:ext uri="{FF2B5EF4-FFF2-40B4-BE49-F238E27FC236}">
                <a16:creationId xmlns:a16="http://schemas.microsoft.com/office/drawing/2014/main" id="{67454909-18FE-4492-A5E9-B7057500E540}"/>
              </a:ext>
            </a:extLst>
          </p:cNvPr>
          <p:cNvGrpSpPr/>
          <p:nvPr/>
        </p:nvGrpSpPr>
        <p:grpSpPr>
          <a:xfrm>
            <a:off x="4380849" y="2626151"/>
            <a:ext cx="786855" cy="786855"/>
            <a:chOff x="4380849" y="2575351"/>
            <a:chExt cx="786855" cy="786855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400EBA6-FFDE-4C77-A3CD-A15C2AD34C30}"/>
                </a:ext>
              </a:extLst>
            </p:cNvPr>
            <p:cNvSpPr/>
            <p:nvPr/>
          </p:nvSpPr>
          <p:spPr>
            <a:xfrm>
              <a:off x="4953777" y="2639861"/>
              <a:ext cx="150372" cy="144497"/>
            </a:xfrm>
            <a:custGeom>
              <a:avLst/>
              <a:gdLst>
                <a:gd name="connsiteX0" fmla="*/ 146716 w 150372"/>
                <a:gd name="connsiteY0" fmla="*/ 4339 h 144497"/>
                <a:gd name="connsiteX1" fmla="*/ 0 w 150372"/>
                <a:gd name="connsiteY1" fmla="*/ 22371 h 144497"/>
                <a:gd name="connsiteX2" fmla="*/ 67211 w 150372"/>
                <a:gd name="connsiteY2" fmla="*/ 75648 h 144497"/>
                <a:gd name="connsiteX3" fmla="*/ 121307 w 150372"/>
                <a:gd name="connsiteY3" fmla="*/ 144498 h 144497"/>
                <a:gd name="connsiteX4" fmla="*/ 146716 w 150372"/>
                <a:gd name="connsiteY4" fmla="*/ 4339 h 144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372" h="144497">
                  <a:moveTo>
                    <a:pt x="146716" y="4339"/>
                  </a:moveTo>
                  <a:cubicBezTo>
                    <a:pt x="135241" y="-7136"/>
                    <a:pt x="61473" y="5978"/>
                    <a:pt x="0" y="22371"/>
                  </a:cubicBezTo>
                  <a:cubicBezTo>
                    <a:pt x="22130" y="35485"/>
                    <a:pt x="45080" y="53517"/>
                    <a:pt x="67211" y="75648"/>
                  </a:cubicBezTo>
                  <a:cubicBezTo>
                    <a:pt x="90160" y="98598"/>
                    <a:pt x="108193" y="121548"/>
                    <a:pt x="121307" y="144498"/>
                  </a:cubicBezTo>
                  <a:cubicBezTo>
                    <a:pt x="137700" y="81385"/>
                    <a:pt x="159010" y="15814"/>
                    <a:pt x="146716" y="4339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2BFDAB4-B67A-4247-A497-DBFC0F16C30C}"/>
                </a:ext>
              </a:extLst>
            </p:cNvPr>
            <p:cNvSpPr/>
            <p:nvPr/>
          </p:nvSpPr>
          <p:spPr>
            <a:xfrm>
              <a:off x="4444016" y="2865196"/>
              <a:ext cx="199936" cy="191234"/>
            </a:xfrm>
            <a:custGeom>
              <a:avLst/>
              <a:gdLst>
                <a:gd name="connsiteX0" fmla="*/ 199937 w 199936"/>
                <a:gd name="connsiteY0" fmla="*/ 12602 h 191234"/>
                <a:gd name="connsiteX1" fmla="*/ 172069 w 199936"/>
                <a:gd name="connsiteY1" fmla="*/ 1947 h 191234"/>
                <a:gd name="connsiteX2" fmla="*/ 139284 w 199936"/>
                <a:gd name="connsiteY2" fmla="*/ 8504 h 191234"/>
                <a:gd name="connsiteX3" fmla="*/ 8961 w 199936"/>
                <a:gd name="connsiteY3" fmla="*/ 138827 h 191234"/>
                <a:gd name="connsiteX4" fmla="*/ 36829 w 199936"/>
                <a:gd name="connsiteY4" fmla="*/ 190464 h 191234"/>
                <a:gd name="connsiteX5" fmla="*/ 145841 w 199936"/>
                <a:gd name="connsiteY5" fmla="*/ 165875 h 191234"/>
                <a:gd name="connsiteX6" fmla="*/ 199937 w 199936"/>
                <a:gd name="connsiteY6" fmla="*/ 12602 h 191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9936" h="191234">
                  <a:moveTo>
                    <a:pt x="199937" y="12602"/>
                  </a:moveTo>
                  <a:lnTo>
                    <a:pt x="172069" y="1947"/>
                  </a:lnTo>
                  <a:cubicBezTo>
                    <a:pt x="160594" y="-2151"/>
                    <a:pt x="148300" y="308"/>
                    <a:pt x="139284" y="8504"/>
                  </a:cubicBezTo>
                  <a:lnTo>
                    <a:pt x="8961" y="138827"/>
                  </a:lnTo>
                  <a:cubicBezTo>
                    <a:pt x="-12350" y="160137"/>
                    <a:pt x="7321" y="197021"/>
                    <a:pt x="36829" y="190464"/>
                  </a:cubicBezTo>
                  <a:lnTo>
                    <a:pt x="145841" y="165875"/>
                  </a:lnTo>
                  <a:cubicBezTo>
                    <a:pt x="154857" y="124893"/>
                    <a:pt x="169610" y="69977"/>
                    <a:pt x="199937" y="12602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D2CEE42-2639-4FB8-B83D-1BBCEE7C3E89}"/>
                </a:ext>
              </a:extLst>
            </p:cNvPr>
            <p:cNvSpPr/>
            <p:nvPr/>
          </p:nvSpPr>
          <p:spPr>
            <a:xfrm>
              <a:off x="4684970" y="3091724"/>
              <a:ext cx="191612" cy="206034"/>
            </a:xfrm>
            <a:custGeom>
              <a:avLst/>
              <a:gdLst>
                <a:gd name="connsiteX0" fmla="*/ 176188 w 191612"/>
                <a:gd name="connsiteY0" fmla="*/ 0 h 206034"/>
                <a:gd name="connsiteX1" fmla="*/ 26193 w 191612"/>
                <a:gd name="connsiteY1" fmla="*/ 52457 h 206034"/>
                <a:gd name="connsiteX2" fmla="*/ 785 w 191612"/>
                <a:gd name="connsiteY2" fmla="*/ 168846 h 206034"/>
                <a:gd name="connsiteX3" fmla="*/ 52422 w 191612"/>
                <a:gd name="connsiteY3" fmla="*/ 196714 h 206034"/>
                <a:gd name="connsiteX4" fmla="*/ 182745 w 191612"/>
                <a:gd name="connsiteY4" fmla="*/ 66391 h 206034"/>
                <a:gd name="connsiteX5" fmla="*/ 189302 w 191612"/>
                <a:gd name="connsiteY5" fmla="*/ 33605 h 206034"/>
                <a:gd name="connsiteX6" fmla="*/ 176188 w 191612"/>
                <a:gd name="connsiteY6" fmla="*/ 0 h 206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612" h="206034">
                  <a:moveTo>
                    <a:pt x="176188" y="0"/>
                  </a:moveTo>
                  <a:cubicBezTo>
                    <a:pt x="121272" y="28687"/>
                    <a:pt x="68815" y="44261"/>
                    <a:pt x="26193" y="52457"/>
                  </a:cubicBezTo>
                  <a:lnTo>
                    <a:pt x="785" y="168846"/>
                  </a:lnTo>
                  <a:cubicBezTo>
                    <a:pt x="-5773" y="198353"/>
                    <a:pt x="30292" y="218844"/>
                    <a:pt x="52422" y="196714"/>
                  </a:cubicBezTo>
                  <a:lnTo>
                    <a:pt x="182745" y="66391"/>
                  </a:lnTo>
                  <a:cubicBezTo>
                    <a:pt x="190941" y="58194"/>
                    <a:pt x="194220" y="45080"/>
                    <a:pt x="189302" y="33605"/>
                  </a:cubicBezTo>
                  <a:lnTo>
                    <a:pt x="176188" y="0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0439CA6-ED33-47F8-9515-33F24F1FE605}"/>
                </a:ext>
              </a:extLst>
            </p:cNvPr>
            <p:cNvSpPr/>
            <p:nvPr/>
          </p:nvSpPr>
          <p:spPr>
            <a:xfrm>
              <a:off x="4618544" y="2676986"/>
              <a:ext cx="440966" cy="440147"/>
            </a:xfrm>
            <a:custGeom>
              <a:avLst/>
              <a:gdLst>
                <a:gd name="connsiteX0" fmla="*/ 290972 w 440966"/>
                <a:gd name="connsiteY0" fmla="*/ 0 h 440147"/>
                <a:gd name="connsiteX1" fmla="*/ 134421 w 440966"/>
                <a:gd name="connsiteY1" fmla="*/ 106553 h 440147"/>
                <a:gd name="connsiteX2" fmla="*/ 0 w 440966"/>
                <a:gd name="connsiteY2" fmla="*/ 389329 h 440147"/>
                <a:gd name="connsiteX3" fmla="*/ 50818 w 440966"/>
                <a:gd name="connsiteY3" fmla="*/ 440147 h 440147"/>
                <a:gd name="connsiteX4" fmla="*/ 334413 w 440966"/>
                <a:gd name="connsiteY4" fmla="*/ 306546 h 440147"/>
                <a:gd name="connsiteX5" fmla="*/ 440967 w 440966"/>
                <a:gd name="connsiteY5" fmla="*/ 150814 h 440147"/>
                <a:gd name="connsiteX6" fmla="*/ 378674 w 440966"/>
                <a:gd name="connsiteY6" fmla="*/ 60653 h 440147"/>
                <a:gd name="connsiteX7" fmla="*/ 290972 w 440966"/>
                <a:gd name="connsiteY7" fmla="*/ 0 h 440147"/>
                <a:gd name="connsiteX8" fmla="*/ 332774 w 440966"/>
                <a:gd name="connsiteY8" fmla="*/ 177042 h 440147"/>
                <a:gd name="connsiteX9" fmla="*/ 263105 w 440966"/>
                <a:gd name="connsiteY9" fmla="*/ 177042 h 440147"/>
                <a:gd name="connsiteX10" fmla="*/ 263105 w 440966"/>
                <a:gd name="connsiteY10" fmla="*/ 107373 h 440147"/>
                <a:gd name="connsiteX11" fmla="*/ 332774 w 440966"/>
                <a:gd name="connsiteY11" fmla="*/ 107373 h 440147"/>
                <a:gd name="connsiteX12" fmla="*/ 332774 w 440966"/>
                <a:gd name="connsiteY12" fmla="*/ 177042 h 440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966" h="440147">
                  <a:moveTo>
                    <a:pt x="290972" y="0"/>
                  </a:moveTo>
                  <a:cubicBezTo>
                    <a:pt x="242614" y="19671"/>
                    <a:pt x="187698" y="53277"/>
                    <a:pt x="134421" y="106553"/>
                  </a:cubicBezTo>
                  <a:cubicBezTo>
                    <a:pt x="36884" y="204091"/>
                    <a:pt x="8196" y="322119"/>
                    <a:pt x="0" y="389329"/>
                  </a:cubicBezTo>
                  <a:lnTo>
                    <a:pt x="50818" y="440147"/>
                  </a:lnTo>
                  <a:cubicBezTo>
                    <a:pt x="118028" y="431951"/>
                    <a:pt x="236876" y="404083"/>
                    <a:pt x="334413" y="306546"/>
                  </a:cubicBezTo>
                  <a:cubicBezTo>
                    <a:pt x="387690" y="253269"/>
                    <a:pt x="421295" y="199173"/>
                    <a:pt x="440967" y="150814"/>
                  </a:cubicBezTo>
                  <a:cubicBezTo>
                    <a:pt x="430311" y="123766"/>
                    <a:pt x="409001" y="91800"/>
                    <a:pt x="378674" y="60653"/>
                  </a:cubicBezTo>
                  <a:cubicBezTo>
                    <a:pt x="349167" y="31966"/>
                    <a:pt x="318021" y="10655"/>
                    <a:pt x="290972" y="0"/>
                  </a:cubicBezTo>
                  <a:close/>
                  <a:moveTo>
                    <a:pt x="332774" y="177042"/>
                  </a:moveTo>
                  <a:cubicBezTo>
                    <a:pt x="313922" y="195894"/>
                    <a:pt x="282776" y="195894"/>
                    <a:pt x="263105" y="177042"/>
                  </a:cubicBezTo>
                  <a:cubicBezTo>
                    <a:pt x="244253" y="158191"/>
                    <a:pt x="244253" y="127044"/>
                    <a:pt x="263105" y="107373"/>
                  </a:cubicBezTo>
                  <a:cubicBezTo>
                    <a:pt x="281956" y="88521"/>
                    <a:pt x="313103" y="88521"/>
                    <a:pt x="332774" y="107373"/>
                  </a:cubicBezTo>
                  <a:cubicBezTo>
                    <a:pt x="351626" y="127044"/>
                    <a:pt x="351626" y="158191"/>
                    <a:pt x="332774" y="177042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4EE7D8E-64B4-43E0-B86B-8C2E68697F27}"/>
                </a:ext>
              </a:extLst>
            </p:cNvPr>
            <p:cNvSpPr/>
            <p:nvPr/>
          </p:nvSpPr>
          <p:spPr>
            <a:xfrm>
              <a:off x="4522005" y="3096932"/>
              <a:ext cx="116739" cy="116981"/>
            </a:xfrm>
            <a:custGeom>
              <a:avLst/>
              <a:gdLst>
                <a:gd name="connsiteX0" fmla="*/ 95719 w 116739"/>
                <a:gd name="connsiteY0" fmla="*/ 21021 h 116981"/>
                <a:gd name="connsiteX1" fmla="*/ 57196 w 116739"/>
                <a:gd name="connsiteY1" fmla="*/ 12824 h 116981"/>
                <a:gd name="connsiteX2" fmla="*/ 2280 w 116739"/>
                <a:gd name="connsiteY2" fmla="*/ 114460 h 116981"/>
                <a:gd name="connsiteX3" fmla="*/ 103916 w 116739"/>
                <a:gd name="connsiteY3" fmla="*/ 59544 h 116981"/>
                <a:gd name="connsiteX4" fmla="*/ 95719 w 116739"/>
                <a:gd name="connsiteY4" fmla="*/ 21021 h 116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739" h="116981">
                  <a:moveTo>
                    <a:pt x="95719" y="21021"/>
                  </a:moveTo>
                  <a:cubicBezTo>
                    <a:pt x="82605" y="7906"/>
                    <a:pt x="84244" y="-14224"/>
                    <a:pt x="57196" y="12824"/>
                  </a:cubicBezTo>
                  <a:cubicBezTo>
                    <a:pt x="30148" y="39872"/>
                    <a:pt x="-10014" y="101345"/>
                    <a:pt x="2280" y="114460"/>
                  </a:cubicBezTo>
                  <a:cubicBezTo>
                    <a:pt x="15395" y="127574"/>
                    <a:pt x="76868" y="86592"/>
                    <a:pt x="103916" y="59544"/>
                  </a:cubicBezTo>
                  <a:cubicBezTo>
                    <a:pt x="130964" y="31676"/>
                    <a:pt x="108834" y="33315"/>
                    <a:pt x="95719" y="21021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8" name="Graphic 61" descr="Puzzle">
            <a:extLst>
              <a:ext uri="{FF2B5EF4-FFF2-40B4-BE49-F238E27FC236}">
                <a16:creationId xmlns:a16="http://schemas.microsoft.com/office/drawing/2014/main" id="{02307BC9-D723-4CD4-AFCA-9ABD15EDC90A}"/>
              </a:ext>
            </a:extLst>
          </p:cNvPr>
          <p:cNvSpPr/>
          <p:nvPr/>
        </p:nvSpPr>
        <p:spPr>
          <a:xfrm>
            <a:off x="5768144" y="4917686"/>
            <a:ext cx="655712" cy="655712"/>
          </a:xfrm>
          <a:custGeom>
            <a:avLst/>
            <a:gdLst>
              <a:gd name="connsiteX0" fmla="*/ 423754 w 655712"/>
              <a:gd name="connsiteY0" fmla="*/ 497522 h 655712"/>
              <a:gd name="connsiteX1" fmla="*/ 388510 w 655712"/>
              <a:gd name="connsiteY1" fmla="*/ 389329 h 655712"/>
              <a:gd name="connsiteX2" fmla="*/ 394247 w 655712"/>
              <a:gd name="connsiteY2" fmla="*/ 383592 h 655712"/>
              <a:gd name="connsiteX3" fmla="*/ 504079 w 655712"/>
              <a:gd name="connsiteY3" fmla="*/ 417197 h 655712"/>
              <a:gd name="connsiteX4" fmla="*/ 562273 w 655712"/>
              <a:gd name="connsiteY4" fmla="*/ 463917 h 655712"/>
              <a:gd name="connsiteX5" fmla="*/ 655713 w 655712"/>
              <a:gd name="connsiteY5" fmla="*/ 370478 h 655712"/>
              <a:gd name="connsiteX6" fmla="*/ 516374 w 655712"/>
              <a:gd name="connsiteY6" fmla="*/ 231139 h 655712"/>
              <a:gd name="connsiteX7" fmla="*/ 563093 w 655712"/>
              <a:gd name="connsiteY7" fmla="*/ 172944 h 655712"/>
              <a:gd name="connsiteX8" fmla="*/ 596698 w 655712"/>
              <a:gd name="connsiteY8" fmla="*/ 63112 h 655712"/>
              <a:gd name="connsiteX9" fmla="*/ 590961 w 655712"/>
              <a:gd name="connsiteY9" fmla="*/ 57375 h 655712"/>
              <a:gd name="connsiteX10" fmla="*/ 482768 w 655712"/>
              <a:gd name="connsiteY10" fmla="*/ 92619 h 655712"/>
              <a:gd name="connsiteX11" fmla="*/ 424574 w 655712"/>
              <a:gd name="connsiteY11" fmla="*/ 139339 h 655712"/>
              <a:gd name="connsiteX12" fmla="*/ 285235 w 655712"/>
              <a:gd name="connsiteY12" fmla="*/ 0 h 655712"/>
              <a:gd name="connsiteX13" fmla="*/ 190976 w 655712"/>
              <a:gd name="connsiteY13" fmla="*/ 93439 h 655712"/>
              <a:gd name="connsiteX14" fmla="*/ 237696 w 655712"/>
              <a:gd name="connsiteY14" fmla="*/ 151634 h 655712"/>
              <a:gd name="connsiteX15" fmla="*/ 272940 w 655712"/>
              <a:gd name="connsiteY15" fmla="*/ 259826 h 655712"/>
              <a:gd name="connsiteX16" fmla="*/ 267203 w 655712"/>
              <a:gd name="connsiteY16" fmla="*/ 265564 h 655712"/>
              <a:gd name="connsiteX17" fmla="*/ 157371 w 655712"/>
              <a:gd name="connsiteY17" fmla="*/ 231958 h 655712"/>
              <a:gd name="connsiteX18" fmla="*/ 99177 w 655712"/>
              <a:gd name="connsiteY18" fmla="*/ 185239 h 655712"/>
              <a:gd name="connsiteX19" fmla="*/ 0 w 655712"/>
              <a:gd name="connsiteY19" fmla="*/ 285235 h 655712"/>
              <a:gd name="connsiteX20" fmla="*/ 139339 w 655712"/>
              <a:gd name="connsiteY20" fmla="*/ 424574 h 655712"/>
              <a:gd name="connsiteX21" fmla="*/ 92619 w 655712"/>
              <a:gd name="connsiteY21" fmla="*/ 482768 h 655712"/>
              <a:gd name="connsiteX22" fmla="*/ 59014 w 655712"/>
              <a:gd name="connsiteY22" fmla="*/ 592600 h 655712"/>
              <a:gd name="connsiteX23" fmla="*/ 64752 w 655712"/>
              <a:gd name="connsiteY23" fmla="*/ 598338 h 655712"/>
              <a:gd name="connsiteX24" fmla="*/ 172944 w 655712"/>
              <a:gd name="connsiteY24" fmla="*/ 563093 h 655712"/>
              <a:gd name="connsiteX25" fmla="*/ 231139 w 655712"/>
              <a:gd name="connsiteY25" fmla="*/ 516374 h 655712"/>
              <a:gd name="connsiteX26" fmla="*/ 370478 w 655712"/>
              <a:gd name="connsiteY26" fmla="*/ 655713 h 655712"/>
              <a:gd name="connsiteX27" fmla="*/ 470474 w 655712"/>
              <a:gd name="connsiteY27" fmla="*/ 555716 h 655712"/>
              <a:gd name="connsiteX28" fmla="*/ 423754 w 655712"/>
              <a:gd name="connsiteY28" fmla="*/ 497522 h 655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55712" h="655712">
                <a:moveTo>
                  <a:pt x="423754" y="497522"/>
                </a:moveTo>
                <a:cubicBezTo>
                  <a:pt x="369658" y="499161"/>
                  <a:pt x="349987" y="429492"/>
                  <a:pt x="388510" y="389329"/>
                </a:cubicBezTo>
                <a:lnTo>
                  <a:pt x="394247" y="383592"/>
                </a:lnTo>
                <a:cubicBezTo>
                  <a:pt x="434410" y="345069"/>
                  <a:pt x="505718" y="363101"/>
                  <a:pt x="504079" y="417197"/>
                </a:cubicBezTo>
                <a:cubicBezTo>
                  <a:pt x="503259" y="448343"/>
                  <a:pt x="540143" y="486047"/>
                  <a:pt x="562273" y="463917"/>
                </a:cubicBezTo>
                <a:lnTo>
                  <a:pt x="655713" y="370478"/>
                </a:lnTo>
                <a:lnTo>
                  <a:pt x="516374" y="231139"/>
                </a:lnTo>
                <a:cubicBezTo>
                  <a:pt x="494243" y="209008"/>
                  <a:pt x="531947" y="172125"/>
                  <a:pt x="563093" y="172944"/>
                </a:cubicBezTo>
                <a:cubicBezTo>
                  <a:pt x="617189" y="174583"/>
                  <a:pt x="635222" y="103275"/>
                  <a:pt x="596698" y="63112"/>
                </a:cubicBezTo>
                <a:lnTo>
                  <a:pt x="590961" y="57375"/>
                </a:lnTo>
                <a:cubicBezTo>
                  <a:pt x="550799" y="18852"/>
                  <a:pt x="481129" y="38523"/>
                  <a:pt x="482768" y="92619"/>
                </a:cubicBezTo>
                <a:cubicBezTo>
                  <a:pt x="483588" y="123766"/>
                  <a:pt x="446704" y="161469"/>
                  <a:pt x="424574" y="139339"/>
                </a:cubicBezTo>
                <a:lnTo>
                  <a:pt x="285235" y="0"/>
                </a:lnTo>
                <a:lnTo>
                  <a:pt x="190976" y="93439"/>
                </a:lnTo>
                <a:cubicBezTo>
                  <a:pt x="168846" y="115569"/>
                  <a:pt x="206549" y="152453"/>
                  <a:pt x="237696" y="151634"/>
                </a:cubicBezTo>
                <a:cubicBezTo>
                  <a:pt x="291792" y="149994"/>
                  <a:pt x="311463" y="219664"/>
                  <a:pt x="272940" y="259826"/>
                </a:cubicBezTo>
                <a:lnTo>
                  <a:pt x="267203" y="265564"/>
                </a:lnTo>
                <a:cubicBezTo>
                  <a:pt x="227040" y="304087"/>
                  <a:pt x="155732" y="286055"/>
                  <a:pt x="157371" y="231958"/>
                </a:cubicBezTo>
                <a:cubicBezTo>
                  <a:pt x="158191" y="200812"/>
                  <a:pt x="121307" y="163108"/>
                  <a:pt x="99177" y="185239"/>
                </a:cubicBezTo>
                <a:lnTo>
                  <a:pt x="0" y="285235"/>
                </a:lnTo>
                <a:lnTo>
                  <a:pt x="139339" y="424574"/>
                </a:lnTo>
                <a:cubicBezTo>
                  <a:pt x="161469" y="446704"/>
                  <a:pt x="123766" y="483588"/>
                  <a:pt x="92619" y="482768"/>
                </a:cubicBezTo>
                <a:cubicBezTo>
                  <a:pt x="38523" y="481129"/>
                  <a:pt x="20491" y="552438"/>
                  <a:pt x="59014" y="592600"/>
                </a:cubicBezTo>
                <a:lnTo>
                  <a:pt x="64752" y="598338"/>
                </a:lnTo>
                <a:cubicBezTo>
                  <a:pt x="104914" y="636861"/>
                  <a:pt x="174583" y="617189"/>
                  <a:pt x="172944" y="563093"/>
                </a:cubicBezTo>
                <a:cubicBezTo>
                  <a:pt x="172125" y="531947"/>
                  <a:pt x="209008" y="494243"/>
                  <a:pt x="231139" y="516374"/>
                </a:cubicBezTo>
                <a:lnTo>
                  <a:pt x="370478" y="655713"/>
                </a:lnTo>
                <a:lnTo>
                  <a:pt x="470474" y="555716"/>
                </a:lnTo>
                <a:cubicBezTo>
                  <a:pt x="492604" y="533586"/>
                  <a:pt x="455720" y="496702"/>
                  <a:pt x="423754" y="497522"/>
                </a:cubicBezTo>
                <a:close/>
              </a:path>
            </a:pathLst>
          </a:custGeom>
          <a:solidFill>
            <a:srgbClr val="000000"/>
          </a:solidFill>
          <a:ln w="813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7637827-BA73-4932-A28D-3AE69BCF2490}"/>
              </a:ext>
            </a:extLst>
          </p:cNvPr>
          <p:cNvSpPr txBox="1"/>
          <p:nvPr/>
        </p:nvSpPr>
        <p:spPr>
          <a:xfrm>
            <a:off x="5410200" y="1676379"/>
            <a:ext cx="1371600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F341C42-43E4-4558-B188-E6788046D5C6}"/>
              </a:ext>
            </a:extLst>
          </p:cNvPr>
          <p:cNvSpPr txBox="1"/>
          <p:nvPr/>
        </p:nvSpPr>
        <p:spPr>
          <a:xfrm>
            <a:off x="6932637" y="4222192"/>
            <a:ext cx="1371600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81673A6-6E76-4EC3-B3F0-713E03C6E5DC}"/>
              </a:ext>
            </a:extLst>
          </p:cNvPr>
          <p:cNvSpPr txBox="1"/>
          <p:nvPr/>
        </p:nvSpPr>
        <p:spPr>
          <a:xfrm>
            <a:off x="3960087" y="4222192"/>
            <a:ext cx="1371600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84" name="Graphic 82" descr="World">
            <a:extLst>
              <a:ext uri="{FF2B5EF4-FFF2-40B4-BE49-F238E27FC236}">
                <a16:creationId xmlns:a16="http://schemas.microsoft.com/office/drawing/2014/main" id="{5C1EA5E1-C11D-4EA0-A643-693C30FE198F}"/>
              </a:ext>
            </a:extLst>
          </p:cNvPr>
          <p:cNvSpPr/>
          <p:nvPr/>
        </p:nvSpPr>
        <p:spPr>
          <a:xfrm>
            <a:off x="5673236" y="3342308"/>
            <a:ext cx="868972" cy="868972"/>
          </a:xfrm>
          <a:custGeom>
            <a:avLst/>
            <a:gdLst>
              <a:gd name="connsiteX0" fmla="*/ 497372 w 868972"/>
              <a:gd name="connsiteY0" fmla="*/ 794652 h 868972"/>
              <a:gd name="connsiteX1" fmla="*/ 662020 w 868972"/>
              <a:gd name="connsiteY1" fmla="*/ 457354 h 868972"/>
              <a:gd name="connsiteX2" fmla="*/ 799226 w 868972"/>
              <a:gd name="connsiteY2" fmla="*/ 457354 h 868972"/>
              <a:gd name="connsiteX3" fmla="*/ 497372 w 868972"/>
              <a:gd name="connsiteY3" fmla="*/ 794652 h 868972"/>
              <a:gd name="connsiteX4" fmla="*/ 69746 w 868972"/>
              <a:gd name="connsiteY4" fmla="*/ 457354 h 868972"/>
              <a:gd name="connsiteX5" fmla="*/ 206953 w 868972"/>
              <a:gd name="connsiteY5" fmla="*/ 457354 h 868972"/>
              <a:gd name="connsiteX6" fmla="*/ 371600 w 868972"/>
              <a:gd name="connsiteY6" fmla="*/ 794652 h 868972"/>
              <a:gd name="connsiteX7" fmla="*/ 69746 w 868972"/>
              <a:gd name="connsiteY7" fmla="*/ 457354 h 868972"/>
              <a:gd name="connsiteX8" fmla="*/ 371600 w 868972"/>
              <a:gd name="connsiteY8" fmla="*/ 74320 h 868972"/>
              <a:gd name="connsiteX9" fmla="*/ 206953 w 868972"/>
              <a:gd name="connsiteY9" fmla="*/ 411618 h 868972"/>
              <a:gd name="connsiteX10" fmla="*/ 69746 w 868972"/>
              <a:gd name="connsiteY10" fmla="*/ 411618 h 868972"/>
              <a:gd name="connsiteX11" fmla="*/ 371600 w 868972"/>
              <a:gd name="connsiteY11" fmla="*/ 74320 h 868972"/>
              <a:gd name="connsiteX12" fmla="*/ 457354 w 868972"/>
              <a:gd name="connsiteY12" fmla="*/ 457354 h 868972"/>
              <a:gd name="connsiteX13" fmla="*/ 616284 w 868972"/>
              <a:gd name="connsiteY13" fmla="*/ 457354 h 868972"/>
              <a:gd name="connsiteX14" fmla="*/ 457354 w 868972"/>
              <a:gd name="connsiteY14" fmla="*/ 771784 h 868972"/>
              <a:gd name="connsiteX15" fmla="*/ 457354 w 868972"/>
              <a:gd name="connsiteY15" fmla="*/ 457354 h 868972"/>
              <a:gd name="connsiteX16" fmla="*/ 411618 w 868972"/>
              <a:gd name="connsiteY16" fmla="*/ 457354 h 868972"/>
              <a:gd name="connsiteX17" fmla="*/ 411618 w 868972"/>
              <a:gd name="connsiteY17" fmla="*/ 771784 h 868972"/>
              <a:gd name="connsiteX18" fmla="*/ 252688 w 868972"/>
              <a:gd name="connsiteY18" fmla="*/ 457354 h 868972"/>
              <a:gd name="connsiteX19" fmla="*/ 411618 w 868972"/>
              <a:gd name="connsiteY19" fmla="*/ 457354 h 868972"/>
              <a:gd name="connsiteX20" fmla="*/ 457354 w 868972"/>
              <a:gd name="connsiteY20" fmla="*/ 97188 h 868972"/>
              <a:gd name="connsiteX21" fmla="*/ 616284 w 868972"/>
              <a:gd name="connsiteY21" fmla="*/ 411618 h 868972"/>
              <a:gd name="connsiteX22" fmla="*/ 457354 w 868972"/>
              <a:gd name="connsiteY22" fmla="*/ 411618 h 868972"/>
              <a:gd name="connsiteX23" fmla="*/ 457354 w 868972"/>
              <a:gd name="connsiteY23" fmla="*/ 97188 h 868972"/>
              <a:gd name="connsiteX24" fmla="*/ 411618 w 868972"/>
              <a:gd name="connsiteY24" fmla="*/ 411618 h 868972"/>
              <a:gd name="connsiteX25" fmla="*/ 252688 w 868972"/>
              <a:gd name="connsiteY25" fmla="*/ 411618 h 868972"/>
              <a:gd name="connsiteX26" fmla="*/ 411618 w 868972"/>
              <a:gd name="connsiteY26" fmla="*/ 97188 h 868972"/>
              <a:gd name="connsiteX27" fmla="*/ 411618 w 868972"/>
              <a:gd name="connsiteY27" fmla="*/ 411618 h 868972"/>
              <a:gd name="connsiteX28" fmla="*/ 799226 w 868972"/>
              <a:gd name="connsiteY28" fmla="*/ 411618 h 868972"/>
              <a:gd name="connsiteX29" fmla="*/ 662020 w 868972"/>
              <a:gd name="connsiteY29" fmla="*/ 411618 h 868972"/>
              <a:gd name="connsiteX30" fmla="*/ 497372 w 868972"/>
              <a:gd name="connsiteY30" fmla="*/ 74320 h 868972"/>
              <a:gd name="connsiteX31" fmla="*/ 799226 w 868972"/>
              <a:gd name="connsiteY31" fmla="*/ 411618 h 868972"/>
              <a:gd name="connsiteX32" fmla="*/ 434486 w 868972"/>
              <a:gd name="connsiteY32" fmla="*/ 0 h 868972"/>
              <a:gd name="connsiteX33" fmla="*/ 0 w 868972"/>
              <a:gd name="connsiteY33" fmla="*/ 434486 h 868972"/>
              <a:gd name="connsiteX34" fmla="*/ 434486 w 868972"/>
              <a:gd name="connsiteY34" fmla="*/ 868972 h 868972"/>
              <a:gd name="connsiteX35" fmla="*/ 868972 w 868972"/>
              <a:gd name="connsiteY35" fmla="*/ 434486 h 868972"/>
              <a:gd name="connsiteX36" fmla="*/ 434486 w 868972"/>
              <a:gd name="connsiteY36" fmla="*/ 0 h 86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68972" h="868972">
                <a:moveTo>
                  <a:pt x="497372" y="794652"/>
                </a:moveTo>
                <a:cubicBezTo>
                  <a:pt x="571692" y="703181"/>
                  <a:pt x="654016" y="587700"/>
                  <a:pt x="662020" y="457354"/>
                </a:cubicBezTo>
                <a:lnTo>
                  <a:pt x="799226" y="457354"/>
                </a:lnTo>
                <a:cubicBezTo>
                  <a:pt x="788935" y="627718"/>
                  <a:pt x="662020" y="766068"/>
                  <a:pt x="497372" y="794652"/>
                </a:cubicBezTo>
                <a:close/>
                <a:moveTo>
                  <a:pt x="69746" y="457354"/>
                </a:moveTo>
                <a:lnTo>
                  <a:pt x="206953" y="457354"/>
                </a:lnTo>
                <a:cubicBezTo>
                  <a:pt x="216100" y="587700"/>
                  <a:pt x="297280" y="703181"/>
                  <a:pt x="371600" y="794652"/>
                </a:cubicBezTo>
                <a:cubicBezTo>
                  <a:pt x="206953" y="766068"/>
                  <a:pt x="80037" y="627718"/>
                  <a:pt x="69746" y="457354"/>
                </a:cubicBezTo>
                <a:close/>
                <a:moveTo>
                  <a:pt x="371600" y="74320"/>
                </a:moveTo>
                <a:cubicBezTo>
                  <a:pt x="297280" y="165791"/>
                  <a:pt x="214956" y="281273"/>
                  <a:pt x="206953" y="411618"/>
                </a:cubicBezTo>
                <a:lnTo>
                  <a:pt x="69746" y="411618"/>
                </a:lnTo>
                <a:cubicBezTo>
                  <a:pt x="80037" y="241254"/>
                  <a:pt x="206953" y="102905"/>
                  <a:pt x="371600" y="74320"/>
                </a:cubicBezTo>
                <a:close/>
                <a:moveTo>
                  <a:pt x="457354" y="457354"/>
                </a:moveTo>
                <a:lnTo>
                  <a:pt x="616284" y="457354"/>
                </a:lnTo>
                <a:cubicBezTo>
                  <a:pt x="607137" y="575122"/>
                  <a:pt x="530530" y="681457"/>
                  <a:pt x="457354" y="771784"/>
                </a:cubicBezTo>
                <a:lnTo>
                  <a:pt x="457354" y="457354"/>
                </a:lnTo>
                <a:close/>
                <a:moveTo>
                  <a:pt x="411618" y="457354"/>
                </a:moveTo>
                <a:lnTo>
                  <a:pt x="411618" y="771784"/>
                </a:lnTo>
                <a:cubicBezTo>
                  <a:pt x="338442" y="681457"/>
                  <a:pt x="261835" y="575122"/>
                  <a:pt x="252688" y="457354"/>
                </a:cubicBezTo>
                <a:lnTo>
                  <a:pt x="411618" y="457354"/>
                </a:lnTo>
                <a:close/>
                <a:moveTo>
                  <a:pt x="457354" y="97188"/>
                </a:moveTo>
                <a:cubicBezTo>
                  <a:pt x="530530" y="187515"/>
                  <a:pt x="607137" y="292706"/>
                  <a:pt x="616284" y="411618"/>
                </a:cubicBezTo>
                <a:lnTo>
                  <a:pt x="457354" y="411618"/>
                </a:lnTo>
                <a:lnTo>
                  <a:pt x="457354" y="97188"/>
                </a:lnTo>
                <a:close/>
                <a:moveTo>
                  <a:pt x="411618" y="411618"/>
                </a:moveTo>
                <a:lnTo>
                  <a:pt x="252688" y="411618"/>
                </a:lnTo>
                <a:cubicBezTo>
                  <a:pt x="261835" y="293850"/>
                  <a:pt x="338442" y="187515"/>
                  <a:pt x="411618" y="97188"/>
                </a:cubicBezTo>
                <a:lnTo>
                  <a:pt x="411618" y="411618"/>
                </a:lnTo>
                <a:close/>
                <a:moveTo>
                  <a:pt x="799226" y="411618"/>
                </a:moveTo>
                <a:lnTo>
                  <a:pt x="662020" y="411618"/>
                </a:lnTo>
                <a:cubicBezTo>
                  <a:pt x="654016" y="281273"/>
                  <a:pt x="571692" y="165791"/>
                  <a:pt x="497372" y="74320"/>
                </a:cubicBezTo>
                <a:cubicBezTo>
                  <a:pt x="662020" y="102905"/>
                  <a:pt x="788935" y="241254"/>
                  <a:pt x="799226" y="411618"/>
                </a:cubicBezTo>
                <a:close/>
                <a:moveTo>
                  <a:pt x="434486" y="0"/>
                </a:moveTo>
                <a:cubicBezTo>
                  <a:pt x="194375" y="0"/>
                  <a:pt x="0" y="194375"/>
                  <a:pt x="0" y="434486"/>
                </a:cubicBezTo>
                <a:cubicBezTo>
                  <a:pt x="0" y="674597"/>
                  <a:pt x="194375" y="868972"/>
                  <a:pt x="434486" y="868972"/>
                </a:cubicBezTo>
                <a:cubicBezTo>
                  <a:pt x="674597" y="868972"/>
                  <a:pt x="868972" y="674597"/>
                  <a:pt x="868972" y="434486"/>
                </a:cubicBezTo>
                <a:cubicBezTo>
                  <a:pt x="868972" y="194375"/>
                  <a:pt x="674597" y="0"/>
                  <a:pt x="434486" y="0"/>
                </a:cubicBezTo>
                <a:close/>
              </a:path>
            </a:pathLst>
          </a:custGeom>
          <a:solidFill>
            <a:schemeClr val="bg2"/>
          </a:solidFill>
          <a:ln w="114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5AD855D-BC8F-4EE0-B2EF-6725A94FC7C3}"/>
              </a:ext>
            </a:extLst>
          </p:cNvPr>
          <p:cNvGrpSpPr/>
          <p:nvPr/>
        </p:nvGrpSpPr>
        <p:grpSpPr>
          <a:xfrm>
            <a:off x="8923583" y="3928524"/>
            <a:ext cx="2926080" cy="1290153"/>
            <a:chOff x="8921977" y="4073386"/>
            <a:chExt cx="2926080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A34FD64-0E87-4C80-BB84-5A6FED2D611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65DDED1-AB95-4D2B-AB5F-991A8F91F5A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517C1FD-3BAC-42D9-B25F-A575EFA2DE8E}"/>
              </a:ext>
            </a:extLst>
          </p:cNvPr>
          <p:cNvGrpSpPr/>
          <p:nvPr/>
        </p:nvGrpSpPr>
        <p:grpSpPr>
          <a:xfrm>
            <a:off x="334542" y="3928524"/>
            <a:ext cx="2926080" cy="1290153"/>
            <a:chOff x="332936" y="4652338"/>
            <a:chExt cx="2926080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B09BC1C-DE49-45F4-8B8A-EAA795F4279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F9390C01-A121-4B3D-9017-E49DD8264FC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0246556-2655-48ED-AC22-D6AC1D2CA95F}"/>
              </a:ext>
            </a:extLst>
          </p:cNvPr>
          <p:cNvGrpSpPr/>
          <p:nvPr/>
        </p:nvGrpSpPr>
        <p:grpSpPr>
          <a:xfrm>
            <a:off x="8280198" y="1292950"/>
            <a:ext cx="2926080" cy="1290153"/>
            <a:chOff x="8921977" y="1466725"/>
            <a:chExt cx="2926080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96D95A5-533C-47DD-B5AB-28AFB234645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C6DEE90-F859-4B4B-A4B9-9E71ECCC45C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B74CA8E3-F171-4B0E-ACA3-BC59156C4F84}"/>
              </a:ext>
            </a:extLst>
          </p:cNvPr>
          <p:cNvGrpSpPr/>
          <p:nvPr/>
        </p:nvGrpSpPr>
        <p:grpSpPr>
          <a:xfrm>
            <a:off x="985722" y="1292950"/>
            <a:ext cx="2926080" cy="1290153"/>
            <a:chOff x="332936" y="2627766"/>
            <a:chExt cx="2926080" cy="129015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88667CC-BF6D-4199-8C8E-D0C4B7F1602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8C61EA9-926C-4D8D-BA47-B04AD651521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>
            <a:extLst>
              <a:ext uri="{FF2B5EF4-FFF2-40B4-BE49-F238E27FC236}">
                <a16:creationId xmlns:a16="http://schemas.microsoft.com/office/drawing/2014/main" id="{324184DC-D26F-4AB9-B8CC-BF007300CB75}"/>
              </a:ext>
            </a:extLst>
          </p:cNvPr>
          <p:cNvGrpSpPr/>
          <p:nvPr/>
        </p:nvGrpSpPr>
        <p:grpSpPr>
          <a:xfrm>
            <a:off x="3720176" y="1176483"/>
            <a:ext cx="4751993" cy="4357254"/>
            <a:chOff x="3720176" y="1125683"/>
            <a:chExt cx="4751993" cy="4357254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D69522A0-8424-4F72-A3DD-ADF8149B4302}"/>
                </a:ext>
              </a:extLst>
            </p:cNvPr>
            <p:cNvSpPr/>
            <p:nvPr/>
          </p:nvSpPr>
          <p:spPr>
            <a:xfrm>
              <a:off x="3970693" y="1376199"/>
              <a:ext cx="4250961" cy="3856222"/>
            </a:xfrm>
            <a:custGeom>
              <a:avLst/>
              <a:gdLst>
                <a:gd name="connsiteX0" fmla="*/ 2125308 w 4250961"/>
                <a:gd name="connsiteY0" fmla="*/ 0 h 3856222"/>
                <a:gd name="connsiteX1" fmla="*/ 2802354 w 4250961"/>
                <a:gd name="connsiteY1" fmla="*/ 677046 h 3856222"/>
                <a:gd name="connsiteX2" fmla="*/ 2749148 w 4250961"/>
                <a:gd name="connsiteY2" fmla="*/ 940582 h 3856222"/>
                <a:gd name="connsiteX3" fmla="*/ 2688450 w 4250961"/>
                <a:gd name="connsiteY3" fmla="*/ 1052410 h 3856222"/>
                <a:gd name="connsiteX4" fmla="*/ 2688451 w 4250961"/>
                <a:gd name="connsiteY4" fmla="*/ 1052410 h 3856222"/>
                <a:gd name="connsiteX5" fmla="*/ 2686726 w 4250961"/>
                <a:gd name="connsiteY5" fmla="*/ 1055588 h 3856222"/>
                <a:gd name="connsiteX6" fmla="*/ 2675378 w 4250961"/>
                <a:gd name="connsiteY6" fmla="*/ 1069342 h 3856222"/>
                <a:gd name="connsiteX7" fmla="*/ 2631423 w 4250961"/>
                <a:gd name="connsiteY7" fmla="*/ 1141695 h 3856222"/>
                <a:gd name="connsiteX8" fmla="*/ 2524260 w 4250961"/>
                <a:gd name="connsiteY8" fmla="*/ 1488988 h 3856222"/>
                <a:gd name="connsiteX9" fmla="*/ 2522994 w 4250961"/>
                <a:gd name="connsiteY9" fmla="*/ 1514066 h 3856222"/>
                <a:gd name="connsiteX10" fmla="*/ 2522993 w 4250961"/>
                <a:gd name="connsiteY10" fmla="*/ 1514066 h 3856222"/>
                <a:gd name="connsiteX11" fmla="*/ 2519470 w 4250961"/>
                <a:gd name="connsiteY11" fmla="*/ 1583826 h 3856222"/>
                <a:gd name="connsiteX12" fmla="*/ 3004901 w 4250961"/>
                <a:gd name="connsiteY12" fmla="*/ 2399436 h 3856222"/>
                <a:gd name="connsiteX13" fmla="*/ 3044829 w 4250961"/>
                <a:gd name="connsiteY13" fmla="*/ 2418671 h 3856222"/>
                <a:gd name="connsiteX14" fmla="*/ 3044830 w 4250961"/>
                <a:gd name="connsiteY14" fmla="*/ 2418670 h 3856222"/>
                <a:gd name="connsiteX15" fmla="*/ 3085983 w 4250961"/>
                <a:gd name="connsiteY15" fmla="*/ 2438495 h 3856222"/>
                <a:gd name="connsiteX16" fmla="*/ 3447032 w 4250961"/>
                <a:gd name="connsiteY16" fmla="*/ 2511387 h 3856222"/>
                <a:gd name="connsiteX17" fmla="*/ 3517249 w 4250961"/>
                <a:gd name="connsiteY17" fmla="*/ 2507841 h 3856222"/>
                <a:gd name="connsiteX18" fmla="*/ 3565778 w 4250961"/>
                <a:gd name="connsiteY18" fmla="*/ 2502949 h 3856222"/>
                <a:gd name="connsiteX19" fmla="*/ 3633968 w 4250961"/>
                <a:gd name="connsiteY19" fmla="*/ 2492542 h 3856222"/>
                <a:gd name="connsiteX20" fmla="*/ 3633969 w 4250961"/>
                <a:gd name="connsiteY20" fmla="*/ 2492543 h 3856222"/>
                <a:gd name="connsiteX21" fmla="*/ 3565779 w 4250961"/>
                <a:gd name="connsiteY21" fmla="*/ 2502950 h 3856222"/>
                <a:gd name="connsiteX22" fmla="*/ 3573915 w 4250961"/>
                <a:gd name="connsiteY22" fmla="*/ 2502130 h 3856222"/>
                <a:gd name="connsiteX23" fmla="*/ 4250961 w 4250961"/>
                <a:gd name="connsiteY23" fmla="*/ 3179176 h 3856222"/>
                <a:gd name="connsiteX24" fmla="*/ 3573915 w 4250961"/>
                <a:gd name="connsiteY24" fmla="*/ 3856222 h 3856222"/>
                <a:gd name="connsiteX25" fmla="*/ 3012498 w 4250961"/>
                <a:gd name="connsiteY25" fmla="*/ 3557719 h 3856222"/>
                <a:gd name="connsiteX26" fmla="*/ 2998012 w 4250961"/>
                <a:gd name="connsiteY26" fmla="*/ 3531031 h 3856222"/>
                <a:gd name="connsiteX27" fmla="*/ 3011170 w 4250961"/>
                <a:gd name="connsiteY27" fmla="*/ 3566981 h 3856222"/>
                <a:gd name="connsiteX28" fmla="*/ 3011169 w 4250961"/>
                <a:gd name="connsiteY28" fmla="*/ 3566981 h 3856222"/>
                <a:gd name="connsiteX29" fmla="*/ 2998011 w 4250961"/>
                <a:gd name="connsiteY29" fmla="*/ 3531031 h 3856222"/>
                <a:gd name="connsiteX30" fmla="*/ 2932959 w 4250961"/>
                <a:gd name="connsiteY30" fmla="*/ 3387576 h 3856222"/>
                <a:gd name="connsiteX31" fmla="*/ 2894457 w 4250961"/>
                <a:gd name="connsiteY31" fmla="*/ 3324200 h 3856222"/>
                <a:gd name="connsiteX32" fmla="*/ 2781193 w 4250961"/>
                <a:gd name="connsiteY32" fmla="*/ 3186924 h 3856222"/>
                <a:gd name="connsiteX33" fmla="*/ 2651781 w 4250961"/>
                <a:gd name="connsiteY33" fmla="*/ 3080148 h 3856222"/>
                <a:gd name="connsiteX34" fmla="*/ 2643917 w 4250961"/>
                <a:gd name="connsiteY34" fmla="*/ 3073660 h 3856222"/>
                <a:gd name="connsiteX35" fmla="*/ 2125308 w 4250961"/>
                <a:gd name="connsiteY35" fmla="*/ 2915247 h 3856222"/>
                <a:gd name="connsiteX36" fmla="*/ 1606699 w 4250961"/>
                <a:gd name="connsiteY36" fmla="*/ 3073660 h 3856222"/>
                <a:gd name="connsiteX37" fmla="*/ 1469423 w 4250961"/>
                <a:gd name="connsiteY37" fmla="*/ 3186924 h 3856222"/>
                <a:gd name="connsiteX38" fmla="*/ 1300886 w 4250961"/>
                <a:gd name="connsiteY38" fmla="*/ 3442713 h 3856222"/>
                <a:gd name="connsiteX39" fmla="*/ 1251892 w 4250961"/>
                <a:gd name="connsiteY39" fmla="*/ 3532977 h 3856222"/>
                <a:gd name="connsiteX40" fmla="*/ 1239447 w 4250961"/>
                <a:gd name="connsiteY40" fmla="*/ 3566981 h 3856222"/>
                <a:gd name="connsiteX41" fmla="*/ 1239447 w 4250961"/>
                <a:gd name="connsiteY41" fmla="*/ 3566980 h 3856222"/>
                <a:gd name="connsiteX42" fmla="*/ 1251892 w 4250961"/>
                <a:gd name="connsiteY42" fmla="*/ 3532976 h 3856222"/>
                <a:gd name="connsiteX43" fmla="*/ 1238463 w 4250961"/>
                <a:gd name="connsiteY43" fmla="*/ 3557718 h 3856222"/>
                <a:gd name="connsiteX44" fmla="*/ 677046 w 4250961"/>
                <a:gd name="connsiteY44" fmla="*/ 3856221 h 3856222"/>
                <a:gd name="connsiteX45" fmla="*/ 0 w 4250961"/>
                <a:gd name="connsiteY45" fmla="*/ 3179175 h 3856222"/>
                <a:gd name="connsiteX46" fmla="*/ 677046 w 4250961"/>
                <a:gd name="connsiteY46" fmla="*/ 2502129 h 3856222"/>
                <a:gd name="connsiteX47" fmla="*/ 684169 w 4250961"/>
                <a:gd name="connsiteY47" fmla="*/ 2502847 h 3856222"/>
                <a:gd name="connsiteX48" fmla="*/ 616648 w 4250961"/>
                <a:gd name="connsiteY48" fmla="*/ 2492542 h 3856222"/>
                <a:gd name="connsiteX49" fmla="*/ 616649 w 4250961"/>
                <a:gd name="connsiteY49" fmla="*/ 2492542 h 3856222"/>
                <a:gd name="connsiteX50" fmla="*/ 684170 w 4250961"/>
                <a:gd name="connsiteY50" fmla="*/ 2502847 h 3856222"/>
                <a:gd name="connsiteX51" fmla="*/ 734057 w 4250961"/>
                <a:gd name="connsiteY51" fmla="*/ 2507876 h 3856222"/>
                <a:gd name="connsiteX52" fmla="*/ 803585 w 4250961"/>
                <a:gd name="connsiteY52" fmla="*/ 2511387 h 3856222"/>
                <a:gd name="connsiteX53" fmla="*/ 1164634 w 4250961"/>
                <a:gd name="connsiteY53" fmla="*/ 2438495 h 3856222"/>
                <a:gd name="connsiteX54" fmla="*/ 1206005 w 4250961"/>
                <a:gd name="connsiteY54" fmla="*/ 2418565 h 3856222"/>
                <a:gd name="connsiteX55" fmla="*/ 1245716 w 4250961"/>
                <a:gd name="connsiteY55" fmla="*/ 2399435 h 3856222"/>
                <a:gd name="connsiteX56" fmla="*/ 1731147 w 4250961"/>
                <a:gd name="connsiteY56" fmla="*/ 1583826 h 3856222"/>
                <a:gd name="connsiteX57" fmla="*/ 1727624 w 4250961"/>
                <a:gd name="connsiteY57" fmla="*/ 1514065 h 3856222"/>
                <a:gd name="connsiteX58" fmla="*/ 1726358 w 4250961"/>
                <a:gd name="connsiteY58" fmla="*/ 1488988 h 3856222"/>
                <a:gd name="connsiteX59" fmla="*/ 1619195 w 4250961"/>
                <a:gd name="connsiteY59" fmla="*/ 1141695 h 3856222"/>
                <a:gd name="connsiteX60" fmla="*/ 1575240 w 4250961"/>
                <a:gd name="connsiteY60" fmla="*/ 1069342 h 3856222"/>
                <a:gd name="connsiteX61" fmla="*/ 1563892 w 4250961"/>
                <a:gd name="connsiteY61" fmla="*/ 1055588 h 3856222"/>
                <a:gd name="connsiteX62" fmla="*/ 1562167 w 4250961"/>
                <a:gd name="connsiteY62" fmla="*/ 1052410 h 3856222"/>
                <a:gd name="connsiteX63" fmla="*/ 1562164 w 4250961"/>
                <a:gd name="connsiteY63" fmla="*/ 1052407 h 3856222"/>
                <a:gd name="connsiteX64" fmla="*/ 1501468 w 4250961"/>
                <a:gd name="connsiteY64" fmla="*/ 940582 h 3856222"/>
                <a:gd name="connsiteX65" fmla="*/ 1448262 w 4250961"/>
                <a:gd name="connsiteY65" fmla="*/ 677046 h 3856222"/>
                <a:gd name="connsiteX66" fmla="*/ 2125308 w 4250961"/>
                <a:gd name="connsiteY66" fmla="*/ 0 h 3856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4250961" h="3856222">
                  <a:moveTo>
                    <a:pt x="2125308" y="0"/>
                  </a:moveTo>
                  <a:cubicBezTo>
                    <a:pt x="2499230" y="0"/>
                    <a:pt x="2802354" y="303124"/>
                    <a:pt x="2802354" y="677046"/>
                  </a:cubicBezTo>
                  <a:cubicBezTo>
                    <a:pt x="2802354" y="770526"/>
                    <a:pt x="2783409" y="859581"/>
                    <a:pt x="2749148" y="940582"/>
                  </a:cubicBezTo>
                  <a:lnTo>
                    <a:pt x="2688450" y="1052410"/>
                  </a:lnTo>
                  <a:lnTo>
                    <a:pt x="2688451" y="1052410"/>
                  </a:lnTo>
                  <a:lnTo>
                    <a:pt x="2686726" y="1055588"/>
                  </a:lnTo>
                  <a:lnTo>
                    <a:pt x="2675378" y="1069342"/>
                  </a:lnTo>
                  <a:lnTo>
                    <a:pt x="2631423" y="1141695"/>
                  </a:lnTo>
                  <a:cubicBezTo>
                    <a:pt x="2574306" y="1246840"/>
                    <a:pt x="2536927" y="1364262"/>
                    <a:pt x="2524260" y="1488988"/>
                  </a:cubicBezTo>
                  <a:lnTo>
                    <a:pt x="2522994" y="1514066"/>
                  </a:lnTo>
                  <a:lnTo>
                    <a:pt x="2522993" y="1514066"/>
                  </a:lnTo>
                  <a:lnTo>
                    <a:pt x="2519470" y="1583826"/>
                  </a:lnTo>
                  <a:cubicBezTo>
                    <a:pt x="2519470" y="1936017"/>
                    <a:pt x="2715757" y="2242364"/>
                    <a:pt x="3004901" y="2399436"/>
                  </a:cubicBezTo>
                  <a:lnTo>
                    <a:pt x="3044829" y="2418671"/>
                  </a:lnTo>
                  <a:lnTo>
                    <a:pt x="3044830" y="2418670"/>
                  </a:lnTo>
                  <a:lnTo>
                    <a:pt x="3085983" y="2438495"/>
                  </a:lnTo>
                  <a:cubicBezTo>
                    <a:pt x="3196955" y="2485432"/>
                    <a:pt x="3318963" y="2511387"/>
                    <a:pt x="3447032" y="2511387"/>
                  </a:cubicBezTo>
                  <a:lnTo>
                    <a:pt x="3517249" y="2507841"/>
                  </a:lnTo>
                  <a:lnTo>
                    <a:pt x="3565778" y="2502949"/>
                  </a:lnTo>
                  <a:lnTo>
                    <a:pt x="3633968" y="2492542"/>
                  </a:lnTo>
                  <a:cubicBezTo>
                    <a:pt x="3645333" y="2490808"/>
                    <a:pt x="3645334" y="2490808"/>
                    <a:pt x="3633969" y="2492543"/>
                  </a:cubicBezTo>
                  <a:lnTo>
                    <a:pt x="3565779" y="2502950"/>
                  </a:lnTo>
                  <a:lnTo>
                    <a:pt x="3573915" y="2502130"/>
                  </a:lnTo>
                  <a:cubicBezTo>
                    <a:pt x="3947837" y="2502130"/>
                    <a:pt x="4250961" y="2805254"/>
                    <a:pt x="4250961" y="3179176"/>
                  </a:cubicBezTo>
                  <a:cubicBezTo>
                    <a:pt x="4250961" y="3553098"/>
                    <a:pt x="3947837" y="3856222"/>
                    <a:pt x="3573915" y="3856222"/>
                  </a:cubicBezTo>
                  <a:cubicBezTo>
                    <a:pt x="3340214" y="3856222"/>
                    <a:pt x="3134168" y="3737814"/>
                    <a:pt x="3012498" y="3557719"/>
                  </a:cubicBezTo>
                  <a:lnTo>
                    <a:pt x="2998012" y="3531031"/>
                  </a:lnTo>
                  <a:lnTo>
                    <a:pt x="3011170" y="3566981"/>
                  </a:lnTo>
                  <a:lnTo>
                    <a:pt x="3011169" y="3566981"/>
                  </a:lnTo>
                  <a:lnTo>
                    <a:pt x="2998011" y="3531031"/>
                  </a:lnTo>
                  <a:lnTo>
                    <a:pt x="2932959" y="3387576"/>
                  </a:lnTo>
                  <a:lnTo>
                    <a:pt x="2894457" y="3324200"/>
                  </a:lnTo>
                  <a:cubicBezTo>
                    <a:pt x="2861119" y="3274854"/>
                    <a:pt x="2823157" y="3228888"/>
                    <a:pt x="2781193" y="3186924"/>
                  </a:cubicBezTo>
                  <a:lnTo>
                    <a:pt x="2651781" y="3080148"/>
                  </a:lnTo>
                  <a:lnTo>
                    <a:pt x="2643917" y="3073660"/>
                  </a:lnTo>
                  <a:cubicBezTo>
                    <a:pt x="2495876" y="2973646"/>
                    <a:pt x="2317412" y="2915247"/>
                    <a:pt x="2125308" y="2915247"/>
                  </a:cubicBezTo>
                  <a:cubicBezTo>
                    <a:pt x="1933204" y="2915247"/>
                    <a:pt x="1754739" y="2973646"/>
                    <a:pt x="1606699" y="3073660"/>
                  </a:cubicBezTo>
                  <a:cubicBezTo>
                    <a:pt x="1537127" y="3123321"/>
                    <a:pt x="1515182" y="3149169"/>
                    <a:pt x="1469423" y="3186924"/>
                  </a:cubicBezTo>
                  <a:cubicBezTo>
                    <a:pt x="1391813" y="3276949"/>
                    <a:pt x="1357065" y="3333638"/>
                    <a:pt x="1300886" y="3442713"/>
                  </a:cubicBezTo>
                  <a:lnTo>
                    <a:pt x="1251892" y="3532977"/>
                  </a:lnTo>
                  <a:lnTo>
                    <a:pt x="1239447" y="3566981"/>
                  </a:lnTo>
                  <a:lnTo>
                    <a:pt x="1239447" y="3566980"/>
                  </a:lnTo>
                  <a:lnTo>
                    <a:pt x="1251892" y="3532976"/>
                  </a:lnTo>
                  <a:lnTo>
                    <a:pt x="1238463" y="3557718"/>
                  </a:lnTo>
                  <a:cubicBezTo>
                    <a:pt x="1116793" y="3737813"/>
                    <a:pt x="910747" y="3856221"/>
                    <a:pt x="677046" y="3856221"/>
                  </a:cubicBezTo>
                  <a:cubicBezTo>
                    <a:pt x="303124" y="3856221"/>
                    <a:pt x="0" y="3553097"/>
                    <a:pt x="0" y="3179175"/>
                  </a:cubicBezTo>
                  <a:cubicBezTo>
                    <a:pt x="0" y="2805253"/>
                    <a:pt x="303124" y="2502129"/>
                    <a:pt x="677046" y="2502129"/>
                  </a:cubicBezTo>
                  <a:lnTo>
                    <a:pt x="684169" y="2502847"/>
                  </a:lnTo>
                  <a:lnTo>
                    <a:pt x="616648" y="2492542"/>
                  </a:lnTo>
                  <a:lnTo>
                    <a:pt x="616649" y="2492542"/>
                  </a:lnTo>
                  <a:lnTo>
                    <a:pt x="684170" y="2502847"/>
                  </a:lnTo>
                  <a:lnTo>
                    <a:pt x="734057" y="2507876"/>
                  </a:lnTo>
                  <a:lnTo>
                    <a:pt x="803585" y="2511387"/>
                  </a:lnTo>
                  <a:cubicBezTo>
                    <a:pt x="931654" y="2511387"/>
                    <a:pt x="1053662" y="2485432"/>
                    <a:pt x="1164634" y="2438495"/>
                  </a:cubicBezTo>
                  <a:lnTo>
                    <a:pt x="1206005" y="2418565"/>
                  </a:lnTo>
                  <a:lnTo>
                    <a:pt x="1245716" y="2399435"/>
                  </a:lnTo>
                  <a:cubicBezTo>
                    <a:pt x="1534860" y="2242363"/>
                    <a:pt x="1731147" y="1936016"/>
                    <a:pt x="1731147" y="1583826"/>
                  </a:cubicBezTo>
                  <a:lnTo>
                    <a:pt x="1727624" y="1514065"/>
                  </a:lnTo>
                  <a:lnTo>
                    <a:pt x="1726358" y="1488988"/>
                  </a:lnTo>
                  <a:cubicBezTo>
                    <a:pt x="1713691" y="1364262"/>
                    <a:pt x="1676312" y="1246840"/>
                    <a:pt x="1619195" y="1141695"/>
                  </a:cubicBezTo>
                  <a:lnTo>
                    <a:pt x="1575240" y="1069342"/>
                  </a:lnTo>
                  <a:lnTo>
                    <a:pt x="1563892" y="1055588"/>
                  </a:lnTo>
                  <a:lnTo>
                    <a:pt x="1562167" y="1052410"/>
                  </a:lnTo>
                  <a:lnTo>
                    <a:pt x="1562164" y="1052407"/>
                  </a:lnTo>
                  <a:lnTo>
                    <a:pt x="1501468" y="940582"/>
                  </a:lnTo>
                  <a:cubicBezTo>
                    <a:pt x="1467207" y="859581"/>
                    <a:pt x="1448262" y="770526"/>
                    <a:pt x="1448262" y="677046"/>
                  </a:cubicBezTo>
                  <a:cubicBezTo>
                    <a:pt x="1448262" y="303124"/>
                    <a:pt x="1751386" y="0"/>
                    <a:pt x="2125308" y="0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solidFill>
                <a:schemeClr val="bg1">
                  <a:alpha val="3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C119023-AA46-4D21-AC08-1ABD087225C8}"/>
                </a:ext>
              </a:extLst>
            </p:cNvPr>
            <p:cNvSpPr/>
            <p:nvPr/>
          </p:nvSpPr>
          <p:spPr>
            <a:xfrm>
              <a:off x="3720176" y="1125683"/>
              <a:ext cx="4751993" cy="4357254"/>
            </a:xfrm>
            <a:custGeom>
              <a:avLst/>
              <a:gdLst>
                <a:gd name="connsiteX0" fmla="*/ 2375824 w 4751993"/>
                <a:gd name="connsiteY0" fmla="*/ 250516 h 4357254"/>
                <a:gd name="connsiteX1" fmla="*/ 1698778 w 4751993"/>
                <a:gd name="connsiteY1" fmla="*/ 927562 h 4357254"/>
                <a:gd name="connsiteX2" fmla="*/ 1751984 w 4751993"/>
                <a:gd name="connsiteY2" fmla="*/ 1191098 h 4357254"/>
                <a:gd name="connsiteX3" fmla="*/ 1812680 w 4751993"/>
                <a:gd name="connsiteY3" fmla="*/ 1302923 h 4357254"/>
                <a:gd name="connsiteX4" fmla="*/ 1812683 w 4751993"/>
                <a:gd name="connsiteY4" fmla="*/ 1302926 h 4357254"/>
                <a:gd name="connsiteX5" fmla="*/ 1814408 w 4751993"/>
                <a:gd name="connsiteY5" fmla="*/ 1306104 h 4357254"/>
                <a:gd name="connsiteX6" fmla="*/ 1825756 w 4751993"/>
                <a:gd name="connsiteY6" fmla="*/ 1319858 h 4357254"/>
                <a:gd name="connsiteX7" fmla="*/ 1869711 w 4751993"/>
                <a:gd name="connsiteY7" fmla="*/ 1392211 h 4357254"/>
                <a:gd name="connsiteX8" fmla="*/ 1976874 w 4751993"/>
                <a:gd name="connsiteY8" fmla="*/ 1739504 h 4357254"/>
                <a:gd name="connsiteX9" fmla="*/ 1978140 w 4751993"/>
                <a:gd name="connsiteY9" fmla="*/ 1764581 h 4357254"/>
                <a:gd name="connsiteX10" fmla="*/ 1981663 w 4751993"/>
                <a:gd name="connsiteY10" fmla="*/ 1834342 h 4357254"/>
                <a:gd name="connsiteX11" fmla="*/ 1496232 w 4751993"/>
                <a:gd name="connsiteY11" fmla="*/ 2649951 h 4357254"/>
                <a:gd name="connsiteX12" fmla="*/ 1456521 w 4751993"/>
                <a:gd name="connsiteY12" fmla="*/ 2669081 h 4357254"/>
                <a:gd name="connsiteX13" fmla="*/ 1415150 w 4751993"/>
                <a:gd name="connsiteY13" fmla="*/ 2689011 h 4357254"/>
                <a:gd name="connsiteX14" fmla="*/ 1054101 w 4751993"/>
                <a:gd name="connsiteY14" fmla="*/ 2761903 h 4357254"/>
                <a:gd name="connsiteX15" fmla="*/ 984573 w 4751993"/>
                <a:gd name="connsiteY15" fmla="*/ 2758392 h 4357254"/>
                <a:gd name="connsiteX16" fmla="*/ 934686 w 4751993"/>
                <a:gd name="connsiteY16" fmla="*/ 2753363 h 4357254"/>
                <a:gd name="connsiteX17" fmla="*/ 867165 w 4751993"/>
                <a:gd name="connsiteY17" fmla="*/ 2743058 h 4357254"/>
                <a:gd name="connsiteX18" fmla="*/ 867165 w 4751993"/>
                <a:gd name="connsiteY18" fmla="*/ 2743058 h 4357254"/>
                <a:gd name="connsiteX19" fmla="*/ 867164 w 4751993"/>
                <a:gd name="connsiteY19" fmla="*/ 2743058 h 4357254"/>
                <a:gd name="connsiteX20" fmla="*/ 934685 w 4751993"/>
                <a:gd name="connsiteY20" fmla="*/ 2753363 h 4357254"/>
                <a:gd name="connsiteX21" fmla="*/ 927562 w 4751993"/>
                <a:gd name="connsiteY21" fmla="*/ 2752645 h 4357254"/>
                <a:gd name="connsiteX22" fmla="*/ 250516 w 4751993"/>
                <a:gd name="connsiteY22" fmla="*/ 3429691 h 4357254"/>
                <a:gd name="connsiteX23" fmla="*/ 927562 w 4751993"/>
                <a:gd name="connsiteY23" fmla="*/ 4106737 h 4357254"/>
                <a:gd name="connsiteX24" fmla="*/ 1488979 w 4751993"/>
                <a:gd name="connsiteY24" fmla="*/ 3808234 h 4357254"/>
                <a:gd name="connsiteX25" fmla="*/ 1502408 w 4751993"/>
                <a:gd name="connsiteY25" fmla="*/ 3783492 h 4357254"/>
                <a:gd name="connsiteX26" fmla="*/ 1489963 w 4751993"/>
                <a:gd name="connsiteY26" fmla="*/ 3817496 h 4357254"/>
                <a:gd name="connsiteX27" fmla="*/ 1489963 w 4751993"/>
                <a:gd name="connsiteY27" fmla="*/ 3817497 h 4357254"/>
                <a:gd name="connsiteX28" fmla="*/ 1502408 w 4751993"/>
                <a:gd name="connsiteY28" fmla="*/ 3783493 h 4357254"/>
                <a:gd name="connsiteX29" fmla="*/ 1551402 w 4751993"/>
                <a:gd name="connsiteY29" fmla="*/ 3693229 h 4357254"/>
                <a:gd name="connsiteX30" fmla="*/ 1568877 w 4751993"/>
                <a:gd name="connsiteY30" fmla="*/ 3636934 h 4357254"/>
                <a:gd name="connsiteX31" fmla="*/ 1606675 w 4751993"/>
                <a:gd name="connsiteY31" fmla="*/ 3574716 h 4357254"/>
                <a:gd name="connsiteX32" fmla="*/ 1719939 w 4751993"/>
                <a:gd name="connsiteY32" fmla="*/ 3437440 h 4357254"/>
                <a:gd name="connsiteX33" fmla="*/ 1849657 w 4751993"/>
                <a:gd name="connsiteY33" fmla="*/ 3330412 h 4357254"/>
                <a:gd name="connsiteX34" fmla="*/ 1857215 w 4751993"/>
                <a:gd name="connsiteY34" fmla="*/ 3324176 h 4357254"/>
                <a:gd name="connsiteX35" fmla="*/ 2375824 w 4751993"/>
                <a:gd name="connsiteY35" fmla="*/ 3165763 h 4357254"/>
                <a:gd name="connsiteX36" fmla="*/ 2894433 w 4751993"/>
                <a:gd name="connsiteY36" fmla="*/ 3324176 h 4357254"/>
                <a:gd name="connsiteX37" fmla="*/ 2902297 w 4751993"/>
                <a:gd name="connsiteY37" fmla="*/ 3330664 h 4357254"/>
                <a:gd name="connsiteX38" fmla="*/ 3031709 w 4751993"/>
                <a:gd name="connsiteY38" fmla="*/ 3437440 h 4357254"/>
                <a:gd name="connsiteX39" fmla="*/ 3144973 w 4751993"/>
                <a:gd name="connsiteY39" fmla="*/ 3574716 h 4357254"/>
                <a:gd name="connsiteX40" fmla="*/ 3183475 w 4751993"/>
                <a:gd name="connsiteY40" fmla="*/ 3638092 h 4357254"/>
                <a:gd name="connsiteX41" fmla="*/ 3200590 w 4751993"/>
                <a:gd name="connsiteY41" fmla="*/ 3693229 h 4357254"/>
                <a:gd name="connsiteX42" fmla="*/ 3248527 w 4751993"/>
                <a:gd name="connsiteY42" fmla="*/ 3781547 h 4357254"/>
                <a:gd name="connsiteX43" fmla="*/ 3261685 w 4751993"/>
                <a:gd name="connsiteY43" fmla="*/ 3817497 h 4357254"/>
                <a:gd name="connsiteX44" fmla="*/ 3261686 w 4751993"/>
                <a:gd name="connsiteY44" fmla="*/ 3817497 h 4357254"/>
                <a:gd name="connsiteX45" fmla="*/ 3248528 w 4751993"/>
                <a:gd name="connsiteY45" fmla="*/ 3781547 h 4357254"/>
                <a:gd name="connsiteX46" fmla="*/ 3263014 w 4751993"/>
                <a:gd name="connsiteY46" fmla="*/ 3808235 h 4357254"/>
                <a:gd name="connsiteX47" fmla="*/ 3824431 w 4751993"/>
                <a:gd name="connsiteY47" fmla="*/ 4106738 h 4357254"/>
                <a:gd name="connsiteX48" fmla="*/ 4501477 w 4751993"/>
                <a:gd name="connsiteY48" fmla="*/ 3429692 h 4357254"/>
                <a:gd name="connsiteX49" fmla="*/ 3824431 w 4751993"/>
                <a:gd name="connsiteY49" fmla="*/ 2752646 h 4357254"/>
                <a:gd name="connsiteX50" fmla="*/ 3816295 w 4751993"/>
                <a:gd name="connsiteY50" fmla="*/ 2753466 h 4357254"/>
                <a:gd name="connsiteX51" fmla="*/ 3884485 w 4751993"/>
                <a:gd name="connsiteY51" fmla="*/ 2743059 h 4357254"/>
                <a:gd name="connsiteX52" fmla="*/ 3884484 w 4751993"/>
                <a:gd name="connsiteY52" fmla="*/ 2743058 h 4357254"/>
                <a:gd name="connsiteX53" fmla="*/ 3816294 w 4751993"/>
                <a:gd name="connsiteY53" fmla="*/ 2753465 h 4357254"/>
                <a:gd name="connsiteX54" fmla="*/ 3767765 w 4751993"/>
                <a:gd name="connsiteY54" fmla="*/ 2758357 h 4357254"/>
                <a:gd name="connsiteX55" fmla="*/ 3697548 w 4751993"/>
                <a:gd name="connsiteY55" fmla="*/ 2761903 h 4357254"/>
                <a:gd name="connsiteX56" fmla="*/ 3336499 w 4751993"/>
                <a:gd name="connsiteY56" fmla="*/ 2689011 h 4357254"/>
                <a:gd name="connsiteX57" fmla="*/ 3295346 w 4751993"/>
                <a:gd name="connsiteY57" fmla="*/ 2669186 h 4357254"/>
                <a:gd name="connsiteX58" fmla="*/ 3295345 w 4751993"/>
                <a:gd name="connsiteY58" fmla="*/ 2669187 h 4357254"/>
                <a:gd name="connsiteX59" fmla="*/ 3255417 w 4751993"/>
                <a:gd name="connsiteY59" fmla="*/ 2649952 h 4357254"/>
                <a:gd name="connsiteX60" fmla="*/ 2769986 w 4751993"/>
                <a:gd name="connsiteY60" fmla="*/ 1834342 h 4357254"/>
                <a:gd name="connsiteX61" fmla="*/ 2773509 w 4751993"/>
                <a:gd name="connsiteY61" fmla="*/ 1764582 h 4357254"/>
                <a:gd name="connsiteX62" fmla="*/ 2773510 w 4751993"/>
                <a:gd name="connsiteY62" fmla="*/ 1764582 h 4357254"/>
                <a:gd name="connsiteX63" fmla="*/ 2774776 w 4751993"/>
                <a:gd name="connsiteY63" fmla="*/ 1739504 h 4357254"/>
                <a:gd name="connsiteX64" fmla="*/ 2881939 w 4751993"/>
                <a:gd name="connsiteY64" fmla="*/ 1392211 h 4357254"/>
                <a:gd name="connsiteX65" fmla="*/ 2925894 w 4751993"/>
                <a:gd name="connsiteY65" fmla="*/ 1319858 h 4357254"/>
                <a:gd name="connsiteX66" fmla="*/ 2937242 w 4751993"/>
                <a:gd name="connsiteY66" fmla="*/ 1306104 h 4357254"/>
                <a:gd name="connsiteX67" fmla="*/ 2938967 w 4751993"/>
                <a:gd name="connsiteY67" fmla="*/ 1302926 h 4357254"/>
                <a:gd name="connsiteX68" fmla="*/ 2938966 w 4751993"/>
                <a:gd name="connsiteY68" fmla="*/ 1302926 h 4357254"/>
                <a:gd name="connsiteX69" fmla="*/ 2999664 w 4751993"/>
                <a:gd name="connsiteY69" fmla="*/ 1191098 h 4357254"/>
                <a:gd name="connsiteX70" fmla="*/ 3052870 w 4751993"/>
                <a:gd name="connsiteY70" fmla="*/ 927562 h 4357254"/>
                <a:gd name="connsiteX71" fmla="*/ 2375824 w 4751993"/>
                <a:gd name="connsiteY71" fmla="*/ 250516 h 4357254"/>
                <a:gd name="connsiteX72" fmla="*/ 2375824 w 4751993"/>
                <a:gd name="connsiteY72" fmla="*/ 0 h 4357254"/>
                <a:gd name="connsiteX73" fmla="*/ 3303386 w 4751993"/>
                <a:gd name="connsiteY73" fmla="*/ 927562 h 4357254"/>
                <a:gd name="connsiteX74" fmla="*/ 3299864 w 4751993"/>
                <a:gd name="connsiteY74" fmla="*/ 997322 h 4357254"/>
                <a:gd name="connsiteX75" fmla="*/ 3299865 w 4751993"/>
                <a:gd name="connsiteY75" fmla="*/ 997322 h 4357254"/>
                <a:gd name="connsiteX76" fmla="*/ 3298598 w 4751993"/>
                <a:gd name="connsiteY76" fmla="*/ 1022399 h 4357254"/>
                <a:gd name="connsiteX77" fmla="*/ 3191435 w 4751993"/>
                <a:gd name="connsiteY77" fmla="*/ 1369692 h 4357254"/>
                <a:gd name="connsiteX78" fmla="*/ 3147480 w 4751993"/>
                <a:gd name="connsiteY78" fmla="*/ 1442045 h 4357254"/>
                <a:gd name="connsiteX79" fmla="*/ 3136132 w 4751993"/>
                <a:gd name="connsiteY79" fmla="*/ 1455799 h 4357254"/>
                <a:gd name="connsiteX80" fmla="*/ 3134407 w 4751993"/>
                <a:gd name="connsiteY80" fmla="*/ 1458979 h 4357254"/>
                <a:gd name="connsiteX81" fmla="*/ 3134404 w 4751993"/>
                <a:gd name="connsiteY81" fmla="*/ 1458983 h 4357254"/>
                <a:gd name="connsiteX82" fmla="*/ 3073708 w 4751993"/>
                <a:gd name="connsiteY82" fmla="*/ 1570805 h 4357254"/>
                <a:gd name="connsiteX83" fmla="*/ 3020502 w 4751993"/>
                <a:gd name="connsiteY83" fmla="*/ 1834342 h 4357254"/>
                <a:gd name="connsiteX84" fmla="*/ 3697548 w 4751993"/>
                <a:gd name="connsiteY84" fmla="*/ 2511388 h 4357254"/>
                <a:gd name="connsiteX85" fmla="*/ 3705665 w 4751993"/>
                <a:gd name="connsiteY85" fmla="*/ 2510570 h 4357254"/>
                <a:gd name="connsiteX86" fmla="*/ 3705684 w 4751993"/>
                <a:gd name="connsiteY86" fmla="*/ 2510567 h 4357254"/>
                <a:gd name="connsiteX87" fmla="*/ 3754214 w 4751993"/>
                <a:gd name="connsiteY87" fmla="*/ 2505675 h 4357254"/>
                <a:gd name="connsiteX88" fmla="*/ 3824430 w 4751993"/>
                <a:gd name="connsiteY88" fmla="*/ 2502129 h 4357254"/>
                <a:gd name="connsiteX89" fmla="*/ 4185479 w 4751993"/>
                <a:gd name="connsiteY89" fmla="*/ 2575021 h 4357254"/>
                <a:gd name="connsiteX90" fmla="*/ 4226633 w 4751993"/>
                <a:gd name="connsiteY90" fmla="*/ 2594846 h 4357254"/>
                <a:gd name="connsiteX91" fmla="*/ 4216157 w 4751993"/>
                <a:gd name="connsiteY91" fmla="*/ 2603490 h 4357254"/>
                <a:gd name="connsiteX92" fmla="*/ 4216158 w 4751993"/>
                <a:gd name="connsiteY92" fmla="*/ 2603491 h 4357254"/>
                <a:gd name="connsiteX93" fmla="*/ 4226634 w 4751993"/>
                <a:gd name="connsiteY93" fmla="*/ 2594847 h 4357254"/>
                <a:gd name="connsiteX94" fmla="*/ 4266562 w 4751993"/>
                <a:gd name="connsiteY94" fmla="*/ 2614082 h 4357254"/>
                <a:gd name="connsiteX95" fmla="*/ 4751993 w 4751993"/>
                <a:gd name="connsiteY95" fmla="*/ 3429692 h 4357254"/>
                <a:gd name="connsiteX96" fmla="*/ 3824431 w 4751993"/>
                <a:gd name="connsiteY96" fmla="*/ 4357254 h 4357254"/>
                <a:gd name="connsiteX97" fmla="*/ 3305822 w 4751993"/>
                <a:gd name="connsiteY97" fmla="*/ 4198841 h 4357254"/>
                <a:gd name="connsiteX98" fmla="*/ 3297959 w 4751993"/>
                <a:gd name="connsiteY98" fmla="*/ 4192353 h 4357254"/>
                <a:gd name="connsiteX99" fmla="*/ 3298598 w 4751993"/>
                <a:gd name="connsiteY99" fmla="*/ 4188163 h 4357254"/>
                <a:gd name="connsiteX100" fmla="*/ 3298597 w 4751993"/>
                <a:gd name="connsiteY100" fmla="*/ 4188163 h 4357254"/>
                <a:gd name="connsiteX101" fmla="*/ 3297958 w 4751993"/>
                <a:gd name="connsiteY101" fmla="*/ 4192353 h 4357254"/>
                <a:gd name="connsiteX102" fmla="*/ 3168545 w 4751993"/>
                <a:gd name="connsiteY102" fmla="*/ 4085577 h 4357254"/>
                <a:gd name="connsiteX103" fmla="*/ 3055281 w 4751993"/>
                <a:gd name="connsiteY103" fmla="*/ 3948301 h 4357254"/>
                <a:gd name="connsiteX104" fmla="*/ 3016780 w 4751993"/>
                <a:gd name="connsiteY104" fmla="*/ 3884925 h 4357254"/>
                <a:gd name="connsiteX105" fmla="*/ 2999664 w 4751993"/>
                <a:gd name="connsiteY105" fmla="*/ 3829788 h 4357254"/>
                <a:gd name="connsiteX106" fmla="*/ 2951727 w 4751993"/>
                <a:gd name="connsiteY106" fmla="*/ 3741470 h 4357254"/>
                <a:gd name="connsiteX107" fmla="*/ 2937241 w 4751993"/>
                <a:gd name="connsiteY107" fmla="*/ 3714782 h 4357254"/>
                <a:gd name="connsiteX108" fmla="*/ 2375824 w 4751993"/>
                <a:gd name="connsiteY108" fmla="*/ 3416279 h 4357254"/>
                <a:gd name="connsiteX109" fmla="*/ 1814407 w 4751993"/>
                <a:gd name="connsiteY109" fmla="*/ 3714782 h 4357254"/>
                <a:gd name="connsiteX110" fmla="*/ 1800977 w 4751993"/>
                <a:gd name="connsiteY110" fmla="*/ 3739524 h 4357254"/>
                <a:gd name="connsiteX111" fmla="*/ 1751984 w 4751993"/>
                <a:gd name="connsiteY111" fmla="*/ 3829788 h 4357254"/>
                <a:gd name="connsiteX112" fmla="*/ 1734509 w 4751993"/>
                <a:gd name="connsiteY112" fmla="*/ 3886083 h 4357254"/>
                <a:gd name="connsiteX113" fmla="*/ 1696711 w 4751993"/>
                <a:gd name="connsiteY113" fmla="*/ 3948301 h 4357254"/>
                <a:gd name="connsiteX114" fmla="*/ 1583447 w 4751993"/>
                <a:gd name="connsiteY114" fmla="*/ 4085577 h 4357254"/>
                <a:gd name="connsiteX115" fmla="*/ 1453729 w 4751993"/>
                <a:gd name="connsiteY115" fmla="*/ 4192605 h 4357254"/>
                <a:gd name="connsiteX116" fmla="*/ 1453729 w 4751993"/>
                <a:gd name="connsiteY116" fmla="*/ 4192604 h 4357254"/>
                <a:gd name="connsiteX117" fmla="*/ 1446171 w 4751993"/>
                <a:gd name="connsiteY117" fmla="*/ 4198840 h 4357254"/>
                <a:gd name="connsiteX118" fmla="*/ 927562 w 4751993"/>
                <a:gd name="connsiteY118" fmla="*/ 4357253 h 4357254"/>
                <a:gd name="connsiteX119" fmla="*/ 0 w 4751993"/>
                <a:gd name="connsiteY119" fmla="*/ 3429691 h 4357254"/>
                <a:gd name="connsiteX120" fmla="*/ 485431 w 4751993"/>
                <a:gd name="connsiteY120" fmla="*/ 2614081 h 4357254"/>
                <a:gd name="connsiteX121" fmla="*/ 525141 w 4751993"/>
                <a:gd name="connsiteY121" fmla="*/ 2594951 h 4357254"/>
                <a:gd name="connsiteX122" fmla="*/ 535491 w 4751993"/>
                <a:gd name="connsiteY122" fmla="*/ 2603490 h 4357254"/>
                <a:gd name="connsiteX123" fmla="*/ 535492 w 4751993"/>
                <a:gd name="connsiteY123" fmla="*/ 2603490 h 4357254"/>
                <a:gd name="connsiteX124" fmla="*/ 525142 w 4751993"/>
                <a:gd name="connsiteY124" fmla="*/ 2594951 h 4357254"/>
                <a:gd name="connsiteX125" fmla="*/ 566514 w 4751993"/>
                <a:gd name="connsiteY125" fmla="*/ 2575021 h 4357254"/>
                <a:gd name="connsiteX126" fmla="*/ 927563 w 4751993"/>
                <a:gd name="connsiteY126" fmla="*/ 2502129 h 4357254"/>
                <a:gd name="connsiteX127" fmla="*/ 997090 w 4751993"/>
                <a:gd name="connsiteY127" fmla="*/ 2505640 h 4357254"/>
                <a:gd name="connsiteX128" fmla="*/ 1046978 w 4751993"/>
                <a:gd name="connsiteY128" fmla="*/ 2510669 h 4357254"/>
                <a:gd name="connsiteX129" fmla="*/ 1054101 w 4751993"/>
                <a:gd name="connsiteY129" fmla="*/ 2511387 h 4357254"/>
                <a:gd name="connsiteX130" fmla="*/ 1731147 w 4751993"/>
                <a:gd name="connsiteY130" fmla="*/ 1834342 h 4357254"/>
                <a:gd name="connsiteX131" fmla="*/ 1677941 w 4751993"/>
                <a:gd name="connsiteY131" fmla="*/ 1570805 h 4357254"/>
                <a:gd name="connsiteX132" fmla="*/ 1617245 w 4751993"/>
                <a:gd name="connsiteY132" fmla="*/ 1458980 h 4357254"/>
                <a:gd name="connsiteX133" fmla="*/ 1617243 w 4751993"/>
                <a:gd name="connsiteY133" fmla="*/ 1458979 h 4357254"/>
                <a:gd name="connsiteX134" fmla="*/ 1615518 w 4751993"/>
                <a:gd name="connsiteY134" fmla="*/ 1455799 h 4357254"/>
                <a:gd name="connsiteX135" fmla="*/ 1604170 w 4751993"/>
                <a:gd name="connsiteY135" fmla="*/ 1442045 h 4357254"/>
                <a:gd name="connsiteX136" fmla="*/ 1560215 w 4751993"/>
                <a:gd name="connsiteY136" fmla="*/ 1369692 h 4357254"/>
                <a:gd name="connsiteX137" fmla="*/ 1453052 w 4751993"/>
                <a:gd name="connsiteY137" fmla="*/ 1022399 h 4357254"/>
                <a:gd name="connsiteX138" fmla="*/ 1451785 w 4751993"/>
                <a:gd name="connsiteY138" fmla="*/ 997322 h 4357254"/>
                <a:gd name="connsiteX139" fmla="*/ 1451784 w 4751993"/>
                <a:gd name="connsiteY139" fmla="*/ 997322 h 4357254"/>
                <a:gd name="connsiteX140" fmla="*/ 1448262 w 4751993"/>
                <a:gd name="connsiteY140" fmla="*/ 927562 h 4357254"/>
                <a:gd name="connsiteX141" fmla="*/ 2375824 w 4751993"/>
                <a:gd name="connsiteY141" fmla="*/ 0 h 4357254"/>
                <a:gd name="connsiteX0" fmla="*/ 2375824 w 4751993"/>
                <a:gd name="connsiteY0" fmla="*/ 250516 h 4357254"/>
                <a:gd name="connsiteX1" fmla="*/ 1698778 w 4751993"/>
                <a:gd name="connsiteY1" fmla="*/ 927562 h 4357254"/>
                <a:gd name="connsiteX2" fmla="*/ 1751984 w 4751993"/>
                <a:gd name="connsiteY2" fmla="*/ 1191098 h 4357254"/>
                <a:gd name="connsiteX3" fmla="*/ 1812680 w 4751993"/>
                <a:gd name="connsiteY3" fmla="*/ 1302923 h 4357254"/>
                <a:gd name="connsiteX4" fmla="*/ 1812683 w 4751993"/>
                <a:gd name="connsiteY4" fmla="*/ 1302926 h 4357254"/>
                <a:gd name="connsiteX5" fmla="*/ 1814408 w 4751993"/>
                <a:gd name="connsiteY5" fmla="*/ 1306104 h 4357254"/>
                <a:gd name="connsiteX6" fmla="*/ 1825756 w 4751993"/>
                <a:gd name="connsiteY6" fmla="*/ 1319858 h 4357254"/>
                <a:gd name="connsiteX7" fmla="*/ 1869711 w 4751993"/>
                <a:gd name="connsiteY7" fmla="*/ 1392211 h 4357254"/>
                <a:gd name="connsiteX8" fmla="*/ 1976874 w 4751993"/>
                <a:gd name="connsiteY8" fmla="*/ 1739504 h 4357254"/>
                <a:gd name="connsiteX9" fmla="*/ 1978140 w 4751993"/>
                <a:gd name="connsiteY9" fmla="*/ 1764581 h 4357254"/>
                <a:gd name="connsiteX10" fmla="*/ 1981663 w 4751993"/>
                <a:gd name="connsiteY10" fmla="*/ 1834342 h 4357254"/>
                <a:gd name="connsiteX11" fmla="*/ 1496232 w 4751993"/>
                <a:gd name="connsiteY11" fmla="*/ 2649951 h 4357254"/>
                <a:gd name="connsiteX12" fmla="*/ 1456521 w 4751993"/>
                <a:gd name="connsiteY12" fmla="*/ 2669081 h 4357254"/>
                <a:gd name="connsiteX13" fmla="*/ 1415150 w 4751993"/>
                <a:gd name="connsiteY13" fmla="*/ 2689011 h 4357254"/>
                <a:gd name="connsiteX14" fmla="*/ 1054101 w 4751993"/>
                <a:gd name="connsiteY14" fmla="*/ 2761903 h 4357254"/>
                <a:gd name="connsiteX15" fmla="*/ 984573 w 4751993"/>
                <a:gd name="connsiteY15" fmla="*/ 2758392 h 4357254"/>
                <a:gd name="connsiteX16" fmla="*/ 934686 w 4751993"/>
                <a:gd name="connsiteY16" fmla="*/ 2753363 h 4357254"/>
                <a:gd name="connsiteX17" fmla="*/ 867165 w 4751993"/>
                <a:gd name="connsiteY17" fmla="*/ 2743058 h 4357254"/>
                <a:gd name="connsiteX18" fmla="*/ 867165 w 4751993"/>
                <a:gd name="connsiteY18" fmla="*/ 2743058 h 4357254"/>
                <a:gd name="connsiteX19" fmla="*/ 867164 w 4751993"/>
                <a:gd name="connsiteY19" fmla="*/ 2743058 h 4357254"/>
                <a:gd name="connsiteX20" fmla="*/ 934685 w 4751993"/>
                <a:gd name="connsiteY20" fmla="*/ 2753363 h 4357254"/>
                <a:gd name="connsiteX21" fmla="*/ 927562 w 4751993"/>
                <a:gd name="connsiteY21" fmla="*/ 2752645 h 4357254"/>
                <a:gd name="connsiteX22" fmla="*/ 250516 w 4751993"/>
                <a:gd name="connsiteY22" fmla="*/ 3429691 h 4357254"/>
                <a:gd name="connsiteX23" fmla="*/ 927562 w 4751993"/>
                <a:gd name="connsiteY23" fmla="*/ 4106737 h 4357254"/>
                <a:gd name="connsiteX24" fmla="*/ 1488979 w 4751993"/>
                <a:gd name="connsiteY24" fmla="*/ 3808234 h 4357254"/>
                <a:gd name="connsiteX25" fmla="*/ 1502408 w 4751993"/>
                <a:gd name="connsiteY25" fmla="*/ 3783492 h 4357254"/>
                <a:gd name="connsiteX26" fmla="*/ 1489963 w 4751993"/>
                <a:gd name="connsiteY26" fmla="*/ 3817496 h 4357254"/>
                <a:gd name="connsiteX27" fmla="*/ 1489963 w 4751993"/>
                <a:gd name="connsiteY27" fmla="*/ 3817497 h 4357254"/>
                <a:gd name="connsiteX28" fmla="*/ 1502408 w 4751993"/>
                <a:gd name="connsiteY28" fmla="*/ 3783493 h 4357254"/>
                <a:gd name="connsiteX29" fmla="*/ 1551402 w 4751993"/>
                <a:gd name="connsiteY29" fmla="*/ 3693229 h 4357254"/>
                <a:gd name="connsiteX30" fmla="*/ 1606675 w 4751993"/>
                <a:gd name="connsiteY30" fmla="*/ 3574716 h 4357254"/>
                <a:gd name="connsiteX31" fmla="*/ 1719939 w 4751993"/>
                <a:gd name="connsiteY31" fmla="*/ 3437440 h 4357254"/>
                <a:gd name="connsiteX32" fmla="*/ 1849657 w 4751993"/>
                <a:gd name="connsiteY32" fmla="*/ 3330412 h 4357254"/>
                <a:gd name="connsiteX33" fmla="*/ 1857215 w 4751993"/>
                <a:gd name="connsiteY33" fmla="*/ 3324176 h 4357254"/>
                <a:gd name="connsiteX34" fmla="*/ 2375824 w 4751993"/>
                <a:gd name="connsiteY34" fmla="*/ 3165763 h 4357254"/>
                <a:gd name="connsiteX35" fmla="*/ 2894433 w 4751993"/>
                <a:gd name="connsiteY35" fmla="*/ 3324176 h 4357254"/>
                <a:gd name="connsiteX36" fmla="*/ 2902297 w 4751993"/>
                <a:gd name="connsiteY36" fmla="*/ 3330664 h 4357254"/>
                <a:gd name="connsiteX37" fmla="*/ 3031709 w 4751993"/>
                <a:gd name="connsiteY37" fmla="*/ 3437440 h 4357254"/>
                <a:gd name="connsiteX38" fmla="*/ 3144973 w 4751993"/>
                <a:gd name="connsiteY38" fmla="*/ 3574716 h 4357254"/>
                <a:gd name="connsiteX39" fmla="*/ 3183475 w 4751993"/>
                <a:gd name="connsiteY39" fmla="*/ 3638092 h 4357254"/>
                <a:gd name="connsiteX40" fmla="*/ 3200590 w 4751993"/>
                <a:gd name="connsiteY40" fmla="*/ 3693229 h 4357254"/>
                <a:gd name="connsiteX41" fmla="*/ 3248527 w 4751993"/>
                <a:gd name="connsiteY41" fmla="*/ 3781547 h 4357254"/>
                <a:gd name="connsiteX42" fmla="*/ 3261685 w 4751993"/>
                <a:gd name="connsiteY42" fmla="*/ 3817497 h 4357254"/>
                <a:gd name="connsiteX43" fmla="*/ 3261686 w 4751993"/>
                <a:gd name="connsiteY43" fmla="*/ 3817497 h 4357254"/>
                <a:gd name="connsiteX44" fmla="*/ 3248528 w 4751993"/>
                <a:gd name="connsiteY44" fmla="*/ 3781547 h 4357254"/>
                <a:gd name="connsiteX45" fmla="*/ 3263014 w 4751993"/>
                <a:gd name="connsiteY45" fmla="*/ 3808235 h 4357254"/>
                <a:gd name="connsiteX46" fmla="*/ 3824431 w 4751993"/>
                <a:gd name="connsiteY46" fmla="*/ 4106738 h 4357254"/>
                <a:gd name="connsiteX47" fmla="*/ 4501477 w 4751993"/>
                <a:gd name="connsiteY47" fmla="*/ 3429692 h 4357254"/>
                <a:gd name="connsiteX48" fmla="*/ 3824431 w 4751993"/>
                <a:gd name="connsiteY48" fmla="*/ 2752646 h 4357254"/>
                <a:gd name="connsiteX49" fmla="*/ 3816295 w 4751993"/>
                <a:gd name="connsiteY49" fmla="*/ 2753466 h 4357254"/>
                <a:gd name="connsiteX50" fmla="*/ 3884485 w 4751993"/>
                <a:gd name="connsiteY50" fmla="*/ 2743059 h 4357254"/>
                <a:gd name="connsiteX51" fmla="*/ 3884484 w 4751993"/>
                <a:gd name="connsiteY51" fmla="*/ 2743058 h 4357254"/>
                <a:gd name="connsiteX52" fmla="*/ 3816294 w 4751993"/>
                <a:gd name="connsiteY52" fmla="*/ 2753465 h 4357254"/>
                <a:gd name="connsiteX53" fmla="*/ 3767765 w 4751993"/>
                <a:gd name="connsiteY53" fmla="*/ 2758357 h 4357254"/>
                <a:gd name="connsiteX54" fmla="*/ 3697548 w 4751993"/>
                <a:gd name="connsiteY54" fmla="*/ 2761903 h 4357254"/>
                <a:gd name="connsiteX55" fmla="*/ 3336499 w 4751993"/>
                <a:gd name="connsiteY55" fmla="*/ 2689011 h 4357254"/>
                <a:gd name="connsiteX56" fmla="*/ 3295346 w 4751993"/>
                <a:gd name="connsiteY56" fmla="*/ 2669186 h 4357254"/>
                <a:gd name="connsiteX57" fmla="*/ 3295345 w 4751993"/>
                <a:gd name="connsiteY57" fmla="*/ 2669187 h 4357254"/>
                <a:gd name="connsiteX58" fmla="*/ 3255417 w 4751993"/>
                <a:gd name="connsiteY58" fmla="*/ 2649952 h 4357254"/>
                <a:gd name="connsiteX59" fmla="*/ 2769986 w 4751993"/>
                <a:gd name="connsiteY59" fmla="*/ 1834342 h 4357254"/>
                <a:gd name="connsiteX60" fmla="*/ 2773509 w 4751993"/>
                <a:gd name="connsiteY60" fmla="*/ 1764582 h 4357254"/>
                <a:gd name="connsiteX61" fmla="*/ 2773510 w 4751993"/>
                <a:gd name="connsiteY61" fmla="*/ 1764582 h 4357254"/>
                <a:gd name="connsiteX62" fmla="*/ 2774776 w 4751993"/>
                <a:gd name="connsiteY62" fmla="*/ 1739504 h 4357254"/>
                <a:gd name="connsiteX63" fmla="*/ 2881939 w 4751993"/>
                <a:gd name="connsiteY63" fmla="*/ 1392211 h 4357254"/>
                <a:gd name="connsiteX64" fmla="*/ 2925894 w 4751993"/>
                <a:gd name="connsiteY64" fmla="*/ 1319858 h 4357254"/>
                <a:gd name="connsiteX65" fmla="*/ 2937242 w 4751993"/>
                <a:gd name="connsiteY65" fmla="*/ 1306104 h 4357254"/>
                <a:gd name="connsiteX66" fmla="*/ 2938967 w 4751993"/>
                <a:gd name="connsiteY66" fmla="*/ 1302926 h 4357254"/>
                <a:gd name="connsiteX67" fmla="*/ 2938966 w 4751993"/>
                <a:gd name="connsiteY67" fmla="*/ 1302926 h 4357254"/>
                <a:gd name="connsiteX68" fmla="*/ 2999664 w 4751993"/>
                <a:gd name="connsiteY68" fmla="*/ 1191098 h 4357254"/>
                <a:gd name="connsiteX69" fmla="*/ 3052870 w 4751993"/>
                <a:gd name="connsiteY69" fmla="*/ 927562 h 4357254"/>
                <a:gd name="connsiteX70" fmla="*/ 2375824 w 4751993"/>
                <a:gd name="connsiteY70" fmla="*/ 250516 h 4357254"/>
                <a:gd name="connsiteX71" fmla="*/ 2375824 w 4751993"/>
                <a:gd name="connsiteY71" fmla="*/ 0 h 4357254"/>
                <a:gd name="connsiteX72" fmla="*/ 3303386 w 4751993"/>
                <a:gd name="connsiteY72" fmla="*/ 927562 h 4357254"/>
                <a:gd name="connsiteX73" fmla="*/ 3299864 w 4751993"/>
                <a:gd name="connsiteY73" fmla="*/ 997322 h 4357254"/>
                <a:gd name="connsiteX74" fmla="*/ 3299865 w 4751993"/>
                <a:gd name="connsiteY74" fmla="*/ 997322 h 4357254"/>
                <a:gd name="connsiteX75" fmla="*/ 3298598 w 4751993"/>
                <a:gd name="connsiteY75" fmla="*/ 1022399 h 4357254"/>
                <a:gd name="connsiteX76" fmla="*/ 3191435 w 4751993"/>
                <a:gd name="connsiteY76" fmla="*/ 1369692 h 4357254"/>
                <a:gd name="connsiteX77" fmla="*/ 3147480 w 4751993"/>
                <a:gd name="connsiteY77" fmla="*/ 1442045 h 4357254"/>
                <a:gd name="connsiteX78" fmla="*/ 3136132 w 4751993"/>
                <a:gd name="connsiteY78" fmla="*/ 1455799 h 4357254"/>
                <a:gd name="connsiteX79" fmla="*/ 3134407 w 4751993"/>
                <a:gd name="connsiteY79" fmla="*/ 1458979 h 4357254"/>
                <a:gd name="connsiteX80" fmla="*/ 3134404 w 4751993"/>
                <a:gd name="connsiteY80" fmla="*/ 1458983 h 4357254"/>
                <a:gd name="connsiteX81" fmla="*/ 3073708 w 4751993"/>
                <a:gd name="connsiteY81" fmla="*/ 1570805 h 4357254"/>
                <a:gd name="connsiteX82" fmla="*/ 3020502 w 4751993"/>
                <a:gd name="connsiteY82" fmla="*/ 1834342 h 4357254"/>
                <a:gd name="connsiteX83" fmla="*/ 3697548 w 4751993"/>
                <a:gd name="connsiteY83" fmla="*/ 2511388 h 4357254"/>
                <a:gd name="connsiteX84" fmla="*/ 3705665 w 4751993"/>
                <a:gd name="connsiteY84" fmla="*/ 2510570 h 4357254"/>
                <a:gd name="connsiteX85" fmla="*/ 3705684 w 4751993"/>
                <a:gd name="connsiteY85" fmla="*/ 2510567 h 4357254"/>
                <a:gd name="connsiteX86" fmla="*/ 3754214 w 4751993"/>
                <a:gd name="connsiteY86" fmla="*/ 2505675 h 4357254"/>
                <a:gd name="connsiteX87" fmla="*/ 3824430 w 4751993"/>
                <a:gd name="connsiteY87" fmla="*/ 2502129 h 4357254"/>
                <a:gd name="connsiteX88" fmla="*/ 4185479 w 4751993"/>
                <a:gd name="connsiteY88" fmla="*/ 2575021 h 4357254"/>
                <a:gd name="connsiteX89" fmla="*/ 4226633 w 4751993"/>
                <a:gd name="connsiteY89" fmla="*/ 2594846 h 4357254"/>
                <a:gd name="connsiteX90" fmla="*/ 4216157 w 4751993"/>
                <a:gd name="connsiteY90" fmla="*/ 2603490 h 4357254"/>
                <a:gd name="connsiteX91" fmla="*/ 4216158 w 4751993"/>
                <a:gd name="connsiteY91" fmla="*/ 2603491 h 4357254"/>
                <a:gd name="connsiteX92" fmla="*/ 4226634 w 4751993"/>
                <a:gd name="connsiteY92" fmla="*/ 2594847 h 4357254"/>
                <a:gd name="connsiteX93" fmla="*/ 4266562 w 4751993"/>
                <a:gd name="connsiteY93" fmla="*/ 2614082 h 4357254"/>
                <a:gd name="connsiteX94" fmla="*/ 4751993 w 4751993"/>
                <a:gd name="connsiteY94" fmla="*/ 3429692 h 4357254"/>
                <a:gd name="connsiteX95" fmla="*/ 3824431 w 4751993"/>
                <a:gd name="connsiteY95" fmla="*/ 4357254 h 4357254"/>
                <a:gd name="connsiteX96" fmla="*/ 3305822 w 4751993"/>
                <a:gd name="connsiteY96" fmla="*/ 4198841 h 4357254"/>
                <a:gd name="connsiteX97" fmla="*/ 3297959 w 4751993"/>
                <a:gd name="connsiteY97" fmla="*/ 4192353 h 4357254"/>
                <a:gd name="connsiteX98" fmla="*/ 3298598 w 4751993"/>
                <a:gd name="connsiteY98" fmla="*/ 4188163 h 4357254"/>
                <a:gd name="connsiteX99" fmla="*/ 3298597 w 4751993"/>
                <a:gd name="connsiteY99" fmla="*/ 4188163 h 4357254"/>
                <a:gd name="connsiteX100" fmla="*/ 3297958 w 4751993"/>
                <a:gd name="connsiteY100" fmla="*/ 4192353 h 4357254"/>
                <a:gd name="connsiteX101" fmla="*/ 3168545 w 4751993"/>
                <a:gd name="connsiteY101" fmla="*/ 4085577 h 4357254"/>
                <a:gd name="connsiteX102" fmla="*/ 3055281 w 4751993"/>
                <a:gd name="connsiteY102" fmla="*/ 3948301 h 4357254"/>
                <a:gd name="connsiteX103" fmla="*/ 3016780 w 4751993"/>
                <a:gd name="connsiteY103" fmla="*/ 3884925 h 4357254"/>
                <a:gd name="connsiteX104" fmla="*/ 2999664 w 4751993"/>
                <a:gd name="connsiteY104" fmla="*/ 3829788 h 4357254"/>
                <a:gd name="connsiteX105" fmla="*/ 2951727 w 4751993"/>
                <a:gd name="connsiteY105" fmla="*/ 3741470 h 4357254"/>
                <a:gd name="connsiteX106" fmla="*/ 2937241 w 4751993"/>
                <a:gd name="connsiteY106" fmla="*/ 3714782 h 4357254"/>
                <a:gd name="connsiteX107" fmla="*/ 2375824 w 4751993"/>
                <a:gd name="connsiteY107" fmla="*/ 3416279 h 4357254"/>
                <a:gd name="connsiteX108" fmla="*/ 1814407 w 4751993"/>
                <a:gd name="connsiteY108" fmla="*/ 3714782 h 4357254"/>
                <a:gd name="connsiteX109" fmla="*/ 1800977 w 4751993"/>
                <a:gd name="connsiteY109" fmla="*/ 3739524 h 4357254"/>
                <a:gd name="connsiteX110" fmla="*/ 1751984 w 4751993"/>
                <a:gd name="connsiteY110" fmla="*/ 3829788 h 4357254"/>
                <a:gd name="connsiteX111" fmla="*/ 1734509 w 4751993"/>
                <a:gd name="connsiteY111" fmla="*/ 3886083 h 4357254"/>
                <a:gd name="connsiteX112" fmla="*/ 1696711 w 4751993"/>
                <a:gd name="connsiteY112" fmla="*/ 3948301 h 4357254"/>
                <a:gd name="connsiteX113" fmla="*/ 1583447 w 4751993"/>
                <a:gd name="connsiteY113" fmla="*/ 4085577 h 4357254"/>
                <a:gd name="connsiteX114" fmla="*/ 1453729 w 4751993"/>
                <a:gd name="connsiteY114" fmla="*/ 4192605 h 4357254"/>
                <a:gd name="connsiteX115" fmla="*/ 1453729 w 4751993"/>
                <a:gd name="connsiteY115" fmla="*/ 4192604 h 4357254"/>
                <a:gd name="connsiteX116" fmla="*/ 1446171 w 4751993"/>
                <a:gd name="connsiteY116" fmla="*/ 4198840 h 4357254"/>
                <a:gd name="connsiteX117" fmla="*/ 927562 w 4751993"/>
                <a:gd name="connsiteY117" fmla="*/ 4357253 h 4357254"/>
                <a:gd name="connsiteX118" fmla="*/ 0 w 4751993"/>
                <a:gd name="connsiteY118" fmla="*/ 3429691 h 4357254"/>
                <a:gd name="connsiteX119" fmla="*/ 485431 w 4751993"/>
                <a:gd name="connsiteY119" fmla="*/ 2614081 h 4357254"/>
                <a:gd name="connsiteX120" fmla="*/ 525141 w 4751993"/>
                <a:gd name="connsiteY120" fmla="*/ 2594951 h 4357254"/>
                <a:gd name="connsiteX121" fmla="*/ 535491 w 4751993"/>
                <a:gd name="connsiteY121" fmla="*/ 2603490 h 4357254"/>
                <a:gd name="connsiteX122" fmla="*/ 535492 w 4751993"/>
                <a:gd name="connsiteY122" fmla="*/ 2603490 h 4357254"/>
                <a:gd name="connsiteX123" fmla="*/ 525142 w 4751993"/>
                <a:gd name="connsiteY123" fmla="*/ 2594951 h 4357254"/>
                <a:gd name="connsiteX124" fmla="*/ 566514 w 4751993"/>
                <a:gd name="connsiteY124" fmla="*/ 2575021 h 4357254"/>
                <a:gd name="connsiteX125" fmla="*/ 927563 w 4751993"/>
                <a:gd name="connsiteY125" fmla="*/ 2502129 h 4357254"/>
                <a:gd name="connsiteX126" fmla="*/ 997090 w 4751993"/>
                <a:gd name="connsiteY126" fmla="*/ 2505640 h 4357254"/>
                <a:gd name="connsiteX127" fmla="*/ 1046978 w 4751993"/>
                <a:gd name="connsiteY127" fmla="*/ 2510669 h 4357254"/>
                <a:gd name="connsiteX128" fmla="*/ 1054101 w 4751993"/>
                <a:gd name="connsiteY128" fmla="*/ 2511387 h 4357254"/>
                <a:gd name="connsiteX129" fmla="*/ 1731147 w 4751993"/>
                <a:gd name="connsiteY129" fmla="*/ 1834342 h 4357254"/>
                <a:gd name="connsiteX130" fmla="*/ 1677941 w 4751993"/>
                <a:gd name="connsiteY130" fmla="*/ 1570805 h 4357254"/>
                <a:gd name="connsiteX131" fmla="*/ 1617245 w 4751993"/>
                <a:gd name="connsiteY131" fmla="*/ 1458980 h 4357254"/>
                <a:gd name="connsiteX132" fmla="*/ 1617243 w 4751993"/>
                <a:gd name="connsiteY132" fmla="*/ 1458979 h 4357254"/>
                <a:gd name="connsiteX133" fmla="*/ 1615518 w 4751993"/>
                <a:gd name="connsiteY133" fmla="*/ 1455799 h 4357254"/>
                <a:gd name="connsiteX134" fmla="*/ 1604170 w 4751993"/>
                <a:gd name="connsiteY134" fmla="*/ 1442045 h 4357254"/>
                <a:gd name="connsiteX135" fmla="*/ 1560215 w 4751993"/>
                <a:gd name="connsiteY135" fmla="*/ 1369692 h 4357254"/>
                <a:gd name="connsiteX136" fmla="*/ 1453052 w 4751993"/>
                <a:gd name="connsiteY136" fmla="*/ 1022399 h 4357254"/>
                <a:gd name="connsiteX137" fmla="*/ 1451785 w 4751993"/>
                <a:gd name="connsiteY137" fmla="*/ 997322 h 4357254"/>
                <a:gd name="connsiteX138" fmla="*/ 1451784 w 4751993"/>
                <a:gd name="connsiteY138" fmla="*/ 997322 h 4357254"/>
                <a:gd name="connsiteX139" fmla="*/ 1448262 w 4751993"/>
                <a:gd name="connsiteY139" fmla="*/ 927562 h 4357254"/>
                <a:gd name="connsiteX140" fmla="*/ 2375824 w 4751993"/>
                <a:gd name="connsiteY140" fmla="*/ 0 h 4357254"/>
                <a:gd name="connsiteX0" fmla="*/ 2375824 w 4751993"/>
                <a:gd name="connsiteY0" fmla="*/ 250516 h 4357254"/>
                <a:gd name="connsiteX1" fmla="*/ 1698778 w 4751993"/>
                <a:gd name="connsiteY1" fmla="*/ 927562 h 4357254"/>
                <a:gd name="connsiteX2" fmla="*/ 1751984 w 4751993"/>
                <a:gd name="connsiteY2" fmla="*/ 1191098 h 4357254"/>
                <a:gd name="connsiteX3" fmla="*/ 1812680 w 4751993"/>
                <a:gd name="connsiteY3" fmla="*/ 1302923 h 4357254"/>
                <a:gd name="connsiteX4" fmla="*/ 1812683 w 4751993"/>
                <a:gd name="connsiteY4" fmla="*/ 1302926 h 4357254"/>
                <a:gd name="connsiteX5" fmla="*/ 1814408 w 4751993"/>
                <a:gd name="connsiteY5" fmla="*/ 1306104 h 4357254"/>
                <a:gd name="connsiteX6" fmla="*/ 1825756 w 4751993"/>
                <a:gd name="connsiteY6" fmla="*/ 1319858 h 4357254"/>
                <a:gd name="connsiteX7" fmla="*/ 1869711 w 4751993"/>
                <a:gd name="connsiteY7" fmla="*/ 1392211 h 4357254"/>
                <a:gd name="connsiteX8" fmla="*/ 1976874 w 4751993"/>
                <a:gd name="connsiteY8" fmla="*/ 1739504 h 4357254"/>
                <a:gd name="connsiteX9" fmla="*/ 1978140 w 4751993"/>
                <a:gd name="connsiteY9" fmla="*/ 1764581 h 4357254"/>
                <a:gd name="connsiteX10" fmla="*/ 1981663 w 4751993"/>
                <a:gd name="connsiteY10" fmla="*/ 1834342 h 4357254"/>
                <a:gd name="connsiteX11" fmla="*/ 1496232 w 4751993"/>
                <a:gd name="connsiteY11" fmla="*/ 2649951 h 4357254"/>
                <a:gd name="connsiteX12" fmla="*/ 1456521 w 4751993"/>
                <a:gd name="connsiteY12" fmla="*/ 2669081 h 4357254"/>
                <a:gd name="connsiteX13" fmla="*/ 1415150 w 4751993"/>
                <a:gd name="connsiteY13" fmla="*/ 2689011 h 4357254"/>
                <a:gd name="connsiteX14" fmla="*/ 1054101 w 4751993"/>
                <a:gd name="connsiteY14" fmla="*/ 2761903 h 4357254"/>
                <a:gd name="connsiteX15" fmla="*/ 984573 w 4751993"/>
                <a:gd name="connsiteY15" fmla="*/ 2758392 h 4357254"/>
                <a:gd name="connsiteX16" fmla="*/ 934686 w 4751993"/>
                <a:gd name="connsiteY16" fmla="*/ 2753363 h 4357254"/>
                <a:gd name="connsiteX17" fmla="*/ 867165 w 4751993"/>
                <a:gd name="connsiteY17" fmla="*/ 2743058 h 4357254"/>
                <a:gd name="connsiteX18" fmla="*/ 867165 w 4751993"/>
                <a:gd name="connsiteY18" fmla="*/ 2743058 h 4357254"/>
                <a:gd name="connsiteX19" fmla="*/ 867164 w 4751993"/>
                <a:gd name="connsiteY19" fmla="*/ 2743058 h 4357254"/>
                <a:gd name="connsiteX20" fmla="*/ 934685 w 4751993"/>
                <a:gd name="connsiteY20" fmla="*/ 2753363 h 4357254"/>
                <a:gd name="connsiteX21" fmla="*/ 927562 w 4751993"/>
                <a:gd name="connsiteY21" fmla="*/ 2752645 h 4357254"/>
                <a:gd name="connsiteX22" fmla="*/ 250516 w 4751993"/>
                <a:gd name="connsiteY22" fmla="*/ 3429691 h 4357254"/>
                <a:gd name="connsiteX23" fmla="*/ 927562 w 4751993"/>
                <a:gd name="connsiteY23" fmla="*/ 4106737 h 4357254"/>
                <a:gd name="connsiteX24" fmla="*/ 1488979 w 4751993"/>
                <a:gd name="connsiteY24" fmla="*/ 3808234 h 4357254"/>
                <a:gd name="connsiteX25" fmla="*/ 1502408 w 4751993"/>
                <a:gd name="connsiteY25" fmla="*/ 3783492 h 4357254"/>
                <a:gd name="connsiteX26" fmla="*/ 1489963 w 4751993"/>
                <a:gd name="connsiteY26" fmla="*/ 3817496 h 4357254"/>
                <a:gd name="connsiteX27" fmla="*/ 1489963 w 4751993"/>
                <a:gd name="connsiteY27" fmla="*/ 3817497 h 4357254"/>
                <a:gd name="connsiteX28" fmla="*/ 1502408 w 4751993"/>
                <a:gd name="connsiteY28" fmla="*/ 3783493 h 4357254"/>
                <a:gd name="connsiteX29" fmla="*/ 1551402 w 4751993"/>
                <a:gd name="connsiteY29" fmla="*/ 3693229 h 4357254"/>
                <a:gd name="connsiteX30" fmla="*/ 1606675 w 4751993"/>
                <a:gd name="connsiteY30" fmla="*/ 3574716 h 4357254"/>
                <a:gd name="connsiteX31" fmla="*/ 1719939 w 4751993"/>
                <a:gd name="connsiteY31" fmla="*/ 3437440 h 4357254"/>
                <a:gd name="connsiteX32" fmla="*/ 1849657 w 4751993"/>
                <a:gd name="connsiteY32" fmla="*/ 3330412 h 4357254"/>
                <a:gd name="connsiteX33" fmla="*/ 1857215 w 4751993"/>
                <a:gd name="connsiteY33" fmla="*/ 3324176 h 4357254"/>
                <a:gd name="connsiteX34" fmla="*/ 2375824 w 4751993"/>
                <a:gd name="connsiteY34" fmla="*/ 3165763 h 4357254"/>
                <a:gd name="connsiteX35" fmla="*/ 2894433 w 4751993"/>
                <a:gd name="connsiteY35" fmla="*/ 3324176 h 4357254"/>
                <a:gd name="connsiteX36" fmla="*/ 2902297 w 4751993"/>
                <a:gd name="connsiteY36" fmla="*/ 3330664 h 4357254"/>
                <a:gd name="connsiteX37" fmla="*/ 3031709 w 4751993"/>
                <a:gd name="connsiteY37" fmla="*/ 3437440 h 4357254"/>
                <a:gd name="connsiteX38" fmla="*/ 3144973 w 4751993"/>
                <a:gd name="connsiteY38" fmla="*/ 3574716 h 4357254"/>
                <a:gd name="connsiteX39" fmla="*/ 3183475 w 4751993"/>
                <a:gd name="connsiteY39" fmla="*/ 3638092 h 4357254"/>
                <a:gd name="connsiteX40" fmla="*/ 3248527 w 4751993"/>
                <a:gd name="connsiteY40" fmla="*/ 3781547 h 4357254"/>
                <a:gd name="connsiteX41" fmla="*/ 3261685 w 4751993"/>
                <a:gd name="connsiteY41" fmla="*/ 3817497 h 4357254"/>
                <a:gd name="connsiteX42" fmla="*/ 3261686 w 4751993"/>
                <a:gd name="connsiteY42" fmla="*/ 3817497 h 4357254"/>
                <a:gd name="connsiteX43" fmla="*/ 3248528 w 4751993"/>
                <a:gd name="connsiteY43" fmla="*/ 3781547 h 4357254"/>
                <a:gd name="connsiteX44" fmla="*/ 3263014 w 4751993"/>
                <a:gd name="connsiteY44" fmla="*/ 3808235 h 4357254"/>
                <a:gd name="connsiteX45" fmla="*/ 3824431 w 4751993"/>
                <a:gd name="connsiteY45" fmla="*/ 4106738 h 4357254"/>
                <a:gd name="connsiteX46" fmla="*/ 4501477 w 4751993"/>
                <a:gd name="connsiteY46" fmla="*/ 3429692 h 4357254"/>
                <a:gd name="connsiteX47" fmla="*/ 3824431 w 4751993"/>
                <a:gd name="connsiteY47" fmla="*/ 2752646 h 4357254"/>
                <a:gd name="connsiteX48" fmla="*/ 3816295 w 4751993"/>
                <a:gd name="connsiteY48" fmla="*/ 2753466 h 4357254"/>
                <a:gd name="connsiteX49" fmla="*/ 3884485 w 4751993"/>
                <a:gd name="connsiteY49" fmla="*/ 2743059 h 4357254"/>
                <a:gd name="connsiteX50" fmla="*/ 3884484 w 4751993"/>
                <a:gd name="connsiteY50" fmla="*/ 2743058 h 4357254"/>
                <a:gd name="connsiteX51" fmla="*/ 3816294 w 4751993"/>
                <a:gd name="connsiteY51" fmla="*/ 2753465 h 4357254"/>
                <a:gd name="connsiteX52" fmla="*/ 3767765 w 4751993"/>
                <a:gd name="connsiteY52" fmla="*/ 2758357 h 4357254"/>
                <a:gd name="connsiteX53" fmla="*/ 3697548 w 4751993"/>
                <a:gd name="connsiteY53" fmla="*/ 2761903 h 4357254"/>
                <a:gd name="connsiteX54" fmla="*/ 3336499 w 4751993"/>
                <a:gd name="connsiteY54" fmla="*/ 2689011 h 4357254"/>
                <a:gd name="connsiteX55" fmla="*/ 3295346 w 4751993"/>
                <a:gd name="connsiteY55" fmla="*/ 2669186 h 4357254"/>
                <a:gd name="connsiteX56" fmla="*/ 3295345 w 4751993"/>
                <a:gd name="connsiteY56" fmla="*/ 2669187 h 4357254"/>
                <a:gd name="connsiteX57" fmla="*/ 3255417 w 4751993"/>
                <a:gd name="connsiteY57" fmla="*/ 2649952 h 4357254"/>
                <a:gd name="connsiteX58" fmla="*/ 2769986 w 4751993"/>
                <a:gd name="connsiteY58" fmla="*/ 1834342 h 4357254"/>
                <a:gd name="connsiteX59" fmla="*/ 2773509 w 4751993"/>
                <a:gd name="connsiteY59" fmla="*/ 1764582 h 4357254"/>
                <a:gd name="connsiteX60" fmla="*/ 2773510 w 4751993"/>
                <a:gd name="connsiteY60" fmla="*/ 1764582 h 4357254"/>
                <a:gd name="connsiteX61" fmla="*/ 2774776 w 4751993"/>
                <a:gd name="connsiteY61" fmla="*/ 1739504 h 4357254"/>
                <a:gd name="connsiteX62" fmla="*/ 2881939 w 4751993"/>
                <a:gd name="connsiteY62" fmla="*/ 1392211 h 4357254"/>
                <a:gd name="connsiteX63" fmla="*/ 2925894 w 4751993"/>
                <a:gd name="connsiteY63" fmla="*/ 1319858 h 4357254"/>
                <a:gd name="connsiteX64" fmla="*/ 2937242 w 4751993"/>
                <a:gd name="connsiteY64" fmla="*/ 1306104 h 4357254"/>
                <a:gd name="connsiteX65" fmla="*/ 2938967 w 4751993"/>
                <a:gd name="connsiteY65" fmla="*/ 1302926 h 4357254"/>
                <a:gd name="connsiteX66" fmla="*/ 2938966 w 4751993"/>
                <a:gd name="connsiteY66" fmla="*/ 1302926 h 4357254"/>
                <a:gd name="connsiteX67" fmla="*/ 2999664 w 4751993"/>
                <a:gd name="connsiteY67" fmla="*/ 1191098 h 4357254"/>
                <a:gd name="connsiteX68" fmla="*/ 3052870 w 4751993"/>
                <a:gd name="connsiteY68" fmla="*/ 927562 h 4357254"/>
                <a:gd name="connsiteX69" fmla="*/ 2375824 w 4751993"/>
                <a:gd name="connsiteY69" fmla="*/ 250516 h 4357254"/>
                <a:gd name="connsiteX70" fmla="*/ 2375824 w 4751993"/>
                <a:gd name="connsiteY70" fmla="*/ 0 h 4357254"/>
                <a:gd name="connsiteX71" fmla="*/ 3303386 w 4751993"/>
                <a:gd name="connsiteY71" fmla="*/ 927562 h 4357254"/>
                <a:gd name="connsiteX72" fmla="*/ 3299864 w 4751993"/>
                <a:gd name="connsiteY72" fmla="*/ 997322 h 4357254"/>
                <a:gd name="connsiteX73" fmla="*/ 3299865 w 4751993"/>
                <a:gd name="connsiteY73" fmla="*/ 997322 h 4357254"/>
                <a:gd name="connsiteX74" fmla="*/ 3298598 w 4751993"/>
                <a:gd name="connsiteY74" fmla="*/ 1022399 h 4357254"/>
                <a:gd name="connsiteX75" fmla="*/ 3191435 w 4751993"/>
                <a:gd name="connsiteY75" fmla="*/ 1369692 h 4357254"/>
                <a:gd name="connsiteX76" fmla="*/ 3147480 w 4751993"/>
                <a:gd name="connsiteY76" fmla="*/ 1442045 h 4357254"/>
                <a:gd name="connsiteX77" fmla="*/ 3136132 w 4751993"/>
                <a:gd name="connsiteY77" fmla="*/ 1455799 h 4357254"/>
                <a:gd name="connsiteX78" fmla="*/ 3134407 w 4751993"/>
                <a:gd name="connsiteY78" fmla="*/ 1458979 h 4357254"/>
                <a:gd name="connsiteX79" fmla="*/ 3134404 w 4751993"/>
                <a:gd name="connsiteY79" fmla="*/ 1458983 h 4357254"/>
                <a:gd name="connsiteX80" fmla="*/ 3073708 w 4751993"/>
                <a:gd name="connsiteY80" fmla="*/ 1570805 h 4357254"/>
                <a:gd name="connsiteX81" fmla="*/ 3020502 w 4751993"/>
                <a:gd name="connsiteY81" fmla="*/ 1834342 h 4357254"/>
                <a:gd name="connsiteX82" fmla="*/ 3697548 w 4751993"/>
                <a:gd name="connsiteY82" fmla="*/ 2511388 h 4357254"/>
                <a:gd name="connsiteX83" fmla="*/ 3705665 w 4751993"/>
                <a:gd name="connsiteY83" fmla="*/ 2510570 h 4357254"/>
                <a:gd name="connsiteX84" fmla="*/ 3705684 w 4751993"/>
                <a:gd name="connsiteY84" fmla="*/ 2510567 h 4357254"/>
                <a:gd name="connsiteX85" fmla="*/ 3754214 w 4751993"/>
                <a:gd name="connsiteY85" fmla="*/ 2505675 h 4357254"/>
                <a:gd name="connsiteX86" fmla="*/ 3824430 w 4751993"/>
                <a:gd name="connsiteY86" fmla="*/ 2502129 h 4357254"/>
                <a:gd name="connsiteX87" fmla="*/ 4185479 w 4751993"/>
                <a:gd name="connsiteY87" fmla="*/ 2575021 h 4357254"/>
                <a:gd name="connsiteX88" fmla="*/ 4226633 w 4751993"/>
                <a:gd name="connsiteY88" fmla="*/ 2594846 h 4357254"/>
                <a:gd name="connsiteX89" fmla="*/ 4216157 w 4751993"/>
                <a:gd name="connsiteY89" fmla="*/ 2603490 h 4357254"/>
                <a:gd name="connsiteX90" fmla="*/ 4216158 w 4751993"/>
                <a:gd name="connsiteY90" fmla="*/ 2603491 h 4357254"/>
                <a:gd name="connsiteX91" fmla="*/ 4226634 w 4751993"/>
                <a:gd name="connsiteY91" fmla="*/ 2594847 h 4357254"/>
                <a:gd name="connsiteX92" fmla="*/ 4266562 w 4751993"/>
                <a:gd name="connsiteY92" fmla="*/ 2614082 h 4357254"/>
                <a:gd name="connsiteX93" fmla="*/ 4751993 w 4751993"/>
                <a:gd name="connsiteY93" fmla="*/ 3429692 h 4357254"/>
                <a:gd name="connsiteX94" fmla="*/ 3824431 w 4751993"/>
                <a:gd name="connsiteY94" fmla="*/ 4357254 h 4357254"/>
                <a:gd name="connsiteX95" fmla="*/ 3305822 w 4751993"/>
                <a:gd name="connsiteY95" fmla="*/ 4198841 h 4357254"/>
                <a:gd name="connsiteX96" fmla="*/ 3297959 w 4751993"/>
                <a:gd name="connsiteY96" fmla="*/ 4192353 h 4357254"/>
                <a:gd name="connsiteX97" fmla="*/ 3298598 w 4751993"/>
                <a:gd name="connsiteY97" fmla="*/ 4188163 h 4357254"/>
                <a:gd name="connsiteX98" fmla="*/ 3298597 w 4751993"/>
                <a:gd name="connsiteY98" fmla="*/ 4188163 h 4357254"/>
                <a:gd name="connsiteX99" fmla="*/ 3297958 w 4751993"/>
                <a:gd name="connsiteY99" fmla="*/ 4192353 h 4357254"/>
                <a:gd name="connsiteX100" fmla="*/ 3168545 w 4751993"/>
                <a:gd name="connsiteY100" fmla="*/ 4085577 h 4357254"/>
                <a:gd name="connsiteX101" fmla="*/ 3055281 w 4751993"/>
                <a:gd name="connsiteY101" fmla="*/ 3948301 h 4357254"/>
                <a:gd name="connsiteX102" fmla="*/ 3016780 w 4751993"/>
                <a:gd name="connsiteY102" fmla="*/ 3884925 h 4357254"/>
                <a:gd name="connsiteX103" fmla="*/ 2999664 w 4751993"/>
                <a:gd name="connsiteY103" fmla="*/ 3829788 h 4357254"/>
                <a:gd name="connsiteX104" fmla="*/ 2951727 w 4751993"/>
                <a:gd name="connsiteY104" fmla="*/ 3741470 h 4357254"/>
                <a:gd name="connsiteX105" fmla="*/ 2937241 w 4751993"/>
                <a:gd name="connsiteY105" fmla="*/ 3714782 h 4357254"/>
                <a:gd name="connsiteX106" fmla="*/ 2375824 w 4751993"/>
                <a:gd name="connsiteY106" fmla="*/ 3416279 h 4357254"/>
                <a:gd name="connsiteX107" fmla="*/ 1814407 w 4751993"/>
                <a:gd name="connsiteY107" fmla="*/ 3714782 h 4357254"/>
                <a:gd name="connsiteX108" fmla="*/ 1800977 w 4751993"/>
                <a:gd name="connsiteY108" fmla="*/ 3739524 h 4357254"/>
                <a:gd name="connsiteX109" fmla="*/ 1751984 w 4751993"/>
                <a:gd name="connsiteY109" fmla="*/ 3829788 h 4357254"/>
                <a:gd name="connsiteX110" fmla="*/ 1734509 w 4751993"/>
                <a:gd name="connsiteY110" fmla="*/ 3886083 h 4357254"/>
                <a:gd name="connsiteX111" fmla="*/ 1696711 w 4751993"/>
                <a:gd name="connsiteY111" fmla="*/ 3948301 h 4357254"/>
                <a:gd name="connsiteX112" fmla="*/ 1583447 w 4751993"/>
                <a:gd name="connsiteY112" fmla="*/ 4085577 h 4357254"/>
                <a:gd name="connsiteX113" fmla="*/ 1453729 w 4751993"/>
                <a:gd name="connsiteY113" fmla="*/ 4192605 h 4357254"/>
                <a:gd name="connsiteX114" fmla="*/ 1453729 w 4751993"/>
                <a:gd name="connsiteY114" fmla="*/ 4192604 h 4357254"/>
                <a:gd name="connsiteX115" fmla="*/ 1446171 w 4751993"/>
                <a:gd name="connsiteY115" fmla="*/ 4198840 h 4357254"/>
                <a:gd name="connsiteX116" fmla="*/ 927562 w 4751993"/>
                <a:gd name="connsiteY116" fmla="*/ 4357253 h 4357254"/>
                <a:gd name="connsiteX117" fmla="*/ 0 w 4751993"/>
                <a:gd name="connsiteY117" fmla="*/ 3429691 h 4357254"/>
                <a:gd name="connsiteX118" fmla="*/ 485431 w 4751993"/>
                <a:gd name="connsiteY118" fmla="*/ 2614081 h 4357254"/>
                <a:gd name="connsiteX119" fmla="*/ 525141 w 4751993"/>
                <a:gd name="connsiteY119" fmla="*/ 2594951 h 4357254"/>
                <a:gd name="connsiteX120" fmla="*/ 535491 w 4751993"/>
                <a:gd name="connsiteY120" fmla="*/ 2603490 h 4357254"/>
                <a:gd name="connsiteX121" fmla="*/ 535492 w 4751993"/>
                <a:gd name="connsiteY121" fmla="*/ 2603490 h 4357254"/>
                <a:gd name="connsiteX122" fmla="*/ 525142 w 4751993"/>
                <a:gd name="connsiteY122" fmla="*/ 2594951 h 4357254"/>
                <a:gd name="connsiteX123" fmla="*/ 566514 w 4751993"/>
                <a:gd name="connsiteY123" fmla="*/ 2575021 h 4357254"/>
                <a:gd name="connsiteX124" fmla="*/ 927563 w 4751993"/>
                <a:gd name="connsiteY124" fmla="*/ 2502129 h 4357254"/>
                <a:gd name="connsiteX125" fmla="*/ 997090 w 4751993"/>
                <a:gd name="connsiteY125" fmla="*/ 2505640 h 4357254"/>
                <a:gd name="connsiteX126" fmla="*/ 1046978 w 4751993"/>
                <a:gd name="connsiteY126" fmla="*/ 2510669 h 4357254"/>
                <a:gd name="connsiteX127" fmla="*/ 1054101 w 4751993"/>
                <a:gd name="connsiteY127" fmla="*/ 2511387 h 4357254"/>
                <a:gd name="connsiteX128" fmla="*/ 1731147 w 4751993"/>
                <a:gd name="connsiteY128" fmla="*/ 1834342 h 4357254"/>
                <a:gd name="connsiteX129" fmla="*/ 1677941 w 4751993"/>
                <a:gd name="connsiteY129" fmla="*/ 1570805 h 4357254"/>
                <a:gd name="connsiteX130" fmla="*/ 1617245 w 4751993"/>
                <a:gd name="connsiteY130" fmla="*/ 1458980 h 4357254"/>
                <a:gd name="connsiteX131" fmla="*/ 1617243 w 4751993"/>
                <a:gd name="connsiteY131" fmla="*/ 1458979 h 4357254"/>
                <a:gd name="connsiteX132" fmla="*/ 1615518 w 4751993"/>
                <a:gd name="connsiteY132" fmla="*/ 1455799 h 4357254"/>
                <a:gd name="connsiteX133" fmla="*/ 1604170 w 4751993"/>
                <a:gd name="connsiteY133" fmla="*/ 1442045 h 4357254"/>
                <a:gd name="connsiteX134" fmla="*/ 1560215 w 4751993"/>
                <a:gd name="connsiteY134" fmla="*/ 1369692 h 4357254"/>
                <a:gd name="connsiteX135" fmla="*/ 1453052 w 4751993"/>
                <a:gd name="connsiteY135" fmla="*/ 1022399 h 4357254"/>
                <a:gd name="connsiteX136" fmla="*/ 1451785 w 4751993"/>
                <a:gd name="connsiteY136" fmla="*/ 997322 h 4357254"/>
                <a:gd name="connsiteX137" fmla="*/ 1451784 w 4751993"/>
                <a:gd name="connsiteY137" fmla="*/ 997322 h 4357254"/>
                <a:gd name="connsiteX138" fmla="*/ 1448262 w 4751993"/>
                <a:gd name="connsiteY138" fmla="*/ 927562 h 4357254"/>
                <a:gd name="connsiteX139" fmla="*/ 2375824 w 4751993"/>
                <a:gd name="connsiteY139" fmla="*/ 0 h 4357254"/>
                <a:gd name="connsiteX0" fmla="*/ 2375824 w 4751993"/>
                <a:gd name="connsiteY0" fmla="*/ 250516 h 4357254"/>
                <a:gd name="connsiteX1" fmla="*/ 1698778 w 4751993"/>
                <a:gd name="connsiteY1" fmla="*/ 927562 h 4357254"/>
                <a:gd name="connsiteX2" fmla="*/ 1751984 w 4751993"/>
                <a:gd name="connsiteY2" fmla="*/ 1191098 h 4357254"/>
                <a:gd name="connsiteX3" fmla="*/ 1812680 w 4751993"/>
                <a:gd name="connsiteY3" fmla="*/ 1302923 h 4357254"/>
                <a:gd name="connsiteX4" fmla="*/ 1812683 w 4751993"/>
                <a:gd name="connsiteY4" fmla="*/ 1302926 h 4357254"/>
                <a:gd name="connsiteX5" fmla="*/ 1814408 w 4751993"/>
                <a:gd name="connsiteY5" fmla="*/ 1306104 h 4357254"/>
                <a:gd name="connsiteX6" fmla="*/ 1825756 w 4751993"/>
                <a:gd name="connsiteY6" fmla="*/ 1319858 h 4357254"/>
                <a:gd name="connsiteX7" fmla="*/ 1869711 w 4751993"/>
                <a:gd name="connsiteY7" fmla="*/ 1392211 h 4357254"/>
                <a:gd name="connsiteX8" fmla="*/ 1976874 w 4751993"/>
                <a:gd name="connsiteY8" fmla="*/ 1739504 h 4357254"/>
                <a:gd name="connsiteX9" fmla="*/ 1978140 w 4751993"/>
                <a:gd name="connsiteY9" fmla="*/ 1764581 h 4357254"/>
                <a:gd name="connsiteX10" fmla="*/ 1981663 w 4751993"/>
                <a:gd name="connsiteY10" fmla="*/ 1834342 h 4357254"/>
                <a:gd name="connsiteX11" fmla="*/ 1496232 w 4751993"/>
                <a:gd name="connsiteY11" fmla="*/ 2649951 h 4357254"/>
                <a:gd name="connsiteX12" fmla="*/ 1456521 w 4751993"/>
                <a:gd name="connsiteY12" fmla="*/ 2669081 h 4357254"/>
                <a:gd name="connsiteX13" fmla="*/ 1415150 w 4751993"/>
                <a:gd name="connsiteY13" fmla="*/ 2689011 h 4357254"/>
                <a:gd name="connsiteX14" fmla="*/ 1054101 w 4751993"/>
                <a:gd name="connsiteY14" fmla="*/ 2761903 h 4357254"/>
                <a:gd name="connsiteX15" fmla="*/ 984573 w 4751993"/>
                <a:gd name="connsiteY15" fmla="*/ 2758392 h 4357254"/>
                <a:gd name="connsiteX16" fmla="*/ 934686 w 4751993"/>
                <a:gd name="connsiteY16" fmla="*/ 2753363 h 4357254"/>
                <a:gd name="connsiteX17" fmla="*/ 867165 w 4751993"/>
                <a:gd name="connsiteY17" fmla="*/ 2743058 h 4357254"/>
                <a:gd name="connsiteX18" fmla="*/ 867165 w 4751993"/>
                <a:gd name="connsiteY18" fmla="*/ 2743058 h 4357254"/>
                <a:gd name="connsiteX19" fmla="*/ 867164 w 4751993"/>
                <a:gd name="connsiteY19" fmla="*/ 2743058 h 4357254"/>
                <a:gd name="connsiteX20" fmla="*/ 934685 w 4751993"/>
                <a:gd name="connsiteY20" fmla="*/ 2753363 h 4357254"/>
                <a:gd name="connsiteX21" fmla="*/ 927562 w 4751993"/>
                <a:gd name="connsiteY21" fmla="*/ 2752645 h 4357254"/>
                <a:gd name="connsiteX22" fmla="*/ 250516 w 4751993"/>
                <a:gd name="connsiteY22" fmla="*/ 3429691 h 4357254"/>
                <a:gd name="connsiteX23" fmla="*/ 927562 w 4751993"/>
                <a:gd name="connsiteY23" fmla="*/ 4106737 h 4357254"/>
                <a:gd name="connsiteX24" fmla="*/ 1488979 w 4751993"/>
                <a:gd name="connsiteY24" fmla="*/ 3808234 h 4357254"/>
                <a:gd name="connsiteX25" fmla="*/ 1502408 w 4751993"/>
                <a:gd name="connsiteY25" fmla="*/ 3783492 h 4357254"/>
                <a:gd name="connsiteX26" fmla="*/ 1489963 w 4751993"/>
                <a:gd name="connsiteY26" fmla="*/ 3817496 h 4357254"/>
                <a:gd name="connsiteX27" fmla="*/ 1489963 w 4751993"/>
                <a:gd name="connsiteY27" fmla="*/ 3817497 h 4357254"/>
                <a:gd name="connsiteX28" fmla="*/ 1502408 w 4751993"/>
                <a:gd name="connsiteY28" fmla="*/ 3783493 h 4357254"/>
                <a:gd name="connsiteX29" fmla="*/ 1551402 w 4751993"/>
                <a:gd name="connsiteY29" fmla="*/ 3693229 h 4357254"/>
                <a:gd name="connsiteX30" fmla="*/ 1719939 w 4751993"/>
                <a:gd name="connsiteY30" fmla="*/ 3437440 h 4357254"/>
                <a:gd name="connsiteX31" fmla="*/ 1849657 w 4751993"/>
                <a:gd name="connsiteY31" fmla="*/ 3330412 h 4357254"/>
                <a:gd name="connsiteX32" fmla="*/ 1857215 w 4751993"/>
                <a:gd name="connsiteY32" fmla="*/ 3324176 h 4357254"/>
                <a:gd name="connsiteX33" fmla="*/ 2375824 w 4751993"/>
                <a:gd name="connsiteY33" fmla="*/ 3165763 h 4357254"/>
                <a:gd name="connsiteX34" fmla="*/ 2894433 w 4751993"/>
                <a:gd name="connsiteY34" fmla="*/ 3324176 h 4357254"/>
                <a:gd name="connsiteX35" fmla="*/ 2902297 w 4751993"/>
                <a:gd name="connsiteY35" fmla="*/ 3330664 h 4357254"/>
                <a:gd name="connsiteX36" fmla="*/ 3031709 w 4751993"/>
                <a:gd name="connsiteY36" fmla="*/ 3437440 h 4357254"/>
                <a:gd name="connsiteX37" fmla="*/ 3144973 w 4751993"/>
                <a:gd name="connsiteY37" fmla="*/ 3574716 h 4357254"/>
                <a:gd name="connsiteX38" fmla="*/ 3183475 w 4751993"/>
                <a:gd name="connsiteY38" fmla="*/ 3638092 h 4357254"/>
                <a:gd name="connsiteX39" fmla="*/ 3248527 w 4751993"/>
                <a:gd name="connsiteY39" fmla="*/ 3781547 h 4357254"/>
                <a:gd name="connsiteX40" fmla="*/ 3261685 w 4751993"/>
                <a:gd name="connsiteY40" fmla="*/ 3817497 h 4357254"/>
                <a:gd name="connsiteX41" fmla="*/ 3261686 w 4751993"/>
                <a:gd name="connsiteY41" fmla="*/ 3817497 h 4357254"/>
                <a:gd name="connsiteX42" fmla="*/ 3248528 w 4751993"/>
                <a:gd name="connsiteY42" fmla="*/ 3781547 h 4357254"/>
                <a:gd name="connsiteX43" fmla="*/ 3263014 w 4751993"/>
                <a:gd name="connsiteY43" fmla="*/ 3808235 h 4357254"/>
                <a:gd name="connsiteX44" fmla="*/ 3824431 w 4751993"/>
                <a:gd name="connsiteY44" fmla="*/ 4106738 h 4357254"/>
                <a:gd name="connsiteX45" fmla="*/ 4501477 w 4751993"/>
                <a:gd name="connsiteY45" fmla="*/ 3429692 h 4357254"/>
                <a:gd name="connsiteX46" fmla="*/ 3824431 w 4751993"/>
                <a:gd name="connsiteY46" fmla="*/ 2752646 h 4357254"/>
                <a:gd name="connsiteX47" fmla="*/ 3816295 w 4751993"/>
                <a:gd name="connsiteY47" fmla="*/ 2753466 h 4357254"/>
                <a:gd name="connsiteX48" fmla="*/ 3884485 w 4751993"/>
                <a:gd name="connsiteY48" fmla="*/ 2743059 h 4357254"/>
                <a:gd name="connsiteX49" fmla="*/ 3884484 w 4751993"/>
                <a:gd name="connsiteY49" fmla="*/ 2743058 h 4357254"/>
                <a:gd name="connsiteX50" fmla="*/ 3816294 w 4751993"/>
                <a:gd name="connsiteY50" fmla="*/ 2753465 h 4357254"/>
                <a:gd name="connsiteX51" fmla="*/ 3767765 w 4751993"/>
                <a:gd name="connsiteY51" fmla="*/ 2758357 h 4357254"/>
                <a:gd name="connsiteX52" fmla="*/ 3697548 w 4751993"/>
                <a:gd name="connsiteY52" fmla="*/ 2761903 h 4357254"/>
                <a:gd name="connsiteX53" fmla="*/ 3336499 w 4751993"/>
                <a:gd name="connsiteY53" fmla="*/ 2689011 h 4357254"/>
                <a:gd name="connsiteX54" fmla="*/ 3295346 w 4751993"/>
                <a:gd name="connsiteY54" fmla="*/ 2669186 h 4357254"/>
                <a:gd name="connsiteX55" fmla="*/ 3295345 w 4751993"/>
                <a:gd name="connsiteY55" fmla="*/ 2669187 h 4357254"/>
                <a:gd name="connsiteX56" fmla="*/ 3255417 w 4751993"/>
                <a:gd name="connsiteY56" fmla="*/ 2649952 h 4357254"/>
                <a:gd name="connsiteX57" fmla="*/ 2769986 w 4751993"/>
                <a:gd name="connsiteY57" fmla="*/ 1834342 h 4357254"/>
                <a:gd name="connsiteX58" fmla="*/ 2773509 w 4751993"/>
                <a:gd name="connsiteY58" fmla="*/ 1764582 h 4357254"/>
                <a:gd name="connsiteX59" fmla="*/ 2773510 w 4751993"/>
                <a:gd name="connsiteY59" fmla="*/ 1764582 h 4357254"/>
                <a:gd name="connsiteX60" fmla="*/ 2774776 w 4751993"/>
                <a:gd name="connsiteY60" fmla="*/ 1739504 h 4357254"/>
                <a:gd name="connsiteX61" fmla="*/ 2881939 w 4751993"/>
                <a:gd name="connsiteY61" fmla="*/ 1392211 h 4357254"/>
                <a:gd name="connsiteX62" fmla="*/ 2925894 w 4751993"/>
                <a:gd name="connsiteY62" fmla="*/ 1319858 h 4357254"/>
                <a:gd name="connsiteX63" fmla="*/ 2937242 w 4751993"/>
                <a:gd name="connsiteY63" fmla="*/ 1306104 h 4357254"/>
                <a:gd name="connsiteX64" fmla="*/ 2938967 w 4751993"/>
                <a:gd name="connsiteY64" fmla="*/ 1302926 h 4357254"/>
                <a:gd name="connsiteX65" fmla="*/ 2938966 w 4751993"/>
                <a:gd name="connsiteY65" fmla="*/ 1302926 h 4357254"/>
                <a:gd name="connsiteX66" fmla="*/ 2999664 w 4751993"/>
                <a:gd name="connsiteY66" fmla="*/ 1191098 h 4357254"/>
                <a:gd name="connsiteX67" fmla="*/ 3052870 w 4751993"/>
                <a:gd name="connsiteY67" fmla="*/ 927562 h 4357254"/>
                <a:gd name="connsiteX68" fmla="*/ 2375824 w 4751993"/>
                <a:gd name="connsiteY68" fmla="*/ 250516 h 4357254"/>
                <a:gd name="connsiteX69" fmla="*/ 2375824 w 4751993"/>
                <a:gd name="connsiteY69" fmla="*/ 0 h 4357254"/>
                <a:gd name="connsiteX70" fmla="*/ 3303386 w 4751993"/>
                <a:gd name="connsiteY70" fmla="*/ 927562 h 4357254"/>
                <a:gd name="connsiteX71" fmla="*/ 3299864 w 4751993"/>
                <a:gd name="connsiteY71" fmla="*/ 997322 h 4357254"/>
                <a:gd name="connsiteX72" fmla="*/ 3299865 w 4751993"/>
                <a:gd name="connsiteY72" fmla="*/ 997322 h 4357254"/>
                <a:gd name="connsiteX73" fmla="*/ 3298598 w 4751993"/>
                <a:gd name="connsiteY73" fmla="*/ 1022399 h 4357254"/>
                <a:gd name="connsiteX74" fmla="*/ 3191435 w 4751993"/>
                <a:gd name="connsiteY74" fmla="*/ 1369692 h 4357254"/>
                <a:gd name="connsiteX75" fmla="*/ 3147480 w 4751993"/>
                <a:gd name="connsiteY75" fmla="*/ 1442045 h 4357254"/>
                <a:gd name="connsiteX76" fmla="*/ 3136132 w 4751993"/>
                <a:gd name="connsiteY76" fmla="*/ 1455799 h 4357254"/>
                <a:gd name="connsiteX77" fmla="*/ 3134407 w 4751993"/>
                <a:gd name="connsiteY77" fmla="*/ 1458979 h 4357254"/>
                <a:gd name="connsiteX78" fmla="*/ 3134404 w 4751993"/>
                <a:gd name="connsiteY78" fmla="*/ 1458983 h 4357254"/>
                <a:gd name="connsiteX79" fmla="*/ 3073708 w 4751993"/>
                <a:gd name="connsiteY79" fmla="*/ 1570805 h 4357254"/>
                <a:gd name="connsiteX80" fmla="*/ 3020502 w 4751993"/>
                <a:gd name="connsiteY80" fmla="*/ 1834342 h 4357254"/>
                <a:gd name="connsiteX81" fmla="*/ 3697548 w 4751993"/>
                <a:gd name="connsiteY81" fmla="*/ 2511388 h 4357254"/>
                <a:gd name="connsiteX82" fmla="*/ 3705665 w 4751993"/>
                <a:gd name="connsiteY82" fmla="*/ 2510570 h 4357254"/>
                <a:gd name="connsiteX83" fmla="*/ 3705684 w 4751993"/>
                <a:gd name="connsiteY83" fmla="*/ 2510567 h 4357254"/>
                <a:gd name="connsiteX84" fmla="*/ 3754214 w 4751993"/>
                <a:gd name="connsiteY84" fmla="*/ 2505675 h 4357254"/>
                <a:gd name="connsiteX85" fmla="*/ 3824430 w 4751993"/>
                <a:gd name="connsiteY85" fmla="*/ 2502129 h 4357254"/>
                <a:gd name="connsiteX86" fmla="*/ 4185479 w 4751993"/>
                <a:gd name="connsiteY86" fmla="*/ 2575021 h 4357254"/>
                <a:gd name="connsiteX87" fmla="*/ 4226633 w 4751993"/>
                <a:gd name="connsiteY87" fmla="*/ 2594846 h 4357254"/>
                <a:gd name="connsiteX88" fmla="*/ 4216157 w 4751993"/>
                <a:gd name="connsiteY88" fmla="*/ 2603490 h 4357254"/>
                <a:gd name="connsiteX89" fmla="*/ 4216158 w 4751993"/>
                <a:gd name="connsiteY89" fmla="*/ 2603491 h 4357254"/>
                <a:gd name="connsiteX90" fmla="*/ 4226634 w 4751993"/>
                <a:gd name="connsiteY90" fmla="*/ 2594847 h 4357254"/>
                <a:gd name="connsiteX91" fmla="*/ 4266562 w 4751993"/>
                <a:gd name="connsiteY91" fmla="*/ 2614082 h 4357254"/>
                <a:gd name="connsiteX92" fmla="*/ 4751993 w 4751993"/>
                <a:gd name="connsiteY92" fmla="*/ 3429692 h 4357254"/>
                <a:gd name="connsiteX93" fmla="*/ 3824431 w 4751993"/>
                <a:gd name="connsiteY93" fmla="*/ 4357254 h 4357254"/>
                <a:gd name="connsiteX94" fmla="*/ 3305822 w 4751993"/>
                <a:gd name="connsiteY94" fmla="*/ 4198841 h 4357254"/>
                <a:gd name="connsiteX95" fmla="*/ 3297959 w 4751993"/>
                <a:gd name="connsiteY95" fmla="*/ 4192353 h 4357254"/>
                <a:gd name="connsiteX96" fmla="*/ 3298598 w 4751993"/>
                <a:gd name="connsiteY96" fmla="*/ 4188163 h 4357254"/>
                <a:gd name="connsiteX97" fmla="*/ 3298597 w 4751993"/>
                <a:gd name="connsiteY97" fmla="*/ 4188163 h 4357254"/>
                <a:gd name="connsiteX98" fmla="*/ 3297958 w 4751993"/>
                <a:gd name="connsiteY98" fmla="*/ 4192353 h 4357254"/>
                <a:gd name="connsiteX99" fmla="*/ 3168545 w 4751993"/>
                <a:gd name="connsiteY99" fmla="*/ 4085577 h 4357254"/>
                <a:gd name="connsiteX100" fmla="*/ 3055281 w 4751993"/>
                <a:gd name="connsiteY100" fmla="*/ 3948301 h 4357254"/>
                <a:gd name="connsiteX101" fmla="*/ 3016780 w 4751993"/>
                <a:gd name="connsiteY101" fmla="*/ 3884925 h 4357254"/>
                <a:gd name="connsiteX102" fmla="*/ 2999664 w 4751993"/>
                <a:gd name="connsiteY102" fmla="*/ 3829788 h 4357254"/>
                <a:gd name="connsiteX103" fmla="*/ 2951727 w 4751993"/>
                <a:gd name="connsiteY103" fmla="*/ 3741470 h 4357254"/>
                <a:gd name="connsiteX104" fmla="*/ 2937241 w 4751993"/>
                <a:gd name="connsiteY104" fmla="*/ 3714782 h 4357254"/>
                <a:gd name="connsiteX105" fmla="*/ 2375824 w 4751993"/>
                <a:gd name="connsiteY105" fmla="*/ 3416279 h 4357254"/>
                <a:gd name="connsiteX106" fmla="*/ 1814407 w 4751993"/>
                <a:gd name="connsiteY106" fmla="*/ 3714782 h 4357254"/>
                <a:gd name="connsiteX107" fmla="*/ 1800977 w 4751993"/>
                <a:gd name="connsiteY107" fmla="*/ 3739524 h 4357254"/>
                <a:gd name="connsiteX108" fmla="*/ 1751984 w 4751993"/>
                <a:gd name="connsiteY108" fmla="*/ 3829788 h 4357254"/>
                <a:gd name="connsiteX109" fmla="*/ 1734509 w 4751993"/>
                <a:gd name="connsiteY109" fmla="*/ 3886083 h 4357254"/>
                <a:gd name="connsiteX110" fmla="*/ 1696711 w 4751993"/>
                <a:gd name="connsiteY110" fmla="*/ 3948301 h 4357254"/>
                <a:gd name="connsiteX111" fmla="*/ 1583447 w 4751993"/>
                <a:gd name="connsiteY111" fmla="*/ 4085577 h 4357254"/>
                <a:gd name="connsiteX112" fmla="*/ 1453729 w 4751993"/>
                <a:gd name="connsiteY112" fmla="*/ 4192605 h 4357254"/>
                <a:gd name="connsiteX113" fmla="*/ 1453729 w 4751993"/>
                <a:gd name="connsiteY113" fmla="*/ 4192604 h 4357254"/>
                <a:gd name="connsiteX114" fmla="*/ 1446171 w 4751993"/>
                <a:gd name="connsiteY114" fmla="*/ 4198840 h 4357254"/>
                <a:gd name="connsiteX115" fmla="*/ 927562 w 4751993"/>
                <a:gd name="connsiteY115" fmla="*/ 4357253 h 4357254"/>
                <a:gd name="connsiteX116" fmla="*/ 0 w 4751993"/>
                <a:gd name="connsiteY116" fmla="*/ 3429691 h 4357254"/>
                <a:gd name="connsiteX117" fmla="*/ 485431 w 4751993"/>
                <a:gd name="connsiteY117" fmla="*/ 2614081 h 4357254"/>
                <a:gd name="connsiteX118" fmla="*/ 525141 w 4751993"/>
                <a:gd name="connsiteY118" fmla="*/ 2594951 h 4357254"/>
                <a:gd name="connsiteX119" fmla="*/ 535491 w 4751993"/>
                <a:gd name="connsiteY119" fmla="*/ 2603490 h 4357254"/>
                <a:gd name="connsiteX120" fmla="*/ 535492 w 4751993"/>
                <a:gd name="connsiteY120" fmla="*/ 2603490 h 4357254"/>
                <a:gd name="connsiteX121" fmla="*/ 525142 w 4751993"/>
                <a:gd name="connsiteY121" fmla="*/ 2594951 h 4357254"/>
                <a:gd name="connsiteX122" fmla="*/ 566514 w 4751993"/>
                <a:gd name="connsiteY122" fmla="*/ 2575021 h 4357254"/>
                <a:gd name="connsiteX123" fmla="*/ 927563 w 4751993"/>
                <a:gd name="connsiteY123" fmla="*/ 2502129 h 4357254"/>
                <a:gd name="connsiteX124" fmla="*/ 997090 w 4751993"/>
                <a:gd name="connsiteY124" fmla="*/ 2505640 h 4357254"/>
                <a:gd name="connsiteX125" fmla="*/ 1046978 w 4751993"/>
                <a:gd name="connsiteY125" fmla="*/ 2510669 h 4357254"/>
                <a:gd name="connsiteX126" fmla="*/ 1054101 w 4751993"/>
                <a:gd name="connsiteY126" fmla="*/ 2511387 h 4357254"/>
                <a:gd name="connsiteX127" fmla="*/ 1731147 w 4751993"/>
                <a:gd name="connsiteY127" fmla="*/ 1834342 h 4357254"/>
                <a:gd name="connsiteX128" fmla="*/ 1677941 w 4751993"/>
                <a:gd name="connsiteY128" fmla="*/ 1570805 h 4357254"/>
                <a:gd name="connsiteX129" fmla="*/ 1617245 w 4751993"/>
                <a:gd name="connsiteY129" fmla="*/ 1458980 h 4357254"/>
                <a:gd name="connsiteX130" fmla="*/ 1617243 w 4751993"/>
                <a:gd name="connsiteY130" fmla="*/ 1458979 h 4357254"/>
                <a:gd name="connsiteX131" fmla="*/ 1615518 w 4751993"/>
                <a:gd name="connsiteY131" fmla="*/ 1455799 h 4357254"/>
                <a:gd name="connsiteX132" fmla="*/ 1604170 w 4751993"/>
                <a:gd name="connsiteY132" fmla="*/ 1442045 h 4357254"/>
                <a:gd name="connsiteX133" fmla="*/ 1560215 w 4751993"/>
                <a:gd name="connsiteY133" fmla="*/ 1369692 h 4357254"/>
                <a:gd name="connsiteX134" fmla="*/ 1453052 w 4751993"/>
                <a:gd name="connsiteY134" fmla="*/ 1022399 h 4357254"/>
                <a:gd name="connsiteX135" fmla="*/ 1451785 w 4751993"/>
                <a:gd name="connsiteY135" fmla="*/ 997322 h 4357254"/>
                <a:gd name="connsiteX136" fmla="*/ 1451784 w 4751993"/>
                <a:gd name="connsiteY136" fmla="*/ 997322 h 4357254"/>
                <a:gd name="connsiteX137" fmla="*/ 1448262 w 4751993"/>
                <a:gd name="connsiteY137" fmla="*/ 927562 h 4357254"/>
                <a:gd name="connsiteX138" fmla="*/ 2375824 w 4751993"/>
                <a:gd name="connsiteY138" fmla="*/ 0 h 4357254"/>
                <a:gd name="connsiteX0" fmla="*/ 2375824 w 4751993"/>
                <a:gd name="connsiteY0" fmla="*/ 250516 h 4357254"/>
                <a:gd name="connsiteX1" fmla="*/ 1698778 w 4751993"/>
                <a:gd name="connsiteY1" fmla="*/ 927562 h 4357254"/>
                <a:gd name="connsiteX2" fmla="*/ 1751984 w 4751993"/>
                <a:gd name="connsiteY2" fmla="*/ 1191098 h 4357254"/>
                <a:gd name="connsiteX3" fmla="*/ 1812680 w 4751993"/>
                <a:gd name="connsiteY3" fmla="*/ 1302923 h 4357254"/>
                <a:gd name="connsiteX4" fmla="*/ 1812683 w 4751993"/>
                <a:gd name="connsiteY4" fmla="*/ 1302926 h 4357254"/>
                <a:gd name="connsiteX5" fmla="*/ 1814408 w 4751993"/>
                <a:gd name="connsiteY5" fmla="*/ 1306104 h 4357254"/>
                <a:gd name="connsiteX6" fmla="*/ 1825756 w 4751993"/>
                <a:gd name="connsiteY6" fmla="*/ 1319858 h 4357254"/>
                <a:gd name="connsiteX7" fmla="*/ 1869711 w 4751993"/>
                <a:gd name="connsiteY7" fmla="*/ 1392211 h 4357254"/>
                <a:gd name="connsiteX8" fmla="*/ 1976874 w 4751993"/>
                <a:gd name="connsiteY8" fmla="*/ 1739504 h 4357254"/>
                <a:gd name="connsiteX9" fmla="*/ 1978140 w 4751993"/>
                <a:gd name="connsiteY9" fmla="*/ 1764581 h 4357254"/>
                <a:gd name="connsiteX10" fmla="*/ 1981663 w 4751993"/>
                <a:gd name="connsiteY10" fmla="*/ 1834342 h 4357254"/>
                <a:gd name="connsiteX11" fmla="*/ 1496232 w 4751993"/>
                <a:gd name="connsiteY11" fmla="*/ 2649951 h 4357254"/>
                <a:gd name="connsiteX12" fmla="*/ 1456521 w 4751993"/>
                <a:gd name="connsiteY12" fmla="*/ 2669081 h 4357254"/>
                <a:gd name="connsiteX13" fmla="*/ 1415150 w 4751993"/>
                <a:gd name="connsiteY13" fmla="*/ 2689011 h 4357254"/>
                <a:gd name="connsiteX14" fmla="*/ 1054101 w 4751993"/>
                <a:gd name="connsiteY14" fmla="*/ 2761903 h 4357254"/>
                <a:gd name="connsiteX15" fmla="*/ 984573 w 4751993"/>
                <a:gd name="connsiteY15" fmla="*/ 2758392 h 4357254"/>
                <a:gd name="connsiteX16" fmla="*/ 934686 w 4751993"/>
                <a:gd name="connsiteY16" fmla="*/ 2753363 h 4357254"/>
                <a:gd name="connsiteX17" fmla="*/ 867165 w 4751993"/>
                <a:gd name="connsiteY17" fmla="*/ 2743058 h 4357254"/>
                <a:gd name="connsiteX18" fmla="*/ 867165 w 4751993"/>
                <a:gd name="connsiteY18" fmla="*/ 2743058 h 4357254"/>
                <a:gd name="connsiteX19" fmla="*/ 867164 w 4751993"/>
                <a:gd name="connsiteY19" fmla="*/ 2743058 h 4357254"/>
                <a:gd name="connsiteX20" fmla="*/ 934685 w 4751993"/>
                <a:gd name="connsiteY20" fmla="*/ 2753363 h 4357254"/>
                <a:gd name="connsiteX21" fmla="*/ 927562 w 4751993"/>
                <a:gd name="connsiteY21" fmla="*/ 2752645 h 4357254"/>
                <a:gd name="connsiteX22" fmla="*/ 250516 w 4751993"/>
                <a:gd name="connsiteY22" fmla="*/ 3429691 h 4357254"/>
                <a:gd name="connsiteX23" fmla="*/ 927562 w 4751993"/>
                <a:gd name="connsiteY23" fmla="*/ 4106737 h 4357254"/>
                <a:gd name="connsiteX24" fmla="*/ 1488979 w 4751993"/>
                <a:gd name="connsiteY24" fmla="*/ 3808234 h 4357254"/>
                <a:gd name="connsiteX25" fmla="*/ 1502408 w 4751993"/>
                <a:gd name="connsiteY25" fmla="*/ 3783492 h 4357254"/>
                <a:gd name="connsiteX26" fmla="*/ 1489963 w 4751993"/>
                <a:gd name="connsiteY26" fmla="*/ 3817496 h 4357254"/>
                <a:gd name="connsiteX27" fmla="*/ 1489963 w 4751993"/>
                <a:gd name="connsiteY27" fmla="*/ 3817497 h 4357254"/>
                <a:gd name="connsiteX28" fmla="*/ 1502408 w 4751993"/>
                <a:gd name="connsiteY28" fmla="*/ 3783493 h 4357254"/>
                <a:gd name="connsiteX29" fmla="*/ 1551402 w 4751993"/>
                <a:gd name="connsiteY29" fmla="*/ 3693229 h 4357254"/>
                <a:gd name="connsiteX30" fmla="*/ 1719939 w 4751993"/>
                <a:gd name="connsiteY30" fmla="*/ 3437440 h 4357254"/>
                <a:gd name="connsiteX31" fmla="*/ 1849657 w 4751993"/>
                <a:gd name="connsiteY31" fmla="*/ 3330412 h 4357254"/>
                <a:gd name="connsiteX32" fmla="*/ 1857215 w 4751993"/>
                <a:gd name="connsiteY32" fmla="*/ 3324176 h 4357254"/>
                <a:gd name="connsiteX33" fmla="*/ 2375824 w 4751993"/>
                <a:gd name="connsiteY33" fmla="*/ 3165763 h 4357254"/>
                <a:gd name="connsiteX34" fmla="*/ 2894433 w 4751993"/>
                <a:gd name="connsiteY34" fmla="*/ 3324176 h 4357254"/>
                <a:gd name="connsiteX35" fmla="*/ 2902297 w 4751993"/>
                <a:gd name="connsiteY35" fmla="*/ 3330664 h 4357254"/>
                <a:gd name="connsiteX36" fmla="*/ 3031709 w 4751993"/>
                <a:gd name="connsiteY36" fmla="*/ 3437440 h 4357254"/>
                <a:gd name="connsiteX37" fmla="*/ 3144973 w 4751993"/>
                <a:gd name="connsiteY37" fmla="*/ 3574716 h 4357254"/>
                <a:gd name="connsiteX38" fmla="*/ 3183475 w 4751993"/>
                <a:gd name="connsiteY38" fmla="*/ 3638092 h 4357254"/>
                <a:gd name="connsiteX39" fmla="*/ 3248527 w 4751993"/>
                <a:gd name="connsiteY39" fmla="*/ 3781547 h 4357254"/>
                <a:gd name="connsiteX40" fmla="*/ 3261685 w 4751993"/>
                <a:gd name="connsiteY40" fmla="*/ 3817497 h 4357254"/>
                <a:gd name="connsiteX41" fmla="*/ 3261686 w 4751993"/>
                <a:gd name="connsiteY41" fmla="*/ 3817497 h 4357254"/>
                <a:gd name="connsiteX42" fmla="*/ 3248528 w 4751993"/>
                <a:gd name="connsiteY42" fmla="*/ 3781547 h 4357254"/>
                <a:gd name="connsiteX43" fmla="*/ 3263014 w 4751993"/>
                <a:gd name="connsiteY43" fmla="*/ 3808235 h 4357254"/>
                <a:gd name="connsiteX44" fmla="*/ 3824431 w 4751993"/>
                <a:gd name="connsiteY44" fmla="*/ 4106738 h 4357254"/>
                <a:gd name="connsiteX45" fmla="*/ 4501477 w 4751993"/>
                <a:gd name="connsiteY45" fmla="*/ 3429692 h 4357254"/>
                <a:gd name="connsiteX46" fmla="*/ 3824431 w 4751993"/>
                <a:gd name="connsiteY46" fmla="*/ 2752646 h 4357254"/>
                <a:gd name="connsiteX47" fmla="*/ 3816295 w 4751993"/>
                <a:gd name="connsiteY47" fmla="*/ 2753466 h 4357254"/>
                <a:gd name="connsiteX48" fmla="*/ 3884485 w 4751993"/>
                <a:gd name="connsiteY48" fmla="*/ 2743059 h 4357254"/>
                <a:gd name="connsiteX49" fmla="*/ 3884484 w 4751993"/>
                <a:gd name="connsiteY49" fmla="*/ 2743058 h 4357254"/>
                <a:gd name="connsiteX50" fmla="*/ 3816294 w 4751993"/>
                <a:gd name="connsiteY50" fmla="*/ 2753465 h 4357254"/>
                <a:gd name="connsiteX51" fmla="*/ 3767765 w 4751993"/>
                <a:gd name="connsiteY51" fmla="*/ 2758357 h 4357254"/>
                <a:gd name="connsiteX52" fmla="*/ 3697548 w 4751993"/>
                <a:gd name="connsiteY52" fmla="*/ 2761903 h 4357254"/>
                <a:gd name="connsiteX53" fmla="*/ 3336499 w 4751993"/>
                <a:gd name="connsiteY53" fmla="*/ 2689011 h 4357254"/>
                <a:gd name="connsiteX54" fmla="*/ 3295346 w 4751993"/>
                <a:gd name="connsiteY54" fmla="*/ 2669186 h 4357254"/>
                <a:gd name="connsiteX55" fmla="*/ 3295345 w 4751993"/>
                <a:gd name="connsiteY55" fmla="*/ 2669187 h 4357254"/>
                <a:gd name="connsiteX56" fmla="*/ 3255417 w 4751993"/>
                <a:gd name="connsiteY56" fmla="*/ 2649952 h 4357254"/>
                <a:gd name="connsiteX57" fmla="*/ 2769986 w 4751993"/>
                <a:gd name="connsiteY57" fmla="*/ 1834342 h 4357254"/>
                <a:gd name="connsiteX58" fmla="*/ 2773509 w 4751993"/>
                <a:gd name="connsiteY58" fmla="*/ 1764582 h 4357254"/>
                <a:gd name="connsiteX59" fmla="*/ 2773510 w 4751993"/>
                <a:gd name="connsiteY59" fmla="*/ 1764582 h 4357254"/>
                <a:gd name="connsiteX60" fmla="*/ 2774776 w 4751993"/>
                <a:gd name="connsiteY60" fmla="*/ 1739504 h 4357254"/>
                <a:gd name="connsiteX61" fmla="*/ 2881939 w 4751993"/>
                <a:gd name="connsiteY61" fmla="*/ 1392211 h 4357254"/>
                <a:gd name="connsiteX62" fmla="*/ 2925894 w 4751993"/>
                <a:gd name="connsiteY62" fmla="*/ 1319858 h 4357254"/>
                <a:gd name="connsiteX63" fmla="*/ 2937242 w 4751993"/>
                <a:gd name="connsiteY63" fmla="*/ 1306104 h 4357254"/>
                <a:gd name="connsiteX64" fmla="*/ 2938967 w 4751993"/>
                <a:gd name="connsiteY64" fmla="*/ 1302926 h 4357254"/>
                <a:gd name="connsiteX65" fmla="*/ 2938966 w 4751993"/>
                <a:gd name="connsiteY65" fmla="*/ 1302926 h 4357254"/>
                <a:gd name="connsiteX66" fmla="*/ 2999664 w 4751993"/>
                <a:gd name="connsiteY66" fmla="*/ 1191098 h 4357254"/>
                <a:gd name="connsiteX67" fmla="*/ 3052870 w 4751993"/>
                <a:gd name="connsiteY67" fmla="*/ 927562 h 4357254"/>
                <a:gd name="connsiteX68" fmla="*/ 2375824 w 4751993"/>
                <a:gd name="connsiteY68" fmla="*/ 250516 h 4357254"/>
                <a:gd name="connsiteX69" fmla="*/ 2375824 w 4751993"/>
                <a:gd name="connsiteY69" fmla="*/ 0 h 4357254"/>
                <a:gd name="connsiteX70" fmla="*/ 3303386 w 4751993"/>
                <a:gd name="connsiteY70" fmla="*/ 927562 h 4357254"/>
                <a:gd name="connsiteX71" fmla="*/ 3299864 w 4751993"/>
                <a:gd name="connsiteY71" fmla="*/ 997322 h 4357254"/>
                <a:gd name="connsiteX72" fmla="*/ 3299865 w 4751993"/>
                <a:gd name="connsiteY72" fmla="*/ 997322 h 4357254"/>
                <a:gd name="connsiteX73" fmla="*/ 3298598 w 4751993"/>
                <a:gd name="connsiteY73" fmla="*/ 1022399 h 4357254"/>
                <a:gd name="connsiteX74" fmla="*/ 3191435 w 4751993"/>
                <a:gd name="connsiteY74" fmla="*/ 1369692 h 4357254"/>
                <a:gd name="connsiteX75" fmla="*/ 3147480 w 4751993"/>
                <a:gd name="connsiteY75" fmla="*/ 1442045 h 4357254"/>
                <a:gd name="connsiteX76" fmla="*/ 3136132 w 4751993"/>
                <a:gd name="connsiteY76" fmla="*/ 1455799 h 4357254"/>
                <a:gd name="connsiteX77" fmla="*/ 3134407 w 4751993"/>
                <a:gd name="connsiteY77" fmla="*/ 1458979 h 4357254"/>
                <a:gd name="connsiteX78" fmla="*/ 3134404 w 4751993"/>
                <a:gd name="connsiteY78" fmla="*/ 1458983 h 4357254"/>
                <a:gd name="connsiteX79" fmla="*/ 3073708 w 4751993"/>
                <a:gd name="connsiteY79" fmla="*/ 1570805 h 4357254"/>
                <a:gd name="connsiteX80" fmla="*/ 3020502 w 4751993"/>
                <a:gd name="connsiteY80" fmla="*/ 1834342 h 4357254"/>
                <a:gd name="connsiteX81" fmla="*/ 3697548 w 4751993"/>
                <a:gd name="connsiteY81" fmla="*/ 2511388 h 4357254"/>
                <a:gd name="connsiteX82" fmla="*/ 3705665 w 4751993"/>
                <a:gd name="connsiteY82" fmla="*/ 2510570 h 4357254"/>
                <a:gd name="connsiteX83" fmla="*/ 3705684 w 4751993"/>
                <a:gd name="connsiteY83" fmla="*/ 2510567 h 4357254"/>
                <a:gd name="connsiteX84" fmla="*/ 3754214 w 4751993"/>
                <a:gd name="connsiteY84" fmla="*/ 2505675 h 4357254"/>
                <a:gd name="connsiteX85" fmla="*/ 3824430 w 4751993"/>
                <a:gd name="connsiteY85" fmla="*/ 2502129 h 4357254"/>
                <a:gd name="connsiteX86" fmla="*/ 4185479 w 4751993"/>
                <a:gd name="connsiteY86" fmla="*/ 2575021 h 4357254"/>
                <a:gd name="connsiteX87" fmla="*/ 4226633 w 4751993"/>
                <a:gd name="connsiteY87" fmla="*/ 2594846 h 4357254"/>
                <a:gd name="connsiteX88" fmla="*/ 4216157 w 4751993"/>
                <a:gd name="connsiteY88" fmla="*/ 2603490 h 4357254"/>
                <a:gd name="connsiteX89" fmla="*/ 4216158 w 4751993"/>
                <a:gd name="connsiteY89" fmla="*/ 2603491 h 4357254"/>
                <a:gd name="connsiteX90" fmla="*/ 4226634 w 4751993"/>
                <a:gd name="connsiteY90" fmla="*/ 2594847 h 4357254"/>
                <a:gd name="connsiteX91" fmla="*/ 4266562 w 4751993"/>
                <a:gd name="connsiteY91" fmla="*/ 2614082 h 4357254"/>
                <a:gd name="connsiteX92" fmla="*/ 4751993 w 4751993"/>
                <a:gd name="connsiteY92" fmla="*/ 3429692 h 4357254"/>
                <a:gd name="connsiteX93" fmla="*/ 3824431 w 4751993"/>
                <a:gd name="connsiteY93" fmla="*/ 4357254 h 4357254"/>
                <a:gd name="connsiteX94" fmla="*/ 3305822 w 4751993"/>
                <a:gd name="connsiteY94" fmla="*/ 4198841 h 4357254"/>
                <a:gd name="connsiteX95" fmla="*/ 3297959 w 4751993"/>
                <a:gd name="connsiteY95" fmla="*/ 4192353 h 4357254"/>
                <a:gd name="connsiteX96" fmla="*/ 3298598 w 4751993"/>
                <a:gd name="connsiteY96" fmla="*/ 4188163 h 4357254"/>
                <a:gd name="connsiteX97" fmla="*/ 3298597 w 4751993"/>
                <a:gd name="connsiteY97" fmla="*/ 4188163 h 4357254"/>
                <a:gd name="connsiteX98" fmla="*/ 3297958 w 4751993"/>
                <a:gd name="connsiteY98" fmla="*/ 4192353 h 4357254"/>
                <a:gd name="connsiteX99" fmla="*/ 3168545 w 4751993"/>
                <a:gd name="connsiteY99" fmla="*/ 4085577 h 4357254"/>
                <a:gd name="connsiteX100" fmla="*/ 3055281 w 4751993"/>
                <a:gd name="connsiteY100" fmla="*/ 3948301 h 4357254"/>
                <a:gd name="connsiteX101" fmla="*/ 3016780 w 4751993"/>
                <a:gd name="connsiteY101" fmla="*/ 3884925 h 4357254"/>
                <a:gd name="connsiteX102" fmla="*/ 2999664 w 4751993"/>
                <a:gd name="connsiteY102" fmla="*/ 3829788 h 4357254"/>
                <a:gd name="connsiteX103" fmla="*/ 2951727 w 4751993"/>
                <a:gd name="connsiteY103" fmla="*/ 3741470 h 4357254"/>
                <a:gd name="connsiteX104" fmla="*/ 2937241 w 4751993"/>
                <a:gd name="connsiteY104" fmla="*/ 3714782 h 4357254"/>
                <a:gd name="connsiteX105" fmla="*/ 2375824 w 4751993"/>
                <a:gd name="connsiteY105" fmla="*/ 3416279 h 4357254"/>
                <a:gd name="connsiteX106" fmla="*/ 1814407 w 4751993"/>
                <a:gd name="connsiteY106" fmla="*/ 3714782 h 4357254"/>
                <a:gd name="connsiteX107" fmla="*/ 1800977 w 4751993"/>
                <a:gd name="connsiteY107" fmla="*/ 3739524 h 4357254"/>
                <a:gd name="connsiteX108" fmla="*/ 1751984 w 4751993"/>
                <a:gd name="connsiteY108" fmla="*/ 3829788 h 4357254"/>
                <a:gd name="connsiteX109" fmla="*/ 1734509 w 4751993"/>
                <a:gd name="connsiteY109" fmla="*/ 3886083 h 4357254"/>
                <a:gd name="connsiteX110" fmla="*/ 1696711 w 4751993"/>
                <a:gd name="connsiteY110" fmla="*/ 3948301 h 4357254"/>
                <a:gd name="connsiteX111" fmla="*/ 1583447 w 4751993"/>
                <a:gd name="connsiteY111" fmla="*/ 4085577 h 4357254"/>
                <a:gd name="connsiteX112" fmla="*/ 1453729 w 4751993"/>
                <a:gd name="connsiteY112" fmla="*/ 4192605 h 4357254"/>
                <a:gd name="connsiteX113" fmla="*/ 1453729 w 4751993"/>
                <a:gd name="connsiteY113" fmla="*/ 4192604 h 4357254"/>
                <a:gd name="connsiteX114" fmla="*/ 1446171 w 4751993"/>
                <a:gd name="connsiteY114" fmla="*/ 4198840 h 4357254"/>
                <a:gd name="connsiteX115" fmla="*/ 927562 w 4751993"/>
                <a:gd name="connsiteY115" fmla="*/ 4357253 h 4357254"/>
                <a:gd name="connsiteX116" fmla="*/ 0 w 4751993"/>
                <a:gd name="connsiteY116" fmla="*/ 3429691 h 4357254"/>
                <a:gd name="connsiteX117" fmla="*/ 485431 w 4751993"/>
                <a:gd name="connsiteY117" fmla="*/ 2614081 h 4357254"/>
                <a:gd name="connsiteX118" fmla="*/ 525141 w 4751993"/>
                <a:gd name="connsiteY118" fmla="*/ 2594951 h 4357254"/>
                <a:gd name="connsiteX119" fmla="*/ 535491 w 4751993"/>
                <a:gd name="connsiteY119" fmla="*/ 2603490 h 4357254"/>
                <a:gd name="connsiteX120" fmla="*/ 535492 w 4751993"/>
                <a:gd name="connsiteY120" fmla="*/ 2603490 h 4357254"/>
                <a:gd name="connsiteX121" fmla="*/ 525142 w 4751993"/>
                <a:gd name="connsiteY121" fmla="*/ 2594951 h 4357254"/>
                <a:gd name="connsiteX122" fmla="*/ 566514 w 4751993"/>
                <a:gd name="connsiteY122" fmla="*/ 2575021 h 4357254"/>
                <a:gd name="connsiteX123" fmla="*/ 927563 w 4751993"/>
                <a:gd name="connsiteY123" fmla="*/ 2502129 h 4357254"/>
                <a:gd name="connsiteX124" fmla="*/ 997090 w 4751993"/>
                <a:gd name="connsiteY124" fmla="*/ 2505640 h 4357254"/>
                <a:gd name="connsiteX125" fmla="*/ 1046978 w 4751993"/>
                <a:gd name="connsiteY125" fmla="*/ 2510669 h 4357254"/>
                <a:gd name="connsiteX126" fmla="*/ 1054101 w 4751993"/>
                <a:gd name="connsiteY126" fmla="*/ 2511387 h 4357254"/>
                <a:gd name="connsiteX127" fmla="*/ 1731147 w 4751993"/>
                <a:gd name="connsiteY127" fmla="*/ 1834342 h 4357254"/>
                <a:gd name="connsiteX128" fmla="*/ 1677941 w 4751993"/>
                <a:gd name="connsiteY128" fmla="*/ 1570805 h 4357254"/>
                <a:gd name="connsiteX129" fmla="*/ 1617245 w 4751993"/>
                <a:gd name="connsiteY129" fmla="*/ 1458980 h 4357254"/>
                <a:gd name="connsiteX130" fmla="*/ 1617243 w 4751993"/>
                <a:gd name="connsiteY130" fmla="*/ 1458979 h 4357254"/>
                <a:gd name="connsiteX131" fmla="*/ 1615518 w 4751993"/>
                <a:gd name="connsiteY131" fmla="*/ 1455799 h 4357254"/>
                <a:gd name="connsiteX132" fmla="*/ 1604170 w 4751993"/>
                <a:gd name="connsiteY132" fmla="*/ 1442045 h 4357254"/>
                <a:gd name="connsiteX133" fmla="*/ 1560215 w 4751993"/>
                <a:gd name="connsiteY133" fmla="*/ 1369692 h 4357254"/>
                <a:gd name="connsiteX134" fmla="*/ 1453052 w 4751993"/>
                <a:gd name="connsiteY134" fmla="*/ 1022399 h 4357254"/>
                <a:gd name="connsiteX135" fmla="*/ 1451785 w 4751993"/>
                <a:gd name="connsiteY135" fmla="*/ 997322 h 4357254"/>
                <a:gd name="connsiteX136" fmla="*/ 1451784 w 4751993"/>
                <a:gd name="connsiteY136" fmla="*/ 997322 h 4357254"/>
                <a:gd name="connsiteX137" fmla="*/ 1448262 w 4751993"/>
                <a:gd name="connsiteY137" fmla="*/ 927562 h 4357254"/>
                <a:gd name="connsiteX138" fmla="*/ 2375824 w 4751993"/>
                <a:gd name="connsiteY138" fmla="*/ 0 h 4357254"/>
                <a:gd name="connsiteX0" fmla="*/ 2375824 w 4751993"/>
                <a:gd name="connsiteY0" fmla="*/ 250516 h 4357254"/>
                <a:gd name="connsiteX1" fmla="*/ 1698778 w 4751993"/>
                <a:gd name="connsiteY1" fmla="*/ 927562 h 4357254"/>
                <a:gd name="connsiteX2" fmla="*/ 1751984 w 4751993"/>
                <a:gd name="connsiteY2" fmla="*/ 1191098 h 4357254"/>
                <a:gd name="connsiteX3" fmla="*/ 1812680 w 4751993"/>
                <a:gd name="connsiteY3" fmla="*/ 1302923 h 4357254"/>
                <a:gd name="connsiteX4" fmla="*/ 1812683 w 4751993"/>
                <a:gd name="connsiteY4" fmla="*/ 1302926 h 4357254"/>
                <a:gd name="connsiteX5" fmla="*/ 1814408 w 4751993"/>
                <a:gd name="connsiteY5" fmla="*/ 1306104 h 4357254"/>
                <a:gd name="connsiteX6" fmla="*/ 1825756 w 4751993"/>
                <a:gd name="connsiteY6" fmla="*/ 1319858 h 4357254"/>
                <a:gd name="connsiteX7" fmla="*/ 1869711 w 4751993"/>
                <a:gd name="connsiteY7" fmla="*/ 1392211 h 4357254"/>
                <a:gd name="connsiteX8" fmla="*/ 1976874 w 4751993"/>
                <a:gd name="connsiteY8" fmla="*/ 1739504 h 4357254"/>
                <a:gd name="connsiteX9" fmla="*/ 1978140 w 4751993"/>
                <a:gd name="connsiteY9" fmla="*/ 1764581 h 4357254"/>
                <a:gd name="connsiteX10" fmla="*/ 1981663 w 4751993"/>
                <a:gd name="connsiteY10" fmla="*/ 1834342 h 4357254"/>
                <a:gd name="connsiteX11" fmla="*/ 1496232 w 4751993"/>
                <a:gd name="connsiteY11" fmla="*/ 2649951 h 4357254"/>
                <a:gd name="connsiteX12" fmla="*/ 1456521 w 4751993"/>
                <a:gd name="connsiteY12" fmla="*/ 2669081 h 4357254"/>
                <a:gd name="connsiteX13" fmla="*/ 1415150 w 4751993"/>
                <a:gd name="connsiteY13" fmla="*/ 2689011 h 4357254"/>
                <a:gd name="connsiteX14" fmla="*/ 1054101 w 4751993"/>
                <a:gd name="connsiteY14" fmla="*/ 2761903 h 4357254"/>
                <a:gd name="connsiteX15" fmla="*/ 984573 w 4751993"/>
                <a:gd name="connsiteY15" fmla="*/ 2758392 h 4357254"/>
                <a:gd name="connsiteX16" fmla="*/ 934686 w 4751993"/>
                <a:gd name="connsiteY16" fmla="*/ 2753363 h 4357254"/>
                <a:gd name="connsiteX17" fmla="*/ 867165 w 4751993"/>
                <a:gd name="connsiteY17" fmla="*/ 2743058 h 4357254"/>
                <a:gd name="connsiteX18" fmla="*/ 867165 w 4751993"/>
                <a:gd name="connsiteY18" fmla="*/ 2743058 h 4357254"/>
                <a:gd name="connsiteX19" fmla="*/ 867164 w 4751993"/>
                <a:gd name="connsiteY19" fmla="*/ 2743058 h 4357254"/>
                <a:gd name="connsiteX20" fmla="*/ 934685 w 4751993"/>
                <a:gd name="connsiteY20" fmla="*/ 2753363 h 4357254"/>
                <a:gd name="connsiteX21" fmla="*/ 927562 w 4751993"/>
                <a:gd name="connsiteY21" fmla="*/ 2752645 h 4357254"/>
                <a:gd name="connsiteX22" fmla="*/ 250516 w 4751993"/>
                <a:gd name="connsiteY22" fmla="*/ 3429691 h 4357254"/>
                <a:gd name="connsiteX23" fmla="*/ 927562 w 4751993"/>
                <a:gd name="connsiteY23" fmla="*/ 4106737 h 4357254"/>
                <a:gd name="connsiteX24" fmla="*/ 1488979 w 4751993"/>
                <a:gd name="connsiteY24" fmla="*/ 3808234 h 4357254"/>
                <a:gd name="connsiteX25" fmla="*/ 1502408 w 4751993"/>
                <a:gd name="connsiteY25" fmla="*/ 3783492 h 4357254"/>
                <a:gd name="connsiteX26" fmla="*/ 1489963 w 4751993"/>
                <a:gd name="connsiteY26" fmla="*/ 3817496 h 4357254"/>
                <a:gd name="connsiteX27" fmla="*/ 1489963 w 4751993"/>
                <a:gd name="connsiteY27" fmla="*/ 3817497 h 4357254"/>
                <a:gd name="connsiteX28" fmla="*/ 1502408 w 4751993"/>
                <a:gd name="connsiteY28" fmla="*/ 3783493 h 4357254"/>
                <a:gd name="connsiteX29" fmla="*/ 1551402 w 4751993"/>
                <a:gd name="connsiteY29" fmla="*/ 3693229 h 4357254"/>
                <a:gd name="connsiteX30" fmla="*/ 1719939 w 4751993"/>
                <a:gd name="connsiteY30" fmla="*/ 3437440 h 4357254"/>
                <a:gd name="connsiteX31" fmla="*/ 1849657 w 4751993"/>
                <a:gd name="connsiteY31" fmla="*/ 3330412 h 4357254"/>
                <a:gd name="connsiteX32" fmla="*/ 1857215 w 4751993"/>
                <a:gd name="connsiteY32" fmla="*/ 3324176 h 4357254"/>
                <a:gd name="connsiteX33" fmla="*/ 2375824 w 4751993"/>
                <a:gd name="connsiteY33" fmla="*/ 3165763 h 4357254"/>
                <a:gd name="connsiteX34" fmla="*/ 2894433 w 4751993"/>
                <a:gd name="connsiteY34" fmla="*/ 3324176 h 4357254"/>
                <a:gd name="connsiteX35" fmla="*/ 2902297 w 4751993"/>
                <a:gd name="connsiteY35" fmla="*/ 3330664 h 4357254"/>
                <a:gd name="connsiteX36" fmla="*/ 3031709 w 4751993"/>
                <a:gd name="connsiteY36" fmla="*/ 3437440 h 4357254"/>
                <a:gd name="connsiteX37" fmla="*/ 3144973 w 4751993"/>
                <a:gd name="connsiteY37" fmla="*/ 3574716 h 4357254"/>
                <a:gd name="connsiteX38" fmla="*/ 3183475 w 4751993"/>
                <a:gd name="connsiteY38" fmla="*/ 3638092 h 4357254"/>
                <a:gd name="connsiteX39" fmla="*/ 3248527 w 4751993"/>
                <a:gd name="connsiteY39" fmla="*/ 3781547 h 4357254"/>
                <a:gd name="connsiteX40" fmla="*/ 3261685 w 4751993"/>
                <a:gd name="connsiteY40" fmla="*/ 3817497 h 4357254"/>
                <a:gd name="connsiteX41" fmla="*/ 3261686 w 4751993"/>
                <a:gd name="connsiteY41" fmla="*/ 3817497 h 4357254"/>
                <a:gd name="connsiteX42" fmla="*/ 3248528 w 4751993"/>
                <a:gd name="connsiteY42" fmla="*/ 3781547 h 4357254"/>
                <a:gd name="connsiteX43" fmla="*/ 3263014 w 4751993"/>
                <a:gd name="connsiteY43" fmla="*/ 3808235 h 4357254"/>
                <a:gd name="connsiteX44" fmla="*/ 3824431 w 4751993"/>
                <a:gd name="connsiteY44" fmla="*/ 4106738 h 4357254"/>
                <a:gd name="connsiteX45" fmla="*/ 4501477 w 4751993"/>
                <a:gd name="connsiteY45" fmla="*/ 3429692 h 4357254"/>
                <a:gd name="connsiteX46" fmla="*/ 3824431 w 4751993"/>
                <a:gd name="connsiteY46" fmla="*/ 2752646 h 4357254"/>
                <a:gd name="connsiteX47" fmla="*/ 3816295 w 4751993"/>
                <a:gd name="connsiteY47" fmla="*/ 2753466 h 4357254"/>
                <a:gd name="connsiteX48" fmla="*/ 3884485 w 4751993"/>
                <a:gd name="connsiteY48" fmla="*/ 2743059 h 4357254"/>
                <a:gd name="connsiteX49" fmla="*/ 3884484 w 4751993"/>
                <a:gd name="connsiteY49" fmla="*/ 2743058 h 4357254"/>
                <a:gd name="connsiteX50" fmla="*/ 3816294 w 4751993"/>
                <a:gd name="connsiteY50" fmla="*/ 2753465 h 4357254"/>
                <a:gd name="connsiteX51" fmla="*/ 3767765 w 4751993"/>
                <a:gd name="connsiteY51" fmla="*/ 2758357 h 4357254"/>
                <a:gd name="connsiteX52" fmla="*/ 3697548 w 4751993"/>
                <a:gd name="connsiteY52" fmla="*/ 2761903 h 4357254"/>
                <a:gd name="connsiteX53" fmla="*/ 3336499 w 4751993"/>
                <a:gd name="connsiteY53" fmla="*/ 2689011 h 4357254"/>
                <a:gd name="connsiteX54" fmla="*/ 3295346 w 4751993"/>
                <a:gd name="connsiteY54" fmla="*/ 2669186 h 4357254"/>
                <a:gd name="connsiteX55" fmla="*/ 3295345 w 4751993"/>
                <a:gd name="connsiteY55" fmla="*/ 2669187 h 4357254"/>
                <a:gd name="connsiteX56" fmla="*/ 3255417 w 4751993"/>
                <a:gd name="connsiteY56" fmla="*/ 2649952 h 4357254"/>
                <a:gd name="connsiteX57" fmla="*/ 2769986 w 4751993"/>
                <a:gd name="connsiteY57" fmla="*/ 1834342 h 4357254"/>
                <a:gd name="connsiteX58" fmla="*/ 2773509 w 4751993"/>
                <a:gd name="connsiteY58" fmla="*/ 1764582 h 4357254"/>
                <a:gd name="connsiteX59" fmla="*/ 2773510 w 4751993"/>
                <a:gd name="connsiteY59" fmla="*/ 1764582 h 4357254"/>
                <a:gd name="connsiteX60" fmla="*/ 2774776 w 4751993"/>
                <a:gd name="connsiteY60" fmla="*/ 1739504 h 4357254"/>
                <a:gd name="connsiteX61" fmla="*/ 2881939 w 4751993"/>
                <a:gd name="connsiteY61" fmla="*/ 1392211 h 4357254"/>
                <a:gd name="connsiteX62" fmla="*/ 2925894 w 4751993"/>
                <a:gd name="connsiteY62" fmla="*/ 1319858 h 4357254"/>
                <a:gd name="connsiteX63" fmla="*/ 2937242 w 4751993"/>
                <a:gd name="connsiteY63" fmla="*/ 1306104 h 4357254"/>
                <a:gd name="connsiteX64" fmla="*/ 2938967 w 4751993"/>
                <a:gd name="connsiteY64" fmla="*/ 1302926 h 4357254"/>
                <a:gd name="connsiteX65" fmla="*/ 2938966 w 4751993"/>
                <a:gd name="connsiteY65" fmla="*/ 1302926 h 4357254"/>
                <a:gd name="connsiteX66" fmla="*/ 2999664 w 4751993"/>
                <a:gd name="connsiteY66" fmla="*/ 1191098 h 4357254"/>
                <a:gd name="connsiteX67" fmla="*/ 3052870 w 4751993"/>
                <a:gd name="connsiteY67" fmla="*/ 927562 h 4357254"/>
                <a:gd name="connsiteX68" fmla="*/ 2375824 w 4751993"/>
                <a:gd name="connsiteY68" fmla="*/ 250516 h 4357254"/>
                <a:gd name="connsiteX69" fmla="*/ 2375824 w 4751993"/>
                <a:gd name="connsiteY69" fmla="*/ 0 h 4357254"/>
                <a:gd name="connsiteX70" fmla="*/ 3303386 w 4751993"/>
                <a:gd name="connsiteY70" fmla="*/ 927562 h 4357254"/>
                <a:gd name="connsiteX71" fmla="*/ 3299864 w 4751993"/>
                <a:gd name="connsiteY71" fmla="*/ 997322 h 4357254"/>
                <a:gd name="connsiteX72" fmla="*/ 3299865 w 4751993"/>
                <a:gd name="connsiteY72" fmla="*/ 997322 h 4357254"/>
                <a:gd name="connsiteX73" fmla="*/ 3298598 w 4751993"/>
                <a:gd name="connsiteY73" fmla="*/ 1022399 h 4357254"/>
                <a:gd name="connsiteX74" fmla="*/ 3191435 w 4751993"/>
                <a:gd name="connsiteY74" fmla="*/ 1369692 h 4357254"/>
                <a:gd name="connsiteX75" fmla="*/ 3147480 w 4751993"/>
                <a:gd name="connsiteY75" fmla="*/ 1442045 h 4357254"/>
                <a:gd name="connsiteX76" fmla="*/ 3136132 w 4751993"/>
                <a:gd name="connsiteY76" fmla="*/ 1455799 h 4357254"/>
                <a:gd name="connsiteX77" fmla="*/ 3134407 w 4751993"/>
                <a:gd name="connsiteY77" fmla="*/ 1458979 h 4357254"/>
                <a:gd name="connsiteX78" fmla="*/ 3134404 w 4751993"/>
                <a:gd name="connsiteY78" fmla="*/ 1458983 h 4357254"/>
                <a:gd name="connsiteX79" fmla="*/ 3073708 w 4751993"/>
                <a:gd name="connsiteY79" fmla="*/ 1570805 h 4357254"/>
                <a:gd name="connsiteX80" fmla="*/ 3020502 w 4751993"/>
                <a:gd name="connsiteY80" fmla="*/ 1834342 h 4357254"/>
                <a:gd name="connsiteX81" fmla="*/ 3697548 w 4751993"/>
                <a:gd name="connsiteY81" fmla="*/ 2511388 h 4357254"/>
                <a:gd name="connsiteX82" fmla="*/ 3705665 w 4751993"/>
                <a:gd name="connsiteY82" fmla="*/ 2510570 h 4357254"/>
                <a:gd name="connsiteX83" fmla="*/ 3705684 w 4751993"/>
                <a:gd name="connsiteY83" fmla="*/ 2510567 h 4357254"/>
                <a:gd name="connsiteX84" fmla="*/ 3754214 w 4751993"/>
                <a:gd name="connsiteY84" fmla="*/ 2505675 h 4357254"/>
                <a:gd name="connsiteX85" fmla="*/ 3824430 w 4751993"/>
                <a:gd name="connsiteY85" fmla="*/ 2502129 h 4357254"/>
                <a:gd name="connsiteX86" fmla="*/ 4185479 w 4751993"/>
                <a:gd name="connsiteY86" fmla="*/ 2575021 h 4357254"/>
                <a:gd name="connsiteX87" fmla="*/ 4226633 w 4751993"/>
                <a:gd name="connsiteY87" fmla="*/ 2594846 h 4357254"/>
                <a:gd name="connsiteX88" fmla="*/ 4216157 w 4751993"/>
                <a:gd name="connsiteY88" fmla="*/ 2603490 h 4357254"/>
                <a:gd name="connsiteX89" fmla="*/ 4216158 w 4751993"/>
                <a:gd name="connsiteY89" fmla="*/ 2603491 h 4357254"/>
                <a:gd name="connsiteX90" fmla="*/ 4226634 w 4751993"/>
                <a:gd name="connsiteY90" fmla="*/ 2594847 h 4357254"/>
                <a:gd name="connsiteX91" fmla="*/ 4266562 w 4751993"/>
                <a:gd name="connsiteY91" fmla="*/ 2614082 h 4357254"/>
                <a:gd name="connsiteX92" fmla="*/ 4751993 w 4751993"/>
                <a:gd name="connsiteY92" fmla="*/ 3429692 h 4357254"/>
                <a:gd name="connsiteX93" fmla="*/ 3824431 w 4751993"/>
                <a:gd name="connsiteY93" fmla="*/ 4357254 h 4357254"/>
                <a:gd name="connsiteX94" fmla="*/ 3305822 w 4751993"/>
                <a:gd name="connsiteY94" fmla="*/ 4198841 h 4357254"/>
                <a:gd name="connsiteX95" fmla="*/ 3297959 w 4751993"/>
                <a:gd name="connsiteY95" fmla="*/ 4192353 h 4357254"/>
                <a:gd name="connsiteX96" fmla="*/ 3298598 w 4751993"/>
                <a:gd name="connsiteY96" fmla="*/ 4188163 h 4357254"/>
                <a:gd name="connsiteX97" fmla="*/ 3298597 w 4751993"/>
                <a:gd name="connsiteY97" fmla="*/ 4188163 h 4357254"/>
                <a:gd name="connsiteX98" fmla="*/ 3297958 w 4751993"/>
                <a:gd name="connsiteY98" fmla="*/ 4192353 h 4357254"/>
                <a:gd name="connsiteX99" fmla="*/ 3168545 w 4751993"/>
                <a:gd name="connsiteY99" fmla="*/ 4085577 h 4357254"/>
                <a:gd name="connsiteX100" fmla="*/ 3055281 w 4751993"/>
                <a:gd name="connsiteY100" fmla="*/ 3948301 h 4357254"/>
                <a:gd name="connsiteX101" fmla="*/ 3016780 w 4751993"/>
                <a:gd name="connsiteY101" fmla="*/ 3884925 h 4357254"/>
                <a:gd name="connsiteX102" fmla="*/ 2999664 w 4751993"/>
                <a:gd name="connsiteY102" fmla="*/ 3829788 h 4357254"/>
                <a:gd name="connsiteX103" fmla="*/ 2951727 w 4751993"/>
                <a:gd name="connsiteY103" fmla="*/ 3741470 h 4357254"/>
                <a:gd name="connsiteX104" fmla="*/ 2937241 w 4751993"/>
                <a:gd name="connsiteY104" fmla="*/ 3714782 h 4357254"/>
                <a:gd name="connsiteX105" fmla="*/ 2375824 w 4751993"/>
                <a:gd name="connsiteY105" fmla="*/ 3416279 h 4357254"/>
                <a:gd name="connsiteX106" fmla="*/ 1814407 w 4751993"/>
                <a:gd name="connsiteY106" fmla="*/ 3714782 h 4357254"/>
                <a:gd name="connsiteX107" fmla="*/ 1800977 w 4751993"/>
                <a:gd name="connsiteY107" fmla="*/ 3739524 h 4357254"/>
                <a:gd name="connsiteX108" fmla="*/ 1751984 w 4751993"/>
                <a:gd name="connsiteY108" fmla="*/ 3829788 h 4357254"/>
                <a:gd name="connsiteX109" fmla="*/ 1734509 w 4751993"/>
                <a:gd name="connsiteY109" fmla="*/ 3886083 h 4357254"/>
                <a:gd name="connsiteX110" fmla="*/ 1696711 w 4751993"/>
                <a:gd name="connsiteY110" fmla="*/ 3948301 h 4357254"/>
                <a:gd name="connsiteX111" fmla="*/ 1583447 w 4751993"/>
                <a:gd name="connsiteY111" fmla="*/ 4085577 h 4357254"/>
                <a:gd name="connsiteX112" fmla="*/ 1453729 w 4751993"/>
                <a:gd name="connsiteY112" fmla="*/ 4192605 h 4357254"/>
                <a:gd name="connsiteX113" fmla="*/ 1453729 w 4751993"/>
                <a:gd name="connsiteY113" fmla="*/ 4192604 h 4357254"/>
                <a:gd name="connsiteX114" fmla="*/ 1446171 w 4751993"/>
                <a:gd name="connsiteY114" fmla="*/ 4198840 h 4357254"/>
                <a:gd name="connsiteX115" fmla="*/ 927562 w 4751993"/>
                <a:gd name="connsiteY115" fmla="*/ 4357253 h 4357254"/>
                <a:gd name="connsiteX116" fmla="*/ 0 w 4751993"/>
                <a:gd name="connsiteY116" fmla="*/ 3429691 h 4357254"/>
                <a:gd name="connsiteX117" fmla="*/ 485431 w 4751993"/>
                <a:gd name="connsiteY117" fmla="*/ 2614081 h 4357254"/>
                <a:gd name="connsiteX118" fmla="*/ 525141 w 4751993"/>
                <a:gd name="connsiteY118" fmla="*/ 2594951 h 4357254"/>
                <a:gd name="connsiteX119" fmla="*/ 535491 w 4751993"/>
                <a:gd name="connsiteY119" fmla="*/ 2603490 h 4357254"/>
                <a:gd name="connsiteX120" fmla="*/ 535492 w 4751993"/>
                <a:gd name="connsiteY120" fmla="*/ 2603490 h 4357254"/>
                <a:gd name="connsiteX121" fmla="*/ 525142 w 4751993"/>
                <a:gd name="connsiteY121" fmla="*/ 2594951 h 4357254"/>
                <a:gd name="connsiteX122" fmla="*/ 566514 w 4751993"/>
                <a:gd name="connsiteY122" fmla="*/ 2575021 h 4357254"/>
                <a:gd name="connsiteX123" fmla="*/ 927563 w 4751993"/>
                <a:gd name="connsiteY123" fmla="*/ 2502129 h 4357254"/>
                <a:gd name="connsiteX124" fmla="*/ 997090 w 4751993"/>
                <a:gd name="connsiteY124" fmla="*/ 2505640 h 4357254"/>
                <a:gd name="connsiteX125" fmla="*/ 1046978 w 4751993"/>
                <a:gd name="connsiteY125" fmla="*/ 2510669 h 4357254"/>
                <a:gd name="connsiteX126" fmla="*/ 1054101 w 4751993"/>
                <a:gd name="connsiteY126" fmla="*/ 2511387 h 4357254"/>
                <a:gd name="connsiteX127" fmla="*/ 1731147 w 4751993"/>
                <a:gd name="connsiteY127" fmla="*/ 1834342 h 4357254"/>
                <a:gd name="connsiteX128" fmla="*/ 1677941 w 4751993"/>
                <a:gd name="connsiteY128" fmla="*/ 1570805 h 4357254"/>
                <a:gd name="connsiteX129" fmla="*/ 1617245 w 4751993"/>
                <a:gd name="connsiteY129" fmla="*/ 1458980 h 4357254"/>
                <a:gd name="connsiteX130" fmla="*/ 1617243 w 4751993"/>
                <a:gd name="connsiteY130" fmla="*/ 1458979 h 4357254"/>
                <a:gd name="connsiteX131" fmla="*/ 1615518 w 4751993"/>
                <a:gd name="connsiteY131" fmla="*/ 1455799 h 4357254"/>
                <a:gd name="connsiteX132" fmla="*/ 1604170 w 4751993"/>
                <a:gd name="connsiteY132" fmla="*/ 1442045 h 4357254"/>
                <a:gd name="connsiteX133" fmla="*/ 1560215 w 4751993"/>
                <a:gd name="connsiteY133" fmla="*/ 1369692 h 4357254"/>
                <a:gd name="connsiteX134" fmla="*/ 1453052 w 4751993"/>
                <a:gd name="connsiteY134" fmla="*/ 1022399 h 4357254"/>
                <a:gd name="connsiteX135" fmla="*/ 1451785 w 4751993"/>
                <a:gd name="connsiteY135" fmla="*/ 997322 h 4357254"/>
                <a:gd name="connsiteX136" fmla="*/ 1451784 w 4751993"/>
                <a:gd name="connsiteY136" fmla="*/ 997322 h 4357254"/>
                <a:gd name="connsiteX137" fmla="*/ 1448262 w 4751993"/>
                <a:gd name="connsiteY137" fmla="*/ 927562 h 4357254"/>
                <a:gd name="connsiteX138" fmla="*/ 2375824 w 4751993"/>
                <a:gd name="connsiteY138" fmla="*/ 0 h 4357254"/>
                <a:gd name="connsiteX0" fmla="*/ 2375824 w 4751993"/>
                <a:gd name="connsiteY0" fmla="*/ 250516 h 4357254"/>
                <a:gd name="connsiteX1" fmla="*/ 1698778 w 4751993"/>
                <a:gd name="connsiteY1" fmla="*/ 927562 h 4357254"/>
                <a:gd name="connsiteX2" fmla="*/ 1751984 w 4751993"/>
                <a:gd name="connsiteY2" fmla="*/ 1191098 h 4357254"/>
                <a:gd name="connsiteX3" fmla="*/ 1812680 w 4751993"/>
                <a:gd name="connsiteY3" fmla="*/ 1302923 h 4357254"/>
                <a:gd name="connsiteX4" fmla="*/ 1812683 w 4751993"/>
                <a:gd name="connsiteY4" fmla="*/ 1302926 h 4357254"/>
                <a:gd name="connsiteX5" fmla="*/ 1814408 w 4751993"/>
                <a:gd name="connsiteY5" fmla="*/ 1306104 h 4357254"/>
                <a:gd name="connsiteX6" fmla="*/ 1825756 w 4751993"/>
                <a:gd name="connsiteY6" fmla="*/ 1319858 h 4357254"/>
                <a:gd name="connsiteX7" fmla="*/ 1869711 w 4751993"/>
                <a:gd name="connsiteY7" fmla="*/ 1392211 h 4357254"/>
                <a:gd name="connsiteX8" fmla="*/ 1976874 w 4751993"/>
                <a:gd name="connsiteY8" fmla="*/ 1739504 h 4357254"/>
                <a:gd name="connsiteX9" fmla="*/ 1978140 w 4751993"/>
                <a:gd name="connsiteY9" fmla="*/ 1764581 h 4357254"/>
                <a:gd name="connsiteX10" fmla="*/ 1981663 w 4751993"/>
                <a:gd name="connsiteY10" fmla="*/ 1834342 h 4357254"/>
                <a:gd name="connsiteX11" fmla="*/ 1496232 w 4751993"/>
                <a:gd name="connsiteY11" fmla="*/ 2649951 h 4357254"/>
                <a:gd name="connsiteX12" fmla="*/ 1456521 w 4751993"/>
                <a:gd name="connsiteY12" fmla="*/ 2669081 h 4357254"/>
                <a:gd name="connsiteX13" fmla="*/ 1415150 w 4751993"/>
                <a:gd name="connsiteY13" fmla="*/ 2689011 h 4357254"/>
                <a:gd name="connsiteX14" fmla="*/ 1054101 w 4751993"/>
                <a:gd name="connsiteY14" fmla="*/ 2761903 h 4357254"/>
                <a:gd name="connsiteX15" fmla="*/ 984573 w 4751993"/>
                <a:gd name="connsiteY15" fmla="*/ 2758392 h 4357254"/>
                <a:gd name="connsiteX16" fmla="*/ 934686 w 4751993"/>
                <a:gd name="connsiteY16" fmla="*/ 2753363 h 4357254"/>
                <a:gd name="connsiteX17" fmla="*/ 867165 w 4751993"/>
                <a:gd name="connsiteY17" fmla="*/ 2743058 h 4357254"/>
                <a:gd name="connsiteX18" fmla="*/ 867165 w 4751993"/>
                <a:gd name="connsiteY18" fmla="*/ 2743058 h 4357254"/>
                <a:gd name="connsiteX19" fmla="*/ 867164 w 4751993"/>
                <a:gd name="connsiteY19" fmla="*/ 2743058 h 4357254"/>
                <a:gd name="connsiteX20" fmla="*/ 934685 w 4751993"/>
                <a:gd name="connsiteY20" fmla="*/ 2753363 h 4357254"/>
                <a:gd name="connsiteX21" fmla="*/ 927562 w 4751993"/>
                <a:gd name="connsiteY21" fmla="*/ 2752645 h 4357254"/>
                <a:gd name="connsiteX22" fmla="*/ 250516 w 4751993"/>
                <a:gd name="connsiteY22" fmla="*/ 3429691 h 4357254"/>
                <a:gd name="connsiteX23" fmla="*/ 927562 w 4751993"/>
                <a:gd name="connsiteY23" fmla="*/ 4106737 h 4357254"/>
                <a:gd name="connsiteX24" fmla="*/ 1488979 w 4751993"/>
                <a:gd name="connsiteY24" fmla="*/ 3808234 h 4357254"/>
                <a:gd name="connsiteX25" fmla="*/ 1502408 w 4751993"/>
                <a:gd name="connsiteY25" fmla="*/ 3783492 h 4357254"/>
                <a:gd name="connsiteX26" fmla="*/ 1489963 w 4751993"/>
                <a:gd name="connsiteY26" fmla="*/ 3817496 h 4357254"/>
                <a:gd name="connsiteX27" fmla="*/ 1489963 w 4751993"/>
                <a:gd name="connsiteY27" fmla="*/ 3817497 h 4357254"/>
                <a:gd name="connsiteX28" fmla="*/ 1502408 w 4751993"/>
                <a:gd name="connsiteY28" fmla="*/ 3783493 h 4357254"/>
                <a:gd name="connsiteX29" fmla="*/ 1551402 w 4751993"/>
                <a:gd name="connsiteY29" fmla="*/ 3693229 h 4357254"/>
                <a:gd name="connsiteX30" fmla="*/ 1719939 w 4751993"/>
                <a:gd name="connsiteY30" fmla="*/ 3437440 h 4357254"/>
                <a:gd name="connsiteX31" fmla="*/ 1857215 w 4751993"/>
                <a:gd name="connsiteY31" fmla="*/ 3324176 h 4357254"/>
                <a:gd name="connsiteX32" fmla="*/ 2375824 w 4751993"/>
                <a:gd name="connsiteY32" fmla="*/ 3165763 h 4357254"/>
                <a:gd name="connsiteX33" fmla="*/ 2894433 w 4751993"/>
                <a:gd name="connsiteY33" fmla="*/ 3324176 h 4357254"/>
                <a:gd name="connsiteX34" fmla="*/ 2902297 w 4751993"/>
                <a:gd name="connsiteY34" fmla="*/ 3330664 h 4357254"/>
                <a:gd name="connsiteX35" fmla="*/ 3031709 w 4751993"/>
                <a:gd name="connsiteY35" fmla="*/ 3437440 h 4357254"/>
                <a:gd name="connsiteX36" fmla="*/ 3144973 w 4751993"/>
                <a:gd name="connsiteY36" fmla="*/ 3574716 h 4357254"/>
                <a:gd name="connsiteX37" fmla="*/ 3183475 w 4751993"/>
                <a:gd name="connsiteY37" fmla="*/ 3638092 h 4357254"/>
                <a:gd name="connsiteX38" fmla="*/ 3248527 w 4751993"/>
                <a:gd name="connsiteY38" fmla="*/ 3781547 h 4357254"/>
                <a:gd name="connsiteX39" fmla="*/ 3261685 w 4751993"/>
                <a:gd name="connsiteY39" fmla="*/ 3817497 h 4357254"/>
                <a:gd name="connsiteX40" fmla="*/ 3261686 w 4751993"/>
                <a:gd name="connsiteY40" fmla="*/ 3817497 h 4357254"/>
                <a:gd name="connsiteX41" fmla="*/ 3248528 w 4751993"/>
                <a:gd name="connsiteY41" fmla="*/ 3781547 h 4357254"/>
                <a:gd name="connsiteX42" fmla="*/ 3263014 w 4751993"/>
                <a:gd name="connsiteY42" fmla="*/ 3808235 h 4357254"/>
                <a:gd name="connsiteX43" fmla="*/ 3824431 w 4751993"/>
                <a:gd name="connsiteY43" fmla="*/ 4106738 h 4357254"/>
                <a:gd name="connsiteX44" fmla="*/ 4501477 w 4751993"/>
                <a:gd name="connsiteY44" fmla="*/ 3429692 h 4357254"/>
                <a:gd name="connsiteX45" fmla="*/ 3824431 w 4751993"/>
                <a:gd name="connsiteY45" fmla="*/ 2752646 h 4357254"/>
                <a:gd name="connsiteX46" fmla="*/ 3816295 w 4751993"/>
                <a:gd name="connsiteY46" fmla="*/ 2753466 h 4357254"/>
                <a:gd name="connsiteX47" fmla="*/ 3884485 w 4751993"/>
                <a:gd name="connsiteY47" fmla="*/ 2743059 h 4357254"/>
                <a:gd name="connsiteX48" fmla="*/ 3884484 w 4751993"/>
                <a:gd name="connsiteY48" fmla="*/ 2743058 h 4357254"/>
                <a:gd name="connsiteX49" fmla="*/ 3816294 w 4751993"/>
                <a:gd name="connsiteY49" fmla="*/ 2753465 h 4357254"/>
                <a:gd name="connsiteX50" fmla="*/ 3767765 w 4751993"/>
                <a:gd name="connsiteY50" fmla="*/ 2758357 h 4357254"/>
                <a:gd name="connsiteX51" fmla="*/ 3697548 w 4751993"/>
                <a:gd name="connsiteY51" fmla="*/ 2761903 h 4357254"/>
                <a:gd name="connsiteX52" fmla="*/ 3336499 w 4751993"/>
                <a:gd name="connsiteY52" fmla="*/ 2689011 h 4357254"/>
                <a:gd name="connsiteX53" fmla="*/ 3295346 w 4751993"/>
                <a:gd name="connsiteY53" fmla="*/ 2669186 h 4357254"/>
                <a:gd name="connsiteX54" fmla="*/ 3295345 w 4751993"/>
                <a:gd name="connsiteY54" fmla="*/ 2669187 h 4357254"/>
                <a:gd name="connsiteX55" fmla="*/ 3255417 w 4751993"/>
                <a:gd name="connsiteY55" fmla="*/ 2649952 h 4357254"/>
                <a:gd name="connsiteX56" fmla="*/ 2769986 w 4751993"/>
                <a:gd name="connsiteY56" fmla="*/ 1834342 h 4357254"/>
                <a:gd name="connsiteX57" fmla="*/ 2773509 w 4751993"/>
                <a:gd name="connsiteY57" fmla="*/ 1764582 h 4357254"/>
                <a:gd name="connsiteX58" fmla="*/ 2773510 w 4751993"/>
                <a:gd name="connsiteY58" fmla="*/ 1764582 h 4357254"/>
                <a:gd name="connsiteX59" fmla="*/ 2774776 w 4751993"/>
                <a:gd name="connsiteY59" fmla="*/ 1739504 h 4357254"/>
                <a:gd name="connsiteX60" fmla="*/ 2881939 w 4751993"/>
                <a:gd name="connsiteY60" fmla="*/ 1392211 h 4357254"/>
                <a:gd name="connsiteX61" fmla="*/ 2925894 w 4751993"/>
                <a:gd name="connsiteY61" fmla="*/ 1319858 h 4357254"/>
                <a:gd name="connsiteX62" fmla="*/ 2937242 w 4751993"/>
                <a:gd name="connsiteY62" fmla="*/ 1306104 h 4357254"/>
                <a:gd name="connsiteX63" fmla="*/ 2938967 w 4751993"/>
                <a:gd name="connsiteY63" fmla="*/ 1302926 h 4357254"/>
                <a:gd name="connsiteX64" fmla="*/ 2938966 w 4751993"/>
                <a:gd name="connsiteY64" fmla="*/ 1302926 h 4357254"/>
                <a:gd name="connsiteX65" fmla="*/ 2999664 w 4751993"/>
                <a:gd name="connsiteY65" fmla="*/ 1191098 h 4357254"/>
                <a:gd name="connsiteX66" fmla="*/ 3052870 w 4751993"/>
                <a:gd name="connsiteY66" fmla="*/ 927562 h 4357254"/>
                <a:gd name="connsiteX67" fmla="*/ 2375824 w 4751993"/>
                <a:gd name="connsiteY67" fmla="*/ 250516 h 4357254"/>
                <a:gd name="connsiteX68" fmla="*/ 2375824 w 4751993"/>
                <a:gd name="connsiteY68" fmla="*/ 0 h 4357254"/>
                <a:gd name="connsiteX69" fmla="*/ 3303386 w 4751993"/>
                <a:gd name="connsiteY69" fmla="*/ 927562 h 4357254"/>
                <a:gd name="connsiteX70" fmla="*/ 3299864 w 4751993"/>
                <a:gd name="connsiteY70" fmla="*/ 997322 h 4357254"/>
                <a:gd name="connsiteX71" fmla="*/ 3299865 w 4751993"/>
                <a:gd name="connsiteY71" fmla="*/ 997322 h 4357254"/>
                <a:gd name="connsiteX72" fmla="*/ 3298598 w 4751993"/>
                <a:gd name="connsiteY72" fmla="*/ 1022399 h 4357254"/>
                <a:gd name="connsiteX73" fmla="*/ 3191435 w 4751993"/>
                <a:gd name="connsiteY73" fmla="*/ 1369692 h 4357254"/>
                <a:gd name="connsiteX74" fmla="*/ 3147480 w 4751993"/>
                <a:gd name="connsiteY74" fmla="*/ 1442045 h 4357254"/>
                <a:gd name="connsiteX75" fmla="*/ 3136132 w 4751993"/>
                <a:gd name="connsiteY75" fmla="*/ 1455799 h 4357254"/>
                <a:gd name="connsiteX76" fmla="*/ 3134407 w 4751993"/>
                <a:gd name="connsiteY76" fmla="*/ 1458979 h 4357254"/>
                <a:gd name="connsiteX77" fmla="*/ 3134404 w 4751993"/>
                <a:gd name="connsiteY77" fmla="*/ 1458983 h 4357254"/>
                <a:gd name="connsiteX78" fmla="*/ 3073708 w 4751993"/>
                <a:gd name="connsiteY78" fmla="*/ 1570805 h 4357254"/>
                <a:gd name="connsiteX79" fmla="*/ 3020502 w 4751993"/>
                <a:gd name="connsiteY79" fmla="*/ 1834342 h 4357254"/>
                <a:gd name="connsiteX80" fmla="*/ 3697548 w 4751993"/>
                <a:gd name="connsiteY80" fmla="*/ 2511388 h 4357254"/>
                <a:gd name="connsiteX81" fmla="*/ 3705665 w 4751993"/>
                <a:gd name="connsiteY81" fmla="*/ 2510570 h 4357254"/>
                <a:gd name="connsiteX82" fmla="*/ 3705684 w 4751993"/>
                <a:gd name="connsiteY82" fmla="*/ 2510567 h 4357254"/>
                <a:gd name="connsiteX83" fmla="*/ 3754214 w 4751993"/>
                <a:gd name="connsiteY83" fmla="*/ 2505675 h 4357254"/>
                <a:gd name="connsiteX84" fmla="*/ 3824430 w 4751993"/>
                <a:gd name="connsiteY84" fmla="*/ 2502129 h 4357254"/>
                <a:gd name="connsiteX85" fmla="*/ 4185479 w 4751993"/>
                <a:gd name="connsiteY85" fmla="*/ 2575021 h 4357254"/>
                <a:gd name="connsiteX86" fmla="*/ 4226633 w 4751993"/>
                <a:gd name="connsiteY86" fmla="*/ 2594846 h 4357254"/>
                <a:gd name="connsiteX87" fmla="*/ 4216157 w 4751993"/>
                <a:gd name="connsiteY87" fmla="*/ 2603490 h 4357254"/>
                <a:gd name="connsiteX88" fmla="*/ 4216158 w 4751993"/>
                <a:gd name="connsiteY88" fmla="*/ 2603491 h 4357254"/>
                <a:gd name="connsiteX89" fmla="*/ 4226634 w 4751993"/>
                <a:gd name="connsiteY89" fmla="*/ 2594847 h 4357254"/>
                <a:gd name="connsiteX90" fmla="*/ 4266562 w 4751993"/>
                <a:gd name="connsiteY90" fmla="*/ 2614082 h 4357254"/>
                <a:gd name="connsiteX91" fmla="*/ 4751993 w 4751993"/>
                <a:gd name="connsiteY91" fmla="*/ 3429692 h 4357254"/>
                <a:gd name="connsiteX92" fmla="*/ 3824431 w 4751993"/>
                <a:gd name="connsiteY92" fmla="*/ 4357254 h 4357254"/>
                <a:gd name="connsiteX93" fmla="*/ 3305822 w 4751993"/>
                <a:gd name="connsiteY93" fmla="*/ 4198841 h 4357254"/>
                <a:gd name="connsiteX94" fmla="*/ 3297959 w 4751993"/>
                <a:gd name="connsiteY94" fmla="*/ 4192353 h 4357254"/>
                <a:gd name="connsiteX95" fmla="*/ 3298598 w 4751993"/>
                <a:gd name="connsiteY95" fmla="*/ 4188163 h 4357254"/>
                <a:gd name="connsiteX96" fmla="*/ 3298597 w 4751993"/>
                <a:gd name="connsiteY96" fmla="*/ 4188163 h 4357254"/>
                <a:gd name="connsiteX97" fmla="*/ 3297958 w 4751993"/>
                <a:gd name="connsiteY97" fmla="*/ 4192353 h 4357254"/>
                <a:gd name="connsiteX98" fmla="*/ 3168545 w 4751993"/>
                <a:gd name="connsiteY98" fmla="*/ 4085577 h 4357254"/>
                <a:gd name="connsiteX99" fmla="*/ 3055281 w 4751993"/>
                <a:gd name="connsiteY99" fmla="*/ 3948301 h 4357254"/>
                <a:gd name="connsiteX100" fmla="*/ 3016780 w 4751993"/>
                <a:gd name="connsiteY100" fmla="*/ 3884925 h 4357254"/>
                <a:gd name="connsiteX101" fmla="*/ 2999664 w 4751993"/>
                <a:gd name="connsiteY101" fmla="*/ 3829788 h 4357254"/>
                <a:gd name="connsiteX102" fmla="*/ 2951727 w 4751993"/>
                <a:gd name="connsiteY102" fmla="*/ 3741470 h 4357254"/>
                <a:gd name="connsiteX103" fmla="*/ 2937241 w 4751993"/>
                <a:gd name="connsiteY103" fmla="*/ 3714782 h 4357254"/>
                <a:gd name="connsiteX104" fmla="*/ 2375824 w 4751993"/>
                <a:gd name="connsiteY104" fmla="*/ 3416279 h 4357254"/>
                <a:gd name="connsiteX105" fmla="*/ 1814407 w 4751993"/>
                <a:gd name="connsiteY105" fmla="*/ 3714782 h 4357254"/>
                <a:gd name="connsiteX106" fmla="*/ 1800977 w 4751993"/>
                <a:gd name="connsiteY106" fmla="*/ 3739524 h 4357254"/>
                <a:gd name="connsiteX107" fmla="*/ 1751984 w 4751993"/>
                <a:gd name="connsiteY107" fmla="*/ 3829788 h 4357254"/>
                <a:gd name="connsiteX108" fmla="*/ 1734509 w 4751993"/>
                <a:gd name="connsiteY108" fmla="*/ 3886083 h 4357254"/>
                <a:gd name="connsiteX109" fmla="*/ 1696711 w 4751993"/>
                <a:gd name="connsiteY109" fmla="*/ 3948301 h 4357254"/>
                <a:gd name="connsiteX110" fmla="*/ 1583447 w 4751993"/>
                <a:gd name="connsiteY110" fmla="*/ 4085577 h 4357254"/>
                <a:gd name="connsiteX111" fmla="*/ 1453729 w 4751993"/>
                <a:gd name="connsiteY111" fmla="*/ 4192605 h 4357254"/>
                <a:gd name="connsiteX112" fmla="*/ 1453729 w 4751993"/>
                <a:gd name="connsiteY112" fmla="*/ 4192604 h 4357254"/>
                <a:gd name="connsiteX113" fmla="*/ 1446171 w 4751993"/>
                <a:gd name="connsiteY113" fmla="*/ 4198840 h 4357254"/>
                <a:gd name="connsiteX114" fmla="*/ 927562 w 4751993"/>
                <a:gd name="connsiteY114" fmla="*/ 4357253 h 4357254"/>
                <a:gd name="connsiteX115" fmla="*/ 0 w 4751993"/>
                <a:gd name="connsiteY115" fmla="*/ 3429691 h 4357254"/>
                <a:gd name="connsiteX116" fmla="*/ 485431 w 4751993"/>
                <a:gd name="connsiteY116" fmla="*/ 2614081 h 4357254"/>
                <a:gd name="connsiteX117" fmla="*/ 525141 w 4751993"/>
                <a:gd name="connsiteY117" fmla="*/ 2594951 h 4357254"/>
                <a:gd name="connsiteX118" fmla="*/ 535491 w 4751993"/>
                <a:gd name="connsiteY118" fmla="*/ 2603490 h 4357254"/>
                <a:gd name="connsiteX119" fmla="*/ 535492 w 4751993"/>
                <a:gd name="connsiteY119" fmla="*/ 2603490 h 4357254"/>
                <a:gd name="connsiteX120" fmla="*/ 525142 w 4751993"/>
                <a:gd name="connsiteY120" fmla="*/ 2594951 h 4357254"/>
                <a:gd name="connsiteX121" fmla="*/ 566514 w 4751993"/>
                <a:gd name="connsiteY121" fmla="*/ 2575021 h 4357254"/>
                <a:gd name="connsiteX122" fmla="*/ 927563 w 4751993"/>
                <a:gd name="connsiteY122" fmla="*/ 2502129 h 4357254"/>
                <a:gd name="connsiteX123" fmla="*/ 997090 w 4751993"/>
                <a:gd name="connsiteY123" fmla="*/ 2505640 h 4357254"/>
                <a:gd name="connsiteX124" fmla="*/ 1046978 w 4751993"/>
                <a:gd name="connsiteY124" fmla="*/ 2510669 h 4357254"/>
                <a:gd name="connsiteX125" fmla="*/ 1054101 w 4751993"/>
                <a:gd name="connsiteY125" fmla="*/ 2511387 h 4357254"/>
                <a:gd name="connsiteX126" fmla="*/ 1731147 w 4751993"/>
                <a:gd name="connsiteY126" fmla="*/ 1834342 h 4357254"/>
                <a:gd name="connsiteX127" fmla="*/ 1677941 w 4751993"/>
                <a:gd name="connsiteY127" fmla="*/ 1570805 h 4357254"/>
                <a:gd name="connsiteX128" fmla="*/ 1617245 w 4751993"/>
                <a:gd name="connsiteY128" fmla="*/ 1458980 h 4357254"/>
                <a:gd name="connsiteX129" fmla="*/ 1617243 w 4751993"/>
                <a:gd name="connsiteY129" fmla="*/ 1458979 h 4357254"/>
                <a:gd name="connsiteX130" fmla="*/ 1615518 w 4751993"/>
                <a:gd name="connsiteY130" fmla="*/ 1455799 h 4357254"/>
                <a:gd name="connsiteX131" fmla="*/ 1604170 w 4751993"/>
                <a:gd name="connsiteY131" fmla="*/ 1442045 h 4357254"/>
                <a:gd name="connsiteX132" fmla="*/ 1560215 w 4751993"/>
                <a:gd name="connsiteY132" fmla="*/ 1369692 h 4357254"/>
                <a:gd name="connsiteX133" fmla="*/ 1453052 w 4751993"/>
                <a:gd name="connsiteY133" fmla="*/ 1022399 h 4357254"/>
                <a:gd name="connsiteX134" fmla="*/ 1451785 w 4751993"/>
                <a:gd name="connsiteY134" fmla="*/ 997322 h 4357254"/>
                <a:gd name="connsiteX135" fmla="*/ 1451784 w 4751993"/>
                <a:gd name="connsiteY135" fmla="*/ 997322 h 4357254"/>
                <a:gd name="connsiteX136" fmla="*/ 1448262 w 4751993"/>
                <a:gd name="connsiteY136" fmla="*/ 927562 h 4357254"/>
                <a:gd name="connsiteX137" fmla="*/ 2375824 w 4751993"/>
                <a:gd name="connsiteY137" fmla="*/ 0 h 4357254"/>
                <a:gd name="connsiteX0" fmla="*/ 2375824 w 4751993"/>
                <a:gd name="connsiteY0" fmla="*/ 250516 h 4357254"/>
                <a:gd name="connsiteX1" fmla="*/ 1698778 w 4751993"/>
                <a:gd name="connsiteY1" fmla="*/ 927562 h 4357254"/>
                <a:gd name="connsiteX2" fmla="*/ 1751984 w 4751993"/>
                <a:gd name="connsiteY2" fmla="*/ 1191098 h 4357254"/>
                <a:gd name="connsiteX3" fmla="*/ 1812680 w 4751993"/>
                <a:gd name="connsiteY3" fmla="*/ 1302923 h 4357254"/>
                <a:gd name="connsiteX4" fmla="*/ 1812683 w 4751993"/>
                <a:gd name="connsiteY4" fmla="*/ 1302926 h 4357254"/>
                <a:gd name="connsiteX5" fmla="*/ 1814408 w 4751993"/>
                <a:gd name="connsiteY5" fmla="*/ 1306104 h 4357254"/>
                <a:gd name="connsiteX6" fmla="*/ 1825756 w 4751993"/>
                <a:gd name="connsiteY6" fmla="*/ 1319858 h 4357254"/>
                <a:gd name="connsiteX7" fmla="*/ 1869711 w 4751993"/>
                <a:gd name="connsiteY7" fmla="*/ 1392211 h 4357254"/>
                <a:gd name="connsiteX8" fmla="*/ 1976874 w 4751993"/>
                <a:gd name="connsiteY8" fmla="*/ 1739504 h 4357254"/>
                <a:gd name="connsiteX9" fmla="*/ 1978140 w 4751993"/>
                <a:gd name="connsiteY9" fmla="*/ 1764581 h 4357254"/>
                <a:gd name="connsiteX10" fmla="*/ 1981663 w 4751993"/>
                <a:gd name="connsiteY10" fmla="*/ 1834342 h 4357254"/>
                <a:gd name="connsiteX11" fmla="*/ 1496232 w 4751993"/>
                <a:gd name="connsiteY11" fmla="*/ 2649951 h 4357254"/>
                <a:gd name="connsiteX12" fmla="*/ 1456521 w 4751993"/>
                <a:gd name="connsiteY12" fmla="*/ 2669081 h 4357254"/>
                <a:gd name="connsiteX13" fmla="*/ 1415150 w 4751993"/>
                <a:gd name="connsiteY13" fmla="*/ 2689011 h 4357254"/>
                <a:gd name="connsiteX14" fmla="*/ 1054101 w 4751993"/>
                <a:gd name="connsiteY14" fmla="*/ 2761903 h 4357254"/>
                <a:gd name="connsiteX15" fmla="*/ 984573 w 4751993"/>
                <a:gd name="connsiteY15" fmla="*/ 2758392 h 4357254"/>
                <a:gd name="connsiteX16" fmla="*/ 934686 w 4751993"/>
                <a:gd name="connsiteY16" fmla="*/ 2753363 h 4357254"/>
                <a:gd name="connsiteX17" fmla="*/ 867165 w 4751993"/>
                <a:gd name="connsiteY17" fmla="*/ 2743058 h 4357254"/>
                <a:gd name="connsiteX18" fmla="*/ 867165 w 4751993"/>
                <a:gd name="connsiteY18" fmla="*/ 2743058 h 4357254"/>
                <a:gd name="connsiteX19" fmla="*/ 867164 w 4751993"/>
                <a:gd name="connsiteY19" fmla="*/ 2743058 h 4357254"/>
                <a:gd name="connsiteX20" fmla="*/ 934685 w 4751993"/>
                <a:gd name="connsiteY20" fmla="*/ 2753363 h 4357254"/>
                <a:gd name="connsiteX21" fmla="*/ 927562 w 4751993"/>
                <a:gd name="connsiteY21" fmla="*/ 2752645 h 4357254"/>
                <a:gd name="connsiteX22" fmla="*/ 250516 w 4751993"/>
                <a:gd name="connsiteY22" fmla="*/ 3429691 h 4357254"/>
                <a:gd name="connsiteX23" fmla="*/ 927562 w 4751993"/>
                <a:gd name="connsiteY23" fmla="*/ 4106737 h 4357254"/>
                <a:gd name="connsiteX24" fmla="*/ 1488979 w 4751993"/>
                <a:gd name="connsiteY24" fmla="*/ 3808234 h 4357254"/>
                <a:gd name="connsiteX25" fmla="*/ 1502408 w 4751993"/>
                <a:gd name="connsiteY25" fmla="*/ 3783492 h 4357254"/>
                <a:gd name="connsiteX26" fmla="*/ 1489963 w 4751993"/>
                <a:gd name="connsiteY26" fmla="*/ 3817496 h 4357254"/>
                <a:gd name="connsiteX27" fmla="*/ 1489963 w 4751993"/>
                <a:gd name="connsiteY27" fmla="*/ 3817497 h 4357254"/>
                <a:gd name="connsiteX28" fmla="*/ 1502408 w 4751993"/>
                <a:gd name="connsiteY28" fmla="*/ 3783493 h 4357254"/>
                <a:gd name="connsiteX29" fmla="*/ 1551402 w 4751993"/>
                <a:gd name="connsiteY29" fmla="*/ 3693229 h 4357254"/>
                <a:gd name="connsiteX30" fmla="*/ 1719939 w 4751993"/>
                <a:gd name="connsiteY30" fmla="*/ 3437440 h 4357254"/>
                <a:gd name="connsiteX31" fmla="*/ 1857215 w 4751993"/>
                <a:gd name="connsiteY31" fmla="*/ 3324176 h 4357254"/>
                <a:gd name="connsiteX32" fmla="*/ 2375824 w 4751993"/>
                <a:gd name="connsiteY32" fmla="*/ 3165763 h 4357254"/>
                <a:gd name="connsiteX33" fmla="*/ 2894433 w 4751993"/>
                <a:gd name="connsiteY33" fmla="*/ 3324176 h 4357254"/>
                <a:gd name="connsiteX34" fmla="*/ 2902297 w 4751993"/>
                <a:gd name="connsiteY34" fmla="*/ 3330664 h 4357254"/>
                <a:gd name="connsiteX35" fmla="*/ 3031709 w 4751993"/>
                <a:gd name="connsiteY35" fmla="*/ 3437440 h 4357254"/>
                <a:gd name="connsiteX36" fmla="*/ 3144973 w 4751993"/>
                <a:gd name="connsiteY36" fmla="*/ 3574716 h 4357254"/>
                <a:gd name="connsiteX37" fmla="*/ 3183475 w 4751993"/>
                <a:gd name="connsiteY37" fmla="*/ 3638092 h 4357254"/>
                <a:gd name="connsiteX38" fmla="*/ 3248527 w 4751993"/>
                <a:gd name="connsiteY38" fmla="*/ 3781547 h 4357254"/>
                <a:gd name="connsiteX39" fmla="*/ 3261685 w 4751993"/>
                <a:gd name="connsiteY39" fmla="*/ 3817497 h 4357254"/>
                <a:gd name="connsiteX40" fmla="*/ 3261686 w 4751993"/>
                <a:gd name="connsiteY40" fmla="*/ 3817497 h 4357254"/>
                <a:gd name="connsiteX41" fmla="*/ 3248528 w 4751993"/>
                <a:gd name="connsiteY41" fmla="*/ 3781547 h 4357254"/>
                <a:gd name="connsiteX42" fmla="*/ 3263014 w 4751993"/>
                <a:gd name="connsiteY42" fmla="*/ 3808235 h 4357254"/>
                <a:gd name="connsiteX43" fmla="*/ 3824431 w 4751993"/>
                <a:gd name="connsiteY43" fmla="*/ 4106738 h 4357254"/>
                <a:gd name="connsiteX44" fmla="*/ 4501477 w 4751993"/>
                <a:gd name="connsiteY44" fmla="*/ 3429692 h 4357254"/>
                <a:gd name="connsiteX45" fmla="*/ 3824431 w 4751993"/>
                <a:gd name="connsiteY45" fmla="*/ 2752646 h 4357254"/>
                <a:gd name="connsiteX46" fmla="*/ 3816295 w 4751993"/>
                <a:gd name="connsiteY46" fmla="*/ 2753466 h 4357254"/>
                <a:gd name="connsiteX47" fmla="*/ 3884485 w 4751993"/>
                <a:gd name="connsiteY47" fmla="*/ 2743059 h 4357254"/>
                <a:gd name="connsiteX48" fmla="*/ 3884484 w 4751993"/>
                <a:gd name="connsiteY48" fmla="*/ 2743058 h 4357254"/>
                <a:gd name="connsiteX49" fmla="*/ 3816294 w 4751993"/>
                <a:gd name="connsiteY49" fmla="*/ 2753465 h 4357254"/>
                <a:gd name="connsiteX50" fmla="*/ 3767765 w 4751993"/>
                <a:gd name="connsiteY50" fmla="*/ 2758357 h 4357254"/>
                <a:gd name="connsiteX51" fmla="*/ 3697548 w 4751993"/>
                <a:gd name="connsiteY51" fmla="*/ 2761903 h 4357254"/>
                <a:gd name="connsiteX52" fmla="*/ 3336499 w 4751993"/>
                <a:gd name="connsiteY52" fmla="*/ 2689011 h 4357254"/>
                <a:gd name="connsiteX53" fmla="*/ 3295346 w 4751993"/>
                <a:gd name="connsiteY53" fmla="*/ 2669186 h 4357254"/>
                <a:gd name="connsiteX54" fmla="*/ 3295345 w 4751993"/>
                <a:gd name="connsiteY54" fmla="*/ 2669187 h 4357254"/>
                <a:gd name="connsiteX55" fmla="*/ 3255417 w 4751993"/>
                <a:gd name="connsiteY55" fmla="*/ 2649952 h 4357254"/>
                <a:gd name="connsiteX56" fmla="*/ 2769986 w 4751993"/>
                <a:gd name="connsiteY56" fmla="*/ 1834342 h 4357254"/>
                <a:gd name="connsiteX57" fmla="*/ 2773509 w 4751993"/>
                <a:gd name="connsiteY57" fmla="*/ 1764582 h 4357254"/>
                <a:gd name="connsiteX58" fmla="*/ 2773510 w 4751993"/>
                <a:gd name="connsiteY58" fmla="*/ 1764582 h 4357254"/>
                <a:gd name="connsiteX59" fmla="*/ 2774776 w 4751993"/>
                <a:gd name="connsiteY59" fmla="*/ 1739504 h 4357254"/>
                <a:gd name="connsiteX60" fmla="*/ 2881939 w 4751993"/>
                <a:gd name="connsiteY60" fmla="*/ 1392211 h 4357254"/>
                <a:gd name="connsiteX61" fmla="*/ 2925894 w 4751993"/>
                <a:gd name="connsiteY61" fmla="*/ 1319858 h 4357254"/>
                <a:gd name="connsiteX62" fmla="*/ 2937242 w 4751993"/>
                <a:gd name="connsiteY62" fmla="*/ 1306104 h 4357254"/>
                <a:gd name="connsiteX63" fmla="*/ 2938967 w 4751993"/>
                <a:gd name="connsiteY63" fmla="*/ 1302926 h 4357254"/>
                <a:gd name="connsiteX64" fmla="*/ 2938966 w 4751993"/>
                <a:gd name="connsiteY64" fmla="*/ 1302926 h 4357254"/>
                <a:gd name="connsiteX65" fmla="*/ 2999664 w 4751993"/>
                <a:gd name="connsiteY65" fmla="*/ 1191098 h 4357254"/>
                <a:gd name="connsiteX66" fmla="*/ 3052870 w 4751993"/>
                <a:gd name="connsiteY66" fmla="*/ 927562 h 4357254"/>
                <a:gd name="connsiteX67" fmla="*/ 2375824 w 4751993"/>
                <a:gd name="connsiteY67" fmla="*/ 250516 h 4357254"/>
                <a:gd name="connsiteX68" fmla="*/ 2375824 w 4751993"/>
                <a:gd name="connsiteY68" fmla="*/ 0 h 4357254"/>
                <a:gd name="connsiteX69" fmla="*/ 3303386 w 4751993"/>
                <a:gd name="connsiteY69" fmla="*/ 927562 h 4357254"/>
                <a:gd name="connsiteX70" fmla="*/ 3299864 w 4751993"/>
                <a:gd name="connsiteY70" fmla="*/ 997322 h 4357254"/>
                <a:gd name="connsiteX71" fmla="*/ 3299865 w 4751993"/>
                <a:gd name="connsiteY71" fmla="*/ 997322 h 4357254"/>
                <a:gd name="connsiteX72" fmla="*/ 3298598 w 4751993"/>
                <a:gd name="connsiteY72" fmla="*/ 1022399 h 4357254"/>
                <a:gd name="connsiteX73" fmla="*/ 3191435 w 4751993"/>
                <a:gd name="connsiteY73" fmla="*/ 1369692 h 4357254"/>
                <a:gd name="connsiteX74" fmla="*/ 3147480 w 4751993"/>
                <a:gd name="connsiteY74" fmla="*/ 1442045 h 4357254"/>
                <a:gd name="connsiteX75" fmla="*/ 3136132 w 4751993"/>
                <a:gd name="connsiteY75" fmla="*/ 1455799 h 4357254"/>
                <a:gd name="connsiteX76" fmla="*/ 3134407 w 4751993"/>
                <a:gd name="connsiteY76" fmla="*/ 1458979 h 4357254"/>
                <a:gd name="connsiteX77" fmla="*/ 3134404 w 4751993"/>
                <a:gd name="connsiteY77" fmla="*/ 1458983 h 4357254"/>
                <a:gd name="connsiteX78" fmla="*/ 3073708 w 4751993"/>
                <a:gd name="connsiteY78" fmla="*/ 1570805 h 4357254"/>
                <a:gd name="connsiteX79" fmla="*/ 3020502 w 4751993"/>
                <a:gd name="connsiteY79" fmla="*/ 1834342 h 4357254"/>
                <a:gd name="connsiteX80" fmla="*/ 3697548 w 4751993"/>
                <a:gd name="connsiteY80" fmla="*/ 2511388 h 4357254"/>
                <a:gd name="connsiteX81" fmla="*/ 3705665 w 4751993"/>
                <a:gd name="connsiteY81" fmla="*/ 2510570 h 4357254"/>
                <a:gd name="connsiteX82" fmla="*/ 3705684 w 4751993"/>
                <a:gd name="connsiteY82" fmla="*/ 2510567 h 4357254"/>
                <a:gd name="connsiteX83" fmla="*/ 3754214 w 4751993"/>
                <a:gd name="connsiteY83" fmla="*/ 2505675 h 4357254"/>
                <a:gd name="connsiteX84" fmla="*/ 3824430 w 4751993"/>
                <a:gd name="connsiteY84" fmla="*/ 2502129 h 4357254"/>
                <a:gd name="connsiteX85" fmla="*/ 4185479 w 4751993"/>
                <a:gd name="connsiteY85" fmla="*/ 2575021 h 4357254"/>
                <a:gd name="connsiteX86" fmla="*/ 4226633 w 4751993"/>
                <a:gd name="connsiteY86" fmla="*/ 2594846 h 4357254"/>
                <a:gd name="connsiteX87" fmla="*/ 4216157 w 4751993"/>
                <a:gd name="connsiteY87" fmla="*/ 2603490 h 4357254"/>
                <a:gd name="connsiteX88" fmla="*/ 4216158 w 4751993"/>
                <a:gd name="connsiteY88" fmla="*/ 2603491 h 4357254"/>
                <a:gd name="connsiteX89" fmla="*/ 4226634 w 4751993"/>
                <a:gd name="connsiteY89" fmla="*/ 2594847 h 4357254"/>
                <a:gd name="connsiteX90" fmla="*/ 4266562 w 4751993"/>
                <a:gd name="connsiteY90" fmla="*/ 2614082 h 4357254"/>
                <a:gd name="connsiteX91" fmla="*/ 4751993 w 4751993"/>
                <a:gd name="connsiteY91" fmla="*/ 3429692 h 4357254"/>
                <a:gd name="connsiteX92" fmla="*/ 3824431 w 4751993"/>
                <a:gd name="connsiteY92" fmla="*/ 4357254 h 4357254"/>
                <a:gd name="connsiteX93" fmla="*/ 3305822 w 4751993"/>
                <a:gd name="connsiteY93" fmla="*/ 4198841 h 4357254"/>
                <a:gd name="connsiteX94" fmla="*/ 3297959 w 4751993"/>
                <a:gd name="connsiteY94" fmla="*/ 4192353 h 4357254"/>
                <a:gd name="connsiteX95" fmla="*/ 3298598 w 4751993"/>
                <a:gd name="connsiteY95" fmla="*/ 4188163 h 4357254"/>
                <a:gd name="connsiteX96" fmla="*/ 3298597 w 4751993"/>
                <a:gd name="connsiteY96" fmla="*/ 4188163 h 4357254"/>
                <a:gd name="connsiteX97" fmla="*/ 3297958 w 4751993"/>
                <a:gd name="connsiteY97" fmla="*/ 4192353 h 4357254"/>
                <a:gd name="connsiteX98" fmla="*/ 3168545 w 4751993"/>
                <a:gd name="connsiteY98" fmla="*/ 4085577 h 4357254"/>
                <a:gd name="connsiteX99" fmla="*/ 3055281 w 4751993"/>
                <a:gd name="connsiteY99" fmla="*/ 3948301 h 4357254"/>
                <a:gd name="connsiteX100" fmla="*/ 3016780 w 4751993"/>
                <a:gd name="connsiteY100" fmla="*/ 3884925 h 4357254"/>
                <a:gd name="connsiteX101" fmla="*/ 2999664 w 4751993"/>
                <a:gd name="connsiteY101" fmla="*/ 3829788 h 4357254"/>
                <a:gd name="connsiteX102" fmla="*/ 2951727 w 4751993"/>
                <a:gd name="connsiteY102" fmla="*/ 3741470 h 4357254"/>
                <a:gd name="connsiteX103" fmla="*/ 2937241 w 4751993"/>
                <a:gd name="connsiteY103" fmla="*/ 3714782 h 4357254"/>
                <a:gd name="connsiteX104" fmla="*/ 2375824 w 4751993"/>
                <a:gd name="connsiteY104" fmla="*/ 3416279 h 4357254"/>
                <a:gd name="connsiteX105" fmla="*/ 1814407 w 4751993"/>
                <a:gd name="connsiteY105" fmla="*/ 3714782 h 4357254"/>
                <a:gd name="connsiteX106" fmla="*/ 1800977 w 4751993"/>
                <a:gd name="connsiteY106" fmla="*/ 3739524 h 4357254"/>
                <a:gd name="connsiteX107" fmla="*/ 1751984 w 4751993"/>
                <a:gd name="connsiteY107" fmla="*/ 3829788 h 4357254"/>
                <a:gd name="connsiteX108" fmla="*/ 1734509 w 4751993"/>
                <a:gd name="connsiteY108" fmla="*/ 3886083 h 4357254"/>
                <a:gd name="connsiteX109" fmla="*/ 1696711 w 4751993"/>
                <a:gd name="connsiteY109" fmla="*/ 3948301 h 4357254"/>
                <a:gd name="connsiteX110" fmla="*/ 1583447 w 4751993"/>
                <a:gd name="connsiteY110" fmla="*/ 4085577 h 4357254"/>
                <a:gd name="connsiteX111" fmla="*/ 1453729 w 4751993"/>
                <a:gd name="connsiteY111" fmla="*/ 4192605 h 4357254"/>
                <a:gd name="connsiteX112" fmla="*/ 1453729 w 4751993"/>
                <a:gd name="connsiteY112" fmla="*/ 4192604 h 4357254"/>
                <a:gd name="connsiteX113" fmla="*/ 1446171 w 4751993"/>
                <a:gd name="connsiteY113" fmla="*/ 4198840 h 4357254"/>
                <a:gd name="connsiteX114" fmla="*/ 927562 w 4751993"/>
                <a:gd name="connsiteY114" fmla="*/ 4357253 h 4357254"/>
                <a:gd name="connsiteX115" fmla="*/ 0 w 4751993"/>
                <a:gd name="connsiteY115" fmla="*/ 3429691 h 4357254"/>
                <a:gd name="connsiteX116" fmla="*/ 485431 w 4751993"/>
                <a:gd name="connsiteY116" fmla="*/ 2614081 h 4357254"/>
                <a:gd name="connsiteX117" fmla="*/ 525141 w 4751993"/>
                <a:gd name="connsiteY117" fmla="*/ 2594951 h 4357254"/>
                <a:gd name="connsiteX118" fmla="*/ 535491 w 4751993"/>
                <a:gd name="connsiteY118" fmla="*/ 2603490 h 4357254"/>
                <a:gd name="connsiteX119" fmla="*/ 535492 w 4751993"/>
                <a:gd name="connsiteY119" fmla="*/ 2603490 h 4357254"/>
                <a:gd name="connsiteX120" fmla="*/ 525142 w 4751993"/>
                <a:gd name="connsiteY120" fmla="*/ 2594951 h 4357254"/>
                <a:gd name="connsiteX121" fmla="*/ 566514 w 4751993"/>
                <a:gd name="connsiteY121" fmla="*/ 2575021 h 4357254"/>
                <a:gd name="connsiteX122" fmla="*/ 927563 w 4751993"/>
                <a:gd name="connsiteY122" fmla="*/ 2502129 h 4357254"/>
                <a:gd name="connsiteX123" fmla="*/ 997090 w 4751993"/>
                <a:gd name="connsiteY123" fmla="*/ 2505640 h 4357254"/>
                <a:gd name="connsiteX124" fmla="*/ 1046978 w 4751993"/>
                <a:gd name="connsiteY124" fmla="*/ 2510669 h 4357254"/>
                <a:gd name="connsiteX125" fmla="*/ 1054101 w 4751993"/>
                <a:gd name="connsiteY125" fmla="*/ 2511387 h 4357254"/>
                <a:gd name="connsiteX126" fmla="*/ 1731147 w 4751993"/>
                <a:gd name="connsiteY126" fmla="*/ 1834342 h 4357254"/>
                <a:gd name="connsiteX127" fmla="*/ 1677941 w 4751993"/>
                <a:gd name="connsiteY127" fmla="*/ 1570805 h 4357254"/>
                <a:gd name="connsiteX128" fmla="*/ 1617245 w 4751993"/>
                <a:gd name="connsiteY128" fmla="*/ 1458980 h 4357254"/>
                <a:gd name="connsiteX129" fmla="*/ 1617243 w 4751993"/>
                <a:gd name="connsiteY129" fmla="*/ 1458979 h 4357254"/>
                <a:gd name="connsiteX130" fmla="*/ 1615518 w 4751993"/>
                <a:gd name="connsiteY130" fmla="*/ 1455799 h 4357254"/>
                <a:gd name="connsiteX131" fmla="*/ 1604170 w 4751993"/>
                <a:gd name="connsiteY131" fmla="*/ 1442045 h 4357254"/>
                <a:gd name="connsiteX132" fmla="*/ 1560215 w 4751993"/>
                <a:gd name="connsiteY132" fmla="*/ 1369692 h 4357254"/>
                <a:gd name="connsiteX133" fmla="*/ 1453052 w 4751993"/>
                <a:gd name="connsiteY133" fmla="*/ 1022399 h 4357254"/>
                <a:gd name="connsiteX134" fmla="*/ 1451785 w 4751993"/>
                <a:gd name="connsiteY134" fmla="*/ 997322 h 4357254"/>
                <a:gd name="connsiteX135" fmla="*/ 1451784 w 4751993"/>
                <a:gd name="connsiteY135" fmla="*/ 997322 h 4357254"/>
                <a:gd name="connsiteX136" fmla="*/ 1448262 w 4751993"/>
                <a:gd name="connsiteY136" fmla="*/ 927562 h 4357254"/>
                <a:gd name="connsiteX137" fmla="*/ 2375824 w 4751993"/>
                <a:gd name="connsiteY137" fmla="*/ 0 h 4357254"/>
                <a:gd name="connsiteX0" fmla="*/ 2375824 w 4751993"/>
                <a:gd name="connsiteY0" fmla="*/ 250516 h 4357254"/>
                <a:gd name="connsiteX1" fmla="*/ 1698778 w 4751993"/>
                <a:gd name="connsiteY1" fmla="*/ 927562 h 4357254"/>
                <a:gd name="connsiteX2" fmla="*/ 1751984 w 4751993"/>
                <a:gd name="connsiteY2" fmla="*/ 1191098 h 4357254"/>
                <a:gd name="connsiteX3" fmla="*/ 1812680 w 4751993"/>
                <a:gd name="connsiteY3" fmla="*/ 1302923 h 4357254"/>
                <a:gd name="connsiteX4" fmla="*/ 1812683 w 4751993"/>
                <a:gd name="connsiteY4" fmla="*/ 1302926 h 4357254"/>
                <a:gd name="connsiteX5" fmla="*/ 1814408 w 4751993"/>
                <a:gd name="connsiteY5" fmla="*/ 1306104 h 4357254"/>
                <a:gd name="connsiteX6" fmla="*/ 1825756 w 4751993"/>
                <a:gd name="connsiteY6" fmla="*/ 1319858 h 4357254"/>
                <a:gd name="connsiteX7" fmla="*/ 1869711 w 4751993"/>
                <a:gd name="connsiteY7" fmla="*/ 1392211 h 4357254"/>
                <a:gd name="connsiteX8" fmla="*/ 1976874 w 4751993"/>
                <a:gd name="connsiteY8" fmla="*/ 1739504 h 4357254"/>
                <a:gd name="connsiteX9" fmla="*/ 1978140 w 4751993"/>
                <a:gd name="connsiteY9" fmla="*/ 1764581 h 4357254"/>
                <a:gd name="connsiteX10" fmla="*/ 1981663 w 4751993"/>
                <a:gd name="connsiteY10" fmla="*/ 1834342 h 4357254"/>
                <a:gd name="connsiteX11" fmla="*/ 1496232 w 4751993"/>
                <a:gd name="connsiteY11" fmla="*/ 2649951 h 4357254"/>
                <a:gd name="connsiteX12" fmla="*/ 1456521 w 4751993"/>
                <a:gd name="connsiteY12" fmla="*/ 2669081 h 4357254"/>
                <a:gd name="connsiteX13" fmla="*/ 1415150 w 4751993"/>
                <a:gd name="connsiteY13" fmla="*/ 2689011 h 4357254"/>
                <a:gd name="connsiteX14" fmla="*/ 1054101 w 4751993"/>
                <a:gd name="connsiteY14" fmla="*/ 2761903 h 4357254"/>
                <a:gd name="connsiteX15" fmla="*/ 984573 w 4751993"/>
                <a:gd name="connsiteY15" fmla="*/ 2758392 h 4357254"/>
                <a:gd name="connsiteX16" fmla="*/ 934686 w 4751993"/>
                <a:gd name="connsiteY16" fmla="*/ 2753363 h 4357254"/>
                <a:gd name="connsiteX17" fmla="*/ 867165 w 4751993"/>
                <a:gd name="connsiteY17" fmla="*/ 2743058 h 4357254"/>
                <a:gd name="connsiteX18" fmla="*/ 867165 w 4751993"/>
                <a:gd name="connsiteY18" fmla="*/ 2743058 h 4357254"/>
                <a:gd name="connsiteX19" fmla="*/ 867164 w 4751993"/>
                <a:gd name="connsiteY19" fmla="*/ 2743058 h 4357254"/>
                <a:gd name="connsiteX20" fmla="*/ 934685 w 4751993"/>
                <a:gd name="connsiteY20" fmla="*/ 2753363 h 4357254"/>
                <a:gd name="connsiteX21" fmla="*/ 927562 w 4751993"/>
                <a:gd name="connsiteY21" fmla="*/ 2752645 h 4357254"/>
                <a:gd name="connsiteX22" fmla="*/ 250516 w 4751993"/>
                <a:gd name="connsiteY22" fmla="*/ 3429691 h 4357254"/>
                <a:gd name="connsiteX23" fmla="*/ 927562 w 4751993"/>
                <a:gd name="connsiteY23" fmla="*/ 4106737 h 4357254"/>
                <a:gd name="connsiteX24" fmla="*/ 1488979 w 4751993"/>
                <a:gd name="connsiteY24" fmla="*/ 3808234 h 4357254"/>
                <a:gd name="connsiteX25" fmla="*/ 1502408 w 4751993"/>
                <a:gd name="connsiteY25" fmla="*/ 3783492 h 4357254"/>
                <a:gd name="connsiteX26" fmla="*/ 1489963 w 4751993"/>
                <a:gd name="connsiteY26" fmla="*/ 3817496 h 4357254"/>
                <a:gd name="connsiteX27" fmla="*/ 1489963 w 4751993"/>
                <a:gd name="connsiteY27" fmla="*/ 3817497 h 4357254"/>
                <a:gd name="connsiteX28" fmla="*/ 1502408 w 4751993"/>
                <a:gd name="connsiteY28" fmla="*/ 3783493 h 4357254"/>
                <a:gd name="connsiteX29" fmla="*/ 1551402 w 4751993"/>
                <a:gd name="connsiteY29" fmla="*/ 3693229 h 4357254"/>
                <a:gd name="connsiteX30" fmla="*/ 1719939 w 4751993"/>
                <a:gd name="connsiteY30" fmla="*/ 3437440 h 4357254"/>
                <a:gd name="connsiteX31" fmla="*/ 1857215 w 4751993"/>
                <a:gd name="connsiteY31" fmla="*/ 3324176 h 4357254"/>
                <a:gd name="connsiteX32" fmla="*/ 2375824 w 4751993"/>
                <a:gd name="connsiteY32" fmla="*/ 3165763 h 4357254"/>
                <a:gd name="connsiteX33" fmla="*/ 2894433 w 4751993"/>
                <a:gd name="connsiteY33" fmla="*/ 3324176 h 4357254"/>
                <a:gd name="connsiteX34" fmla="*/ 2902297 w 4751993"/>
                <a:gd name="connsiteY34" fmla="*/ 3330664 h 4357254"/>
                <a:gd name="connsiteX35" fmla="*/ 3031709 w 4751993"/>
                <a:gd name="connsiteY35" fmla="*/ 3437440 h 4357254"/>
                <a:gd name="connsiteX36" fmla="*/ 3144973 w 4751993"/>
                <a:gd name="connsiteY36" fmla="*/ 3574716 h 4357254"/>
                <a:gd name="connsiteX37" fmla="*/ 3183475 w 4751993"/>
                <a:gd name="connsiteY37" fmla="*/ 3638092 h 4357254"/>
                <a:gd name="connsiteX38" fmla="*/ 3248527 w 4751993"/>
                <a:gd name="connsiteY38" fmla="*/ 3781547 h 4357254"/>
                <a:gd name="connsiteX39" fmla="*/ 3261685 w 4751993"/>
                <a:gd name="connsiteY39" fmla="*/ 3817497 h 4357254"/>
                <a:gd name="connsiteX40" fmla="*/ 3261686 w 4751993"/>
                <a:gd name="connsiteY40" fmla="*/ 3817497 h 4357254"/>
                <a:gd name="connsiteX41" fmla="*/ 3248528 w 4751993"/>
                <a:gd name="connsiteY41" fmla="*/ 3781547 h 4357254"/>
                <a:gd name="connsiteX42" fmla="*/ 3263014 w 4751993"/>
                <a:gd name="connsiteY42" fmla="*/ 3808235 h 4357254"/>
                <a:gd name="connsiteX43" fmla="*/ 3824431 w 4751993"/>
                <a:gd name="connsiteY43" fmla="*/ 4106738 h 4357254"/>
                <a:gd name="connsiteX44" fmla="*/ 4501477 w 4751993"/>
                <a:gd name="connsiteY44" fmla="*/ 3429692 h 4357254"/>
                <a:gd name="connsiteX45" fmla="*/ 3824431 w 4751993"/>
                <a:gd name="connsiteY45" fmla="*/ 2752646 h 4357254"/>
                <a:gd name="connsiteX46" fmla="*/ 3816295 w 4751993"/>
                <a:gd name="connsiteY46" fmla="*/ 2753466 h 4357254"/>
                <a:gd name="connsiteX47" fmla="*/ 3884485 w 4751993"/>
                <a:gd name="connsiteY47" fmla="*/ 2743059 h 4357254"/>
                <a:gd name="connsiteX48" fmla="*/ 3816294 w 4751993"/>
                <a:gd name="connsiteY48" fmla="*/ 2753465 h 4357254"/>
                <a:gd name="connsiteX49" fmla="*/ 3767765 w 4751993"/>
                <a:gd name="connsiteY49" fmla="*/ 2758357 h 4357254"/>
                <a:gd name="connsiteX50" fmla="*/ 3697548 w 4751993"/>
                <a:gd name="connsiteY50" fmla="*/ 2761903 h 4357254"/>
                <a:gd name="connsiteX51" fmla="*/ 3336499 w 4751993"/>
                <a:gd name="connsiteY51" fmla="*/ 2689011 h 4357254"/>
                <a:gd name="connsiteX52" fmla="*/ 3295346 w 4751993"/>
                <a:gd name="connsiteY52" fmla="*/ 2669186 h 4357254"/>
                <a:gd name="connsiteX53" fmla="*/ 3295345 w 4751993"/>
                <a:gd name="connsiteY53" fmla="*/ 2669187 h 4357254"/>
                <a:gd name="connsiteX54" fmla="*/ 3255417 w 4751993"/>
                <a:gd name="connsiteY54" fmla="*/ 2649952 h 4357254"/>
                <a:gd name="connsiteX55" fmla="*/ 2769986 w 4751993"/>
                <a:gd name="connsiteY55" fmla="*/ 1834342 h 4357254"/>
                <a:gd name="connsiteX56" fmla="*/ 2773509 w 4751993"/>
                <a:gd name="connsiteY56" fmla="*/ 1764582 h 4357254"/>
                <a:gd name="connsiteX57" fmla="*/ 2773510 w 4751993"/>
                <a:gd name="connsiteY57" fmla="*/ 1764582 h 4357254"/>
                <a:gd name="connsiteX58" fmla="*/ 2774776 w 4751993"/>
                <a:gd name="connsiteY58" fmla="*/ 1739504 h 4357254"/>
                <a:gd name="connsiteX59" fmla="*/ 2881939 w 4751993"/>
                <a:gd name="connsiteY59" fmla="*/ 1392211 h 4357254"/>
                <a:gd name="connsiteX60" fmla="*/ 2925894 w 4751993"/>
                <a:gd name="connsiteY60" fmla="*/ 1319858 h 4357254"/>
                <a:gd name="connsiteX61" fmla="*/ 2937242 w 4751993"/>
                <a:gd name="connsiteY61" fmla="*/ 1306104 h 4357254"/>
                <a:gd name="connsiteX62" fmla="*/ 2938967 w 4751993"/>
                <a:gd name="connsiteY62" fmla="*/ 1302926 h 4357254"/>
                <a:gd name="connsiteX63" fmla="*/ 2938966 w 4751993"/>
                <a:gd name="connsiteY63" fmla="*/ 1302926 h 4357254"/>
                <a:gd name="connsiteX64" fmla="*/ 2999664 w 4751993"/>
                <a:gd name="connsiteY64" fmla="*/ 1191098 h 4357254"/>
                <a:gd name="connsiteX65" fmla="*/ 3052870 w 4751993"/>
                <a:gd name="connsiteY65" fmla="*/ 927562 h 4357254"/>
                <a:gd name="connsiteX66" fmla="*/ 2375824 w 4751993"/>
                <a:gd name="connsiteY66" fmla="*/ 250516 h 4357254"/>
                <a:gd name="connsiteX67" fmla="*/ 2375824 w 4751993"/>
                <a:gd name="connsiteY67" fmla="*/ 0 h 4357254"/>
                <a:gd name="connsiteX68" fmla="*/ 3303386 w 4751993"/>
                <a:gd name="connsiteY68" fmla="*/ 927562 h 4357254"/>
                <a:gd name="connsiteX69" fmla="*/ 3299864 w 4751993"/>
                <a:gd name="connsiteY69" fmla="*/ 997322 h 4357254"/>
                <a:gd name="connsiteX70" fmla="*/ 3299865 w 4751993"/>
                <a:gd name="connsiteY70" fmla="*/ 997322 h 4357254"/>
                <a:gd name="connsiteX71" fmla="*/ 3298598 w 4751993"/>
                <a:gd name="connsiteY71" fmla="*/ 1022399 h 4357254"/>
                <a:gd name="connsiteX72" fmla="*/ 3191435 w 4751993"/>
                <a:gd name="connsiteY72" fmla="*/ 1369692 h 4357254"/>
                <a:gd name="connsiteX73" fmla="*/ 3147480 w 4751993"/>
                <a:gd name="connsiteY73" fmla="*/ 1442045 h 4357254"/>
                <a:gd name="connsiteX74" fmla="*/ 3136132 w 4751993"/>
                <a:gd name="connsiteY74" fmla="*/ 1455799 h 4357254"/>
                <a:gd name="connsiteX75" fmla="*/ 3134407 w 4751993"/>
                <a:gd name="connsiteY75" fmla="*/ 1458979 h 4357254"/>
                <a:gd name="connsiteX76" fmla="*/ 3134404 w 4751993"/>
                <a:gd name="connsiteY76" fmla="*/ 1458983 h 4357254"/>
                <a:gd name="connsiteX77" fmla="*/ 3073708 w 4751993"/>
                <a:gd name="connsiteY77" fmla="*/ 1570805 h 4357254"/>
                <a:gd name="connsiteX78" fmla="*/ 3020502 w 4751993"/>
                <a:gd name="connsiteY78" fmla="*/ 1834342 h 4357254"/>
                <a:gd name="connsiteX79" fmla="*/ 3697548 w 4751993"/>
                <a:gd name="connsiteY79" fmla="*/ 2511388 h 4357254"/>
                <a:gd name="connsiteX80" fmla="*/ 3705665 w 4751993"/>
                <a:gd name="connsiteY80" fmla="*/ 2510570 h 4357254"/>
                <a:gd name="connsiteX81" fmla="*/ 3705684 w 4751993"/>
                <a:gd name="connsiteY81" fmla="*/ 2510567 h 4357254"/>
                <a:gd name="connsiteX82" fmla="*/ 3754214 w 4751993"/>
                <a:gd name="connsiteY82" fmla="*/ 2505675 h 4357254"/>
                <a:gd name="connsiteX83" fmla="*/ 3824430 w 4751993"/>
                <a:gd name="connsiteY83" fmla="*/ 2502129 h 4357254"/>
                <a:gd name="connsiteX84" fmla="*/ 4185479 w 4751993"/>
                <a:gd name="connsiteY84" fmla="*/ 2575021 h 4357254"/>
                <a:gd name="connsiteX85" fmla="*/ 4226633 w 4751993"/>
                <a:gd name="connsiteY85" fmla="*/ 2594846 h 4357254"/>
                <a:gd name="connsiteX86" fmla="*/ 4216157 w 4751993"/>
                <a:gd name="connsiteY86" fmla="*/ 2603490 h 4357254"/>
                <a:gd name="connsiteX87" fmla="*/ 4216158 w 4751993"/>
                <a:gd name="connsiteY87" fmla="*/ 2603491 h 4357254"/>
                <a:gd name="connsiteX88" fmla="*/ 4226634 w 4751993"/>
                <a:gd name="connsiteY88" fmla="*/ 2594847 h 4357254"/>
                <a:gd name="connsiteX89" fmla="*/ 4266562 w 4751993"/>
                <a:gd name="connsiteY89" fmla="*/ 2614082 h 4357254"/>
                <a:gd name="connsiteX90" fmla="*/ 4751993 w 4751993"/>
                <a:gd name="connsiteY90" fmla="*/ 3429692 h 4357254"/>
                <a:gd name="connsiteX91" fmla="*/ 3824431 w 4751993"/>
                <a:gd name="connsiteY91" fmla="*/ 4357254 h 4357254"/>
                <a:gd name="connsiteX92" fmla="*/ 3305822 w 4751993"/>
                <a:gd name="connsiteY92" fmla="*/ 4198841 h 4357254"/>
                <a:gd name="connsiteX93" fmla="*/ 3297959 w 4751993"/>
                <a:gd name="connsiteY93" fmla="*/ 4192353 h 4357254"/>
                <a:gd name="connsiteX94" fmla="*/ 3298598 w 4751993"/>
                <a:gd name="connsiteY94" fmla="*/ 4188163 h 4357254"/>
                <a:gd name="connsiteX95" fmla="*/ 3298597 w 4751993"/>
                <a:gd name="connsiteY95" fmla="*/ 4188163 h 4357254"/>
                <a:gd name="connsiteX96" fmla="*/ 3297958 w 4751993"/>
                <a:gd name="connsiteY96" fmla="*/ 4192353 h 4357254"/>
                <a:gd name="connsiteX97" fmla="*/ 3168545 w 4751993"/>
                <a:gd name="connsiteY97" fmla="*/ 4085577 h 4357254"/>
                <a:gd name="connsiteX98" fmla="*/ 3055281 w 4751993"/>
                <a:gd name="connsiteY98" fmla="*/ 3948301 h 4357254"/>
                <a:gd name="connsiteX99" fmla="*/ 3016780 w 4751993"/>
                <a:gd name="connsiteY99" fmla="*/ 3884925 h 4357254"/>
                <a:gd name="connsiteX100" fmla="*/ 2999664 w 4751993"/>
                <a:gd name="connsiteY100" fmla="*/ 3829788 h 4357254"/>
                <a:gd name="connsiteX101" fmla="*/ 2951727 w 4751993"/>
                <a:gd name="connsiteY101" fmla="*/ 3741470 h 4357254"/>
                <a:gd name="connsiteX102" fmla="*/ 2937241 w 4751993"/>
                <a:gd name="connsiteY102" fmla="*/ 3714782 h 4357254"/>
                <a:gd name="connsiteX103" fmla="*/ 2375824 w 4751993"/>
                <a:gd name="connsiteY103" fmla="*/ 3416279 h 4357254"/>
                <a:gd name="connsiteX104" fmla="*/ 1814407 w 4751993"/>
                <a:gd name="connsiteY104" fmla="*/ 3714782 h 4357254"/>
                <a:gd name="connsiteX105" fmla="*/ 1800977 w 4751993"/>
                <a:gd name="connsiteY105" fmla="*/ 3739524 h 4357254"/>
                <a:gd name="connsiteX106" fmla="*/ 1751984 w 4751993"/>
                <a:gd name="connsiteY106" fmla="*/ 3829788 h 4357254"/>
                <a:gd name="connsiteX107" fmla="*/ 1734509 w 4751993"/>
                <a:gd name="connsiteY107" fmla="*/ 3886083 h 4357254"/>
                <a:gd name="connsiteX108" fmla="*/ 1696711 w 4751993"/>
                <a:gd name="connsiteY108" fmla="*/ 3948301 h 4357254"/>
                <a:gd name="connsiteX109" fmla="*/ 1583447 w 4751993"/>
                <a:gd name="connsiteY109" fmla="*/ 4085577 h 4357254"/>
                <a:gd name="connsiteX110" fmla="*/ 1453729 w 4751993"/>
                <a:gd name="connsiteY110" fmla="*/ 4192605 h 4357254"/>
                <a:gd name="connsiteX111" fmla="*/ 1453729 w 4751993"/>
                <a:gd name="connsiteY111" fmla="*/ 4192604 h 4357254"/>
                <a:gd name="connsiteX112" fmla="*/ 1446171 w 4751993"/>
                <a:gd name="connsiteY112" fmla="*/ 4198840 h 4357254"/>
                <a:gd name="connsiteX113" fmla="*/ 927562 w 4751993"/>
                <a:gd name="connsiteY113" fmla="*/ 4357253 h 4357254"/>
                <a:gd name="connsiteX114" fmla="*/ 0 w 4751993"/>
                <a:gd name="connsiteY114" fmla="*/ 3429691 h 4357254"/>
                <a:gd name="connsiteX115" fmla="*/ 485431 w 4751993"/>
                <a:gd name="connsiteY115" fmla="*/ 2614081 h 4357254"/>
                <a:gd name="connsiteX116" fmla="*/ 525141 w 4751993"/>
                <a:gd name="connsiteY116" fmla="*/ 2594951 h 4357254"/>
                <a:gd name="connsiteX117" fmla="*/ 535491 w 4751993"/>
                <a:gd name="connsiteY117" fmla="*/ 2603490 h 4357254"/>
                <a:gd name="connsiteX118" fmla="*/ 535492 w 4751993"/>
                <a:gd name="connsiteY118" fmla="*/ 2603490 h 4357254"/>
                <a:gd name="connsiteX119" fmla="*/ 525142 w 4751993"/>
                <a:gd name="connsiteY119" fmla="*/ 2594951 h 4357254"/>
                <a:gd name="connsiteX120" fmla="*/ 566514 w 4751993"/>
                <a:gd name="connsiteY120" fmla="*/ 2575021 h 4357254"/>
                <a:gd name="connsiteX121" fmla="*/ 927563 w 4751993"/>
                <a:gd name="connsiteY121" fmla="*/ 2502129 h 4357254"/>
                <a:gd name="connsiteX122" fmla="*/ 997090 w 4751993"/>
                <a:gd name="connsiteY122" fmla="*/ 2505640 h 4357254"/>
                <a:gd name="connsiteX123" fmla="*/ 1046978 w 4751993"/>
                <a:gd name="connsiteY123" fmla="*/ 2510669 h 4357254"/>
                <a:gd name="connsiteX124" fmla="*/ 1054101 w 4751993"/>
                <a:gd name="connsiteY124" fmla="*/ 2511387 h 4357254"/>
                <a:gd name="connsiteX125" fmla="*/ 1731147 w 4751993"/>
                <a:gd name="connsiteY125" fmla="*/ 1834342 h 4357254"/>
                <a:gd name="connsiteX126" fmla="*/ 1677941 w 4751993"/>
                <a:gd name="connsiteY126" fmla="*/ 1570805 h 4357254"/>
                <a:gd name="connsiteX127" fmla="*/ 1617245 w 4751993"/>
                <a:gd name="connsiteY127" fmla="*/ 1458980 h 4357254"/>
                <a:gd name="connsiteX128" fmla="*/ 1617243 w 4751993"/>
                <a:gd name="connsiteY128" fmla="*/ 1458979 h 4357254"/>
                <a:gd name="connsiteX129" fmla="*/ 1615518 w 4751993"/>
                <a:gd name="connsiteY129" fmla="*/ 1455799 h 4357254"/>
                <a:gd name="connsiteX130" fmla="*/ 1604170 w 4751993"/>
                <a:gd name="connsiteY130" fmla="*/ 1442045 h 4357254"/>
                <a:gd name="connsiteX131" fmla="*/ 1560215 w 4751993"/>
                <a:gd name="connsiteY131" fmla="*/ 1369692 h 4357254"/>
                <a:gd name="connsiteX132" fmla="*/ 1453052 w 4751993"/>
                <a:gd name="connsiteY132" fmla="*/ 1022399 h 4357254"/>
                <a:gd name="connsiteX133" fmla="*/ 1451785 w 4751993"/>
                <a:gd name="connsiteY133" fmla="*/ 997322 h 4357254"/>
                <a:gd name="connsiteX134" fmla="*/ 1451784 w 4751993"/>
                <a:gd name="connsiteY134" fmla="*/ 997322 h 4357254"/>
                <a:gd name="connsiteX135" fmla="*/ 1448262 w 4751993"/>
                <a:gd name="connsiteY135" fmla="*/ 927562 h 4357254"/>
                <a:gd name="connsiteX136" fmla="*/ 2375824 w 4751993"/>
                <a:gd name="connsiteY136" fmla="*/ 0 h 4357254"/>
                <a:gd name="connsiteX0" fmla="*/ 2375824 w 4751993"/>
                <a:gd name="connsiteY0" fmla="*/ 250516 h 4357254"/>
                <a:gd name="connsiteX1" fmla="*/ 1698778 w 4751993"/>
                <a:gd name="connsiteY1" fmla="*/ 927562 h 4357254"/>
                <a:gd name="connsiteX2" fmla="*/ 1751984 w 4751993"/>
                <a:gd name="connsiteY2" fmla="*/ 1191098 h 4357254"/>
                <a:gd name="connsiteX3" fmla="*/ 1812680 w 4751993"/>
                <a:gd name="connsiteY3" fmla="*/ 1302923 h 4357254"/>
                <a:gd name="connsiteX4" fmla="*/ 1812683 w 4751993"/>
                <a:gd name="connsiteY4" fmla="*/ 1302926 h 4357254"/>
                <a:gd name="connsiteX5" fmla="*/ 1814408 w 4751993"/>
                <a:gd name="connsiteY5" fmla="*/ 1306104 h 4357254"/>
                <a:gd name="connsiteX6" fmla="*/ 1825756 w 4751993"/>
                <a:gd name="connsiteY6" fmla="*/ 1319858 h 4357254"/>
                <a:gd name="connsiteX7" fmla="*/ 1869711 w 4751993"/>
                <a:gd name="connsiteY7" fmla="*/ 1392211 h 4357254"/>
                <a:gd name="connsiteX8" fmla="*/ 1976874 w 4751993"/>
                <a:gd name="connsiteY8" fmla="*/ 1739504 h 4357254"/>
                <a:gd name="connsiteX9" fmla="*/ 1978140 w 4751993"/>
                <a:gd name="connsiteY9" fmla="*/ 1764581 h 4357254"/>
                <a:gd name="connsiteX10" fmla="*/ 1981663 w 4751993"/>
                <a:gd name="connsiteY10" fmla="*/ 1834342 h 4357254"/>
                <a:gd name="connsiteX11" fmla="*/ 1496232 w 4751993"/>
                <a:gd name="connsiteY11" fmla="*/ 2649951 h 4357254"/>
                <a:gd name="connsiteX12" fmla="*/ 1456521 w 4751993"/>
                <a:gd name="connsiteY12" fmla="*/ 2669081 h 4357254"/>
                <a:gd name="connsiteX13" fmla="*/ 1415150 w 4751993"/>
                <a:gd name="connsiteY13" fmla="*/ 2689011 h 4357254"/>
                <a:gd name="connsiteX14" fmla="*/ 1054101 w 4751993"/>
                <a:gd name="connsiteY14" fmla="*/ 2761903 h 4357254"/>
                <a:gd name="connsiteX15" fmla="*/ 984573 w 4751993"/>
                <a:gd name="connsiteY15" fmla="*/ 2758392 h 4357254"/>
                <a:gd name="connsiteX16" fmla="*/ 934686 w 4751993"/>
                <a:gd name="connsiteY16" fmla="*/ 2753363 h 4357254"/>
                <a:gd name="connsiteX17" fmla="*/ 867165 w 4751993"/>
                <a:gd name="connsiteY17" fmla="*/ 2743058 h 4357254"/>
                <a:gd name="connsiteX18" fmla="*/ 867165 w 4751993"/>
                <a:gd name="connsiteY18" fmla="*/ 2743058 h 4357254"/>
                <a:gd name="connsiteX19" fmla="*/ 867164 w 4751993"/>
                <a:gd name="connsiteY19" fmla="*/ 2743058 h 4357254"/>
                <a:gd name="connsiteX20" fmla="*/ 934685 w 4751993"/>
                <a:gd name="connsiteY20" fmla="*/ 2753363 h 4357254"/>
                <a:gd name="connsiteX21" fmla="*/ 927562 w 4751993"/>
                <a:gd name="connsiteY21" fmla="*/ 2752645 h 4357254"/>
                <a:gd name="connsiteX22" fmla="*/ 250516 w 4751993"/>
                <a:gd name="connsiteY22" fmla="*/ 3429691 h 4357254"/>
                <a:gd name="connsiteX23" fmla="*/ 927562 w 4751993"/>
                <a:gd name="connsiteY23" fmla="*/ 4106737 h 4357254"/>
                <a:gd name="connsiteX24" fmla="*/ 1488979 w 4751993"/>
                <a:gd name="connsiteY24" fmla="*/ 3808234 h 4357254"/>
                <a:gd name="connsiteX25" fmla="*/ 1502408 w 4751993"/>
                <a:gd name="connsiteY25" fmla="*/ 3783492 h 4357254"/>
                <a:gd name="connsiteX26" fmla="*/ 1489963 w 4751993"/>
                <a:gd name="connsiteY26" fmla="*/ 3817496 h 4357254"/>
                <a:gd name="connsiteX27" fmla="*/ 1489963 w 4751993"/>
                <a:gd name="connsiteY27" fmla="*/ 3817497 h 4357254"/>
                <a:gd name="connsiteX28" fmla="*/ 1502408 w 4751993"/>
                <a:gd name="connsiteY28" fmla="*/ 3783493 h 4357254"/>
                <a:gd name="connsiteX29" fmla="*/ 1551402 w 4751993"/>
                <a:gd name="connsiteY29" fmla="*/ 3693229 h 4357254"/>
                <a:gd name="connsiteX30" fmla="*/ 1719939 w 4751993"/>
                <a:gd name="connsiteY30" fmla="*/ 3437440 h 4357254"/>
                <a:gd name="connsiteX31" fmla="*/ 1857215 w 4751993"/>
                <a:gd name="connsiteY31" fmla="*/ 3324176 h 4357254"/>
                <a:gd name="connsiteX32" fmla="*/ 2375824 w 4751993"/>
                <a:gd name="connsiteY32" fmla="*/ 3165763 h 4357254"/>
                <a:gd name="connsiteX33" fmla="*/ 2894433 w 4751993"/>
                <a:gd name="connsiteY33" fmla="*/ 3324176 h 4357254"/>
                <a:gd name="connsiteX34" fmla="*/ 2902297 w 4751993"/>
                <a:gd name="connsiteY34" fmla="*/ 3330664 h 4357254"/>
                <a:gd name="connsiteX35" fmla="*/ 3031709 w 4751993"/>
                <a:gd name="connsiteY35" fmla="*/ 3437440 h 4357254"/>
                <a:gd name="connsiteX36" fmla="*/ 3144973 w 4751993"/>
                <a:gd name="connsiteY36" fmla="*/ 3574716 h 4357254"/>
                <a:gd name="connsiteX37" fmla="*/ 3183475 w 4751993"/>
                <a:gd name="connsiteY37" fmla="*/ 3638092 h 4357254"/>
                <a:gd name="connsiteX38" fmla="*/ 3248527 w 4751993"/>
                <a:gd name="connsiteY38" fmla="*/ 3781547 h 4357254"/>
                <a:gd name="connsiteX39" fmla="*/ 3261685 w 4751993"/>
                <a:gd name="connsiteY39" fmla="*/ 3817497 h 4357254"/>
                <a:gd name="connsiteX40" fmla="*/ 3261686 w 4751993"/>
                <a:gd name="connsiteY40" fmla="*/ 3817497 h 4357254"/>
                <a:gd name="connsiteX41" fmla="*/ 3248528 w 4751993"/>
                <a:gd name="connsiteY41" fmla="*/ 3781547 h 4357254"/>
                <a:gd name="connsiteX42" fmla="*/ 3263014 w 4751993"/>
                <a:gd name="connsiteY42" fmla="*/ 3808235 h 4357254"/>
                <a:gd name="connsiteX43" fmla="*/ 3824431 w 4751993"/>
                <a:gd name="connsiteY43" fmla="*/ 4106738 h 4357254"/>
                <a:gd name="connsiteX44" fmla="*/ 4501477 w 4751993"/>
                <a:gd name="connsiteY44" fmla="*/ 3429692 h 4357254"/>
                <a:gd name="connsiteX45" fmla="*/ 3824431 w 4751993"/>
                <a:gd name="connsiteY45" fmla="*/ 2752646 h 4357254"/>
                <a:gd name="connsiteX46" fmla="*/ 3816295 w 4751993"/>
                <a:gd name="connsiteY46" fmla="*/ 2753466 h 4357254"/>
                <a:gd name="connsiteX47" fmla="*/ 3816294 w 4751993"/>
                <a:gd name="connsiteY47" fmla="*/ 2753465 h 4357254"/>
                <a:gd name="connsiteX48" fmla="*/ 3767765 w 4751993"/>
                <a:gd name="connsiteY48" fmla="*/ 2758357 h 4357254"/>
                <a:gd name="connsiteX49" fmla="*/ 3697548 w 4751993"/>
                <a:gd name="connsiteY49" fmla="*/ 2761903 h 4357254"/>
                <a:gd name="connsiteX50" fmla="*/ 3336499 w 4751993"/>
                <a:gd name="connsiteY50" fmla="*/ 2689011 h 4357254"/>
                <a:gd name="connsiteX51" fmla="*/ 3295346 w 4751993"/>
                <a:gd name="connsiteY51" fmla="*/ 2669186 h 4357254"/>
                <a:gd name="connsiteX52" fmla="*/ 3295345 w 4751993"/>
                <a:gd name="connsiteY52" fmla="*/ 2669187 h 4357254"/>
                <a:gd name="connsiteX53" fmla="*/ 3255417 w 4751993"/>
                <a:gd name="connsiteY53" fmla="*/ 2649952 h 4357254"/>
                <a:gd name="connsiteX54" fmla="*/ 2769986 w 4751993"/>
                <a:gd name="connsiteY54" fmla="*/ 1834342 h 4357254"/>
                <a:gd name="connsiteX55" fmla="*/ 2773509 w 4751993"/>
                <a:gd name="connsiteY55" fmla="*/ 1764582 h 4357254"/>
                <a:gd name="connsiteX56" fmla="*/ 2773510 w 4751993"/>
                <a:gd name="connsiteY56" fmla="*/ 1764582 h 4357254"/>
                <a:gd name="connsiteX57" fmla="*/ 2774776 w 4751993"/>
                <a:gd name="connsiteY57" fmla="*/ 1739504 h 4357254"/>
                <a:gd name="connsiteX58" fmla="*/ 2881939 w 4751993"/>
                <a:gd name="connsiteY58" fmla="*/ 1392211 h 4357254"/>
                <a:gd name="connsiteX59" fmla="*/ 2925894 w 4751993"/>
                <a:gd name="connsiteY59" fmla="*/ 1319858 h 4357254"/>
                <a:gd name="connsiteX60" fmla="*/ 2937242 w 4751993"/>
                <a:gd name="connsiteY60" fmla="*/ 1306104 h 4357254"/>
                <a:gd name="connsiteX61" fmla="*/ 2938967 w 4751993"/>
                <a:gd name="connsiteY61" fmla="*/ 1302926 h 4357254"/>
                <a:gd name="connsiteX62" fmla="*/ 2938966 w 4751993"/>
                <a:gd name="connsiteY62" fmla="*/ 1302926 h 4357254"/>
                <a:gd name="connsiteX63" fmla="*/ 2999664 w 4751993"/>
                <a:gd name="connsiteY63" fmla="*/ 1191098 h 4357254"/>
                <a:gd name="connsiteX64" fmla="*/ 3052870 w 4751993"/>
                <a:gd name="connsiteY64" fmla="*/ 927562 h 4357254"/>
                <a:gd name="connsiteX65" fmla="*/ 2375824 w 4751993"/>
                <a:gd name="connsiteY65" fmla="*/ 250516 h 4357254"/>
                <a:gd name="connsiteX66" fmla="*/ 2375824 w 4751993"/>
                <a:gd name="connsiteY66" fmla="*/ 0 h 4357254"/>
                <a:gd name="connsiteX67" fmla="*/ 3303386 w 4751993"/>
                <a:gd name="connsiteY67" fmla="*/ 927562 h 4357254"/>
                <a:gd name="connsiteX68" fmla="*/ 3299864 w 4751993"/>
                <a:gd name="connsiteY68" fmla="*/ 997322 h 4357254"/>
                <a:gd name="connsiteX69" fmla="*/ 3299865 w 4751993"/>
                <a:gd name="connsiteY69" fmla="*/ 997322 h 4357254"/>
                <a:gd name="connsiteX70" fmla="*/ 3298598 w 4751993"/>
                <a:gd name="connsiteY70" fmla="*/ 1022399 h 4357254"/>
                <a:gd name="connsiteX71" fmla="*/ 3191435 w 4751993"/>
                <a:gd name="connsiteY71" fmla="*/ 1369692 h 4357254"/>
                <a:gd name="connsiteX72" fmla="*/ 3147480 w 4751993"/>
                <a:gd name="connsiteY72" fmla="*/ 1442045 h 4357254"/>
                <a:gd name="connsiteX73" fmla="*/ 3136132 w 4751993"/>
                <a:gd name="connsiteY73" fmla="*/ 1455799 h 4357254"/>
                <a:gd name="connsiteX74" fmla="*/ 3134407 w 4751993"/>
                <a:gd name="connsiteY74" fmla="*/ 1458979 h 4357254"/>
                <a:gd name="connsiteX75" fmla="*/ 3134404 w 4751993"/>
                <a:gd name="connsiteY75" fmla="*/ 1458983 h 4357254"/>
                <a:gd name="connsiteX76" fmla="*/ 3073708 w 4751993"/>
                <a:gd name="connsiteY76" fmla="*/ 1570805 h 4357254"/>
                <a:gd name="connsiteX77" fmla="*/ 3020502 w 4751993"/>
                <a:gd name="connsiteY77" fmla="*/ 1834342 h 4357254"/>
                <a:gd name="connsiteX78" fmla="*/ 3697548 w 4751993"/>
                <a:gd name="connsiteY78" fmla="*/ 2511388 h 4357254"/>
                <a:gd name="connsiteX79" fmla="*/ 3705665 w 4751993"/>
                <a:gd name="connsiteY79" fmla="*/ 2510570 h 4357254"/>
                <a:gd name="connsiteX80" fmla="*/ 3705684 w 4751993"/>
                <a:gd name="connsiteY80" fmla="*/ 2510567 h 4357254"/>
                <a:gd name="connsiteX81" fmla="*/ 3754214 w 4751993"/>
                <a:gd name="connsiteY81" fmla="*/ 2505675 h 4357254"/>
                <a:gd name="connsiteX82" fmla="*/ 3824430 w 4751993"/>
                <a:gd name="connsiteY82" fmla="*/ 2502129 h 4357254"/>
                <a:gd name="connsiteX83" fmla="*/ 4185479 w 4751993"/>
                <a:gd name="connsiteY83" fmla="*/ 2575021 h 4357254"/>
                <a:gd name="connsiteX84" fmla="*/ 4226633 w 4751993"/>
                <a:gd name="connsiteY84" fmla="*/ 2594846 h 4357254"/>
                <a:gd name="connsiteX85" fmla="*/ 4216157 w 4751993"/>
                <a:gd name="connsiteY85" fmla="*/ 2603490 h 4357254"/>
                <a:gd name="connsiteX86" fmla="*/ 4216158 w 4751993"/>
                <a:gd name="connsiteY86" fmla="*/ 2603491 h 4357254"/>
                <a:gd name="connsiteX87" fmla="*/ 4226634 w 4751993"/>
                <a:gd name="connsiteY87" fmla="*/ 2594847 h 4357254"/>
                <a:gd name="connsiteX88" fmla="*/ 4266562 w 4751993"/>
                <a:gd name="connsiteY88" fmla="*/ 2614082 h 4357254"/>
                <a:gd name="connsiteX89" fmla="*/ 4751993 w 4751993"/>
                <a:gd name="connsiteY89" fmla="*/ 3429692 h 4357254"/>
                <a:gd name="connsiteX90" fmla="*/ 3824431 w 4751993"/>
                <a:gd name="connsiteY90" fmla="*/ 4357254 h 4357254"/>
                <a:gd name="connsiteX91" fmla="*/ 3305822 w 4751993"/>
                <a:gd name="connsiteY91" fmla="*/ 4198841 h 4357254"/>
                <a:gd name="connsiteX92" fmla="*/ 3297959 w 4751993"/>
                <a:gd name="connsiteY92" fmla="*/ 4192353 h 4357254"/>
                <a:gd name="connsiteX93" fmla="*/ 3298598 w 4751993"/>
                <a:gd name="connsiteY93" fmla="*/ 4188163 h 4357254"/>
                <a:gd name="connsiteX94" fmla="*/ 3298597 w 4751993"/>
                <a:gd name="connsiteY94" fmla="*/ 4188163 h 4357254"/>
                <a:gd name="connsiteX95" fmla="*/ 3297958 w 4751993"/>
                <a:gd name="connsiteY95" fmla="*/ 4192353 h 4357254"/>
                <a:gd name="connsiteX96" fmla="*/ 3168545 w 4751993"/>
                <a:gd name="connsiteY96" fmla="*/ 4085577 h 4357254"/>
                <a:gd name="connsiteX97" fmla="*/ 3055281 w 4751993"/>
                <a:gd name="connsiteY97" fmla="*/ 3948301 h 4357254"/>
                <a:gd name="connsiteX98" fmla="*/ 3016780 w 4751993"/>
                <a:gd name="connsiteY98" fmla="*/ 3884925 h 4357254"/>
                <a:gd name="connsiteX99" fmla="*/ 2999664 w 4751993"/>
                <a:gd name="connsiteY99" fmla="*/ 3829788 h 4357254"/>
                <a:gd name="connsiteX100" fmla="*/ 2951727 w 4751993"/>
                <a:gd name="connsiteY100" fmla="*/ 3741470 h 4357254"/>
                <a:gd name="connsiteX101" fmla="*/ 2937241 w 4751993"/>
                <a:gd name="connsiteY101" fmla="*/ 3714782 h 4357254"/>
                <a:gd name="connsiteX102" fmla="*/ 2375824 w 4751993"/>
                <a:gd name="connsiteY102" fmla="*/ 3416279 h 4357254"/>
                <a:gd name="connsiteX103" fmla="*/ 1814407 w 4751993"/>
                <a:gd name="connsiteY103" fmla="*/ 3714782 h 4357254"/>
                <a:gd name="connsiteX104" fmla="*/ 1800977 w 4751993"/>
                <a:gd name="connsiteY104" fmla="*/ 3739524 h 4357254"/>
                <a:gd name="connsiteX105" fmla="*/ 1751984 w 4751993"/>
                <a:gd name="connsiteY105" fmla="*/ 3829788 h 4357254"/>
                <a:gd name="connsiteX106" fmla="*/ 1734509 w 4751993"/>
                <a:gd name="connsiteY106" fmla="*/ 3886083 h 4357254"/>
                <a:gd name="connsiteX107" fmla="*/ 1696711 w 4751993"/>
                <a:gd name="connsiteY107" fmla="*/ 3948301 h 4357254"/>
                <a:gd name="connsiteX108" fmla="*/ 1583447 w 4751993"/>
                <a:gd name="connsiteY108" fmla="*/ 4085577 h 4357254"/>
                <a:gd name="connsiteX109" fmla="*/ 1453729 w 4751993"/>
                <a:gd name="connsiteY109" fmla="*/ 4192605 h 4357254"/>
                <a:gd name="connsiteX110" fmla="*/ 1453729 w 4751993"/>
                <a:gd name="connsiteY110" fmla="*/ 4192604 h 4357254"/>
                <a:gd name="connsiteX111" fmla="*/ 1446171 w 4751993"/>
                <a:gd name="connsiteY111" fmla="*/ 4198840 h 4357254"/>
                <a:gd name="connsiteX112" fmla="*/ 927562 w 4751993"/>
                <a:gd name="connsiteY112" fmla="*/ 4357253 h 4357254"/>
                <a:gd name="connsiteX113" fmla="*/ 0 w 4751993"/>
                <a:gd name="connsiteY113" fmla="*/ 3429691 h 4357254"/>
                <a:gd name="connsiteX114" fmla="*/ 485431 w 4751993"/>
                <a:gd name="connsiteY114" fmla="*/ 2614081 h 4357254"/>
                <a:gd name="connsiteX115" fmla="*/ 525141 w 4751993"/>
                <a:gd name="connsiteY115" fmla="*/ 2594951 h 4357254"/>
                <a:gd name="connsiteX116" fmla="*/ 535491 w 4751993"/>
                <a:gd name="connsiteY116" fmla="*/ 2603490 h 4357254"/>
                <a:gd name="connsiteX117" fmla="*/ 535492 w 4751993"/>
                <a:gd name="connsiteY117" fmla="*/ 2603490 h 4357254"/>
                <a:gd name="connsiteX118" fmla="*/ 525142 w 4751993"/>
                <a:gd name="connsiteY118" fmla="*/ 2594951 h 4357254"/>
                <a:gd name="connsiteX119" fmla="*/ 566514 w 4751993"/>
                <a:gd name="connsiteY119" fmla="*/ 2575021 h 4357254"/>
                <a:gd name="connsiteX120" fmla="*/ 927563 w 4751993"/>
                <a:gd name="connsiteY120" fmla="*/ 2502129 h 4357254"/>
                <a:gd name="connsiteX121" fmla="*/ 997090 w 4751993"/>
                <a:gd name="connsiteY121" fmla="*/ 2505640 h 4357254"/>
                <a:gd name="connsiteX122" fmla="*/ 1046978 w 4751993"/>
                <a:gd name="connsiteY122" fmla="*/ 2510669 h 4357254"/>
                <a:gd name="connsiteX123" fmla="*/ 1054101 w 4751993"/>
                <a:gd name="connsiteY123" fmla="*/ 2511387 h 4357254"/>
                <a:gd name="connsiteX124" fmla="*/ 1731147 w 4751993"/>
                <a:gd name="connsiteY124" fmla="*/ 1834342 h 4357254"/>
                <a:gd name="connsiteX125" fmla="*/ 1677941 w 4751993"/>
                <a:gd name="connsiteY125" fmla="*/ 1570805 h 4357254"/>
                <a:gd name="connsiteX126" fmla="*/ 1617245 w 4751993"/>
                <a:gd name="connsiteY126" fmla="*/ 1458980 h 4357254"/>
                <a:gd name="connsiteX127" fmla="*/ 1617243 w 4751993"/>
                <a:gd name="connsiteY127" fmla="*/ 1458979 h 4357254"/>
                <a:gd name="connsiteX128" fmla="*/ 1615518 w 4751993"/>
                <a:gd name="connsiteY128" fmla="*/ 1455799 h 4357254"/>
                <a:gd name="connsiteX129" fmla="*/ 1604170 w 4751993"/>
                <a:gd name="connsiteY129" fmla="*/ 1442045 h 4357254"/>
                <a:gd name="connsiteX130" fmla="*/ 1560215 w 4751993"/>
                <a:gd name="connsiteY130" fmla="*/ 1369692 h 4357254"/>
                <a:gd name="connsiteX131" fmla="*/ 1453052 w 4751993"/>
                <a:gd name="connsiteY131" fmla="*/ 1022399 h 4357254"/>
                <a:gd name="connsiteX132" fmla="*/ 1451785 w 4751993"/>
                <a:gd name="connsiteY132" fmla="*/ 997322 h 4357254"/>
                <a:gd name="connsiteX133" fmla="*/ 1451784 w 4751993"/>
                <a:gd name="connsiteY133" fmla="*/ 997322 h 4357254"/>
                <a:gd name="connsiteX134" fmla="*/ 1448262 w 4751993"/>
                <a:gd name="connsiteY134" fmla="*/ 927562 h 4357254"/>
                <a:gd name="connsiteX135" fmla="*/ 2375824 w 4751993"/>
                <a:gd name="connsiteY135" fmla="*/ 0 h 4357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</a:cxnLst>
              <a:rect l="l" t="t" r="r" b="b"/>
              <a:pathLst>
                <a:path w="4751993" h="4357254">
                  <a:moveTo>
                    <a:pt x="2375824" y="250516"/>
                  </a:moveTo>
                  <a:cubicBezTo>
                    <a:pt x="2001902" y="250516"/>
                    <a:pt x="1698778" y="553640"/>
                    <a:pt x="1698778" y="927562"/>
                  </a:cubicBezTo>
                  <a:cubicBezTo>
                    <a:pt x="1698778" y="1021042"/>
                    <a:pt x="1717723" y="1110097"/>
                    <a:pt x="1751984" y="1191098"/>
                  </a:cubicBezTo>
                  <a:lnTo>
                    <a:pt x="1812680" y="1302923"/>
                  </a:lnTo>
                  <a:lnTo>
                    <a:pt x="1812683" y="1302926"/>
                  </a:lnTo>
                  <a:lnTo>
                    <a:pt x="1814408" y="1306104"/>
                  </a:lnTo>
                  <a:lnTo>
                    <a:pt x="1825756" y="1319858"/>
                  </a:lnTo>
                  <a:lnTo>
                    <a:pt x="1869711" y="1392211"/>
                  </a:lnTo>
                  <a:cubicBezTo>
                    <a:pt x="1926828" y="1497356"/>
                    <a:pt x="1964207" y="1614778"/>
                    <a:pt x="1976874" y="1739504"/>
                  </a:cubicBezTo>
                  <a:lnTo>
                    <a:pt x="1978140" y="1764581"/>
                  </a:lnTo>
                  <a:lnTo>
                    <a:pt x="1981663" y="1834342"/>
                  </a:lnTo>
                  <a:cubicBezTo>
                    <a:pt x="1981663" y="2186532"/>
                    <a:pt x="1785376" y="2492879"/>
                    <a:pt x="1496232" y="2649951"/>
                  </a:cubicBezTo>
                  <a:lnTo>
                    <a:pt x="1456521" y="2669081"/>
                  </a:lnTo>
                  <a:lnTo>
                    <a:pt x="1415150" y="2689011"/>
                  </a:lnTo>
                  <a:cubicBezTo>
                    <a:pt x="1304178" y="2735948"/>
                    <a:pt x="1182170" y="2761903"/>
                    <a:pt x="1054101" y="2761903"/>
                  </a:cubicBezTo>
                  <a:lnTo>
                    <a:pt x="984573" y="2758392"/>
                  </a:lnTo>
                  <a:lnTo>
                    <a:pt x="934686" y="2753363"/>
                  </a:lnTo>
                  <a:lnTo>
                    <a:pt x="867165" y="2743058"/>
                  </a:lnTo>
                  <a:lnTo>
                    <a:pt x="867165" y="2743058"/>
                  </a:lnTo>
                  <a:lnTo>
                    <a:pt x="867164" y="2743058"/>
                  </a:lnTo>
                  <a:lnTo>
                    <a:pt x="934685" y="2753363"/>
                  </a:lnTo>
                  <a:lnTo>
                    <a:pt x="927562" y="2752645"/>
                  </a:lnTo>
                  <a:cubicBezTo>
                    <a:pt x="553640" y="2752645"/>
                    <a:pt x="250516" y="3055769"/>
                    <a:pt x="250516" y="3429691"/>
                  </a:cubicBezTo>
                  <a:cubicBezTo>
                    <a:pt x="250516" y="3803613"/>
                    <a:pt x="553640" y="4106737"/>
                    <a:pt x="927562" y="4106737"/>
                  </a:cubicBezTo>
                  <a:cubicBezTo>
                    <a:pt x="1161263" y="4106737"/>
                    <a:pt x="1367309" y="3988329"/>
                    <a:pt x="1488979" y="3808234"/>
                  </a:cubicBezTo>
                  <a:lnTo>
                    <a:pt x="1502408" y="3783492"/>
                  </a:lnTo>
                  <a:lnTo>
                    <a:pt x="1489963" y="3817496"/>
                  </a:lnTo>
                  <a:lnTo>
                    <a:pt x="1489963" y="3817497"/>
                  </a:lnTo>
                  <a:lnTo>
                    <a:pt x="1502408" y="3783493"/>
                  </a:lnTo>
                  <a:lnTo>
                    <a:pt x="1551402" y="3693229"/>
                  </a:lnTo>
                  <a:cubicBezTo>
                    <a:pt x="1607581" y="3584154"/>
                    <a:pt x="1642329" y="3527465"/>
                    <a:pt x="1719939" y="3437440"/>
                  </a:cubicBezTo>
                  <a:cubicBezTo>
                    <a:pt x="1765698" y="3399685"/>
                    <a:pt x="1787643" y="3373837"/>
                    <a:pt x="1857215" y="3324176"/>
                  </a:cubicBezTo>
                  <a:cubicBezTo>
                    <a:pt x="2005255" y="3224162"/>
                    <a:pt x="2183720" y="3165763"/>
                    <a:pt x="2375824" y="3165763"/>
                  </a:cubicBezTo>
                  <a:cubicBezTo>
                    <a:pt x="2567928" y="3165763"/>
                    <a:pt x="2746392" y="3224162"/>
                    <a:pt x="2894433" y="3324176"/>
                  </a:cubicBezTo>
                  <a:lnTo>
                    <a:pt x="2902297" y="3330664"/>
                  </a:lnTo>
                  <a:lnTo>
                    <a:pt x="3031709" y="3437440"/>
                  </a:lnTo>
                  <a:cubicBezTo>
                    <a:pt x="3073673" y="3479404"/>
                    <a:pt x="3111635" y="3525370"/>
                    <a:pt x="3144973" y="3574716"/>
                  </a:cubicBezTo>
                  <a:lnTo>
                    <a:pt x="3183475" y="3638092"/>
                  </a:lnTo>
                  <a:lnTo>
                    <a:pt x="3248527" y="3781547"/>
                  </a:lnTo>
                  <a:lnTo>
                    <a:pt x="3261685" y="3817497"/>
                  </a:lnTo>
                  <a:lnTo>
                    <a:pt x="3261686" y="3817497"/>
                  </a:lnTo>
                  <a:lnTo>
                    <a:pt x="3248528" y="3781547"/>
                  </a:lnTo>
                  <a:lnTo>
                    <a:pt x="3263014" y="3808235"/>
                  </a:lnTo>
                  <a:cubicBezTo>
                    <a:pt x="3384684" y="3988330"/>
                    <a:pt x="3590730" y="4106738"/>
                    <a:pt x="3824431" y="4106738"/>
                  </a:cubicBezTo>
                  <a:cubicBezTo>
                    <a:pt x="4198353" y="4106738"/>
                    <a:pt x="4501477" y="3803614"/>
                    <a:pt x="4501477" y="3429692"/>
                  </a:cubicBezTo>
                  <a:cubicBezTo>
                    <a:pt x="4501477" y="3055770"/>
                    <a:pt x="4198353" y="2752646"/>
                    <a:pt x="3824431" y="2752646"/>
                  </a:cubicBezTo>
                  <a:lnTo>
                    <a:pt x="3816295" y="2753466"/>
                  </a:lnTo>
                  <a:lnTo>
                    <a:pt x="3816294" y="2753465"/>
                  </a:lnTo>
                  <a:lnTo>
                    <a:pt x="3767765" y="2758357"/>
                  </a:lnTo>
                  <a:lnTo>
                    <a:pt x="3697548" y="2761903"/>
                  </a:lnTo>
                  <a:cubicBezTo>
                    <a:pt x="3569479" y="2761903"/>
                    <a:pt x="3447471" y="2735948"/>
                    <a:pt x="3336499" y="2689011"/>
                  </a:cubicBezTo>
                  <a:lnTo>
                    <a:pt x="3295346" y="2669186"/>
                  </a:lnTo>
                  <a:lnTo>
                    <a:pt x="3295345" y="2669187"/>
                  </a:lnTo>
                  <a:lnTo>
                    <a:pt x="3255417" y="2649952"/>
                  </a:lnTo>
                  <a:cubicBezTo>
                    <a:pt x="2966273" y="2492880"/>
                    <a:pt x="2769986" y="2186533"/>
                    <a:pt x="2769986" y="1834342"/>
                  </a:cubicBezTo>
                  <a:lnTo>
                    <a:pt x="2773509" y="1764582"/>
                  </a:lnTo>
                  <a:lnTo>
                    <a:pt x="2773510" y="1764582"/>
                  </a:lnTo>
                  <a:lnTo>
                    <a:pt x="2774776" y="1739504"/>
                  </a:lnTo>
                  <a:cubicBezTo>
                    <a:pt x="2787443" y="1614778"/>
                    <a:pt x="2824822" y="1497356"/>
                    <a:pt x="2881939" y="1392211"/>
                  </a:cubicBezTo>
                  <a:lnTo>
                    <a:pt x="2925894" y="1319858"/>
                  </a:lnTo>
                  <a:lnTo>
                    <a:pt x="2937242" y="1306104"/>
                  </a:lnTo>
                  <a:lnTo>
                    <a:pt x="2938967" y="1302926"/>
                  </a:lnTo>
                  <a:lnTo>
                    <a:pt x="2938966" y="1302926"/>
                  </a:lnTo>
                  <a:lnTo>
                    <a:pt x="2999664" y="1191098"/>
                  </a:lnTo>
                  <a:cubicBezTo>
                    <a:pt x="3033925" y="1110097"/>
                    <a:pt x="3052870" y="1021042"/>
                    <a:pt x="3052870" y="927562"/>
                  </a:cubicBezTo>
                  <a:cubicBezTo>
                    <a:pt x="3052870" y="553640"/>
                    <a:pt x="2749746" y="250516"/>
                    <a:pt x="2375824" y="250516"/>
                  </a:cubicBezTo>
                  <a:close/>
                  <a:moveTo>
                    <a:pt x="2375824" y="0"/>
                  </a:moveTo>
                  <a:cubicBezTo>
                    <a:pt x="2888102" y="0"/>
                    <a:pt x="3303386" y="415284"/>
                    <a:pt x="3303386" y="927562"/>
                  </a:cubicBezTo>
                  <a:lnTo>
                    <a:pt x="3299864" y="997322"/>
                  </a:lnTo>
                  <a:lnTo>
                    <a:pt x="3299865" y="997322"/>
                  </a:lnTo>
                  <a:cubicBezTo>
                    <a:pt x="3299443" y="1005681"/>
                    <a:pt x="3299020" y="1014040"/>
                    <a:pt x="3298598" y="1022399"/>
                  </a:cubicBezTo>
                  <a:cubicBezTo>
                    <a:pt x="3285932" y="1147127"/>
                    <a:pt x="3248553" y="1264550"/>
                    <a:pt x="3191435" y="1369692"/>
                  </a:cubicBezTo>
                  <a:lnTo>
                    <a:pt x="3147480" y="1442045"/>
                  </a:lnTo>
                  <a:lnTo>
                    <a:pt x="3136132" y="1455799"/>
                  </a:lnTo>
                  <a:lnTo>
                    <a:pt x="3134407" y="1458979"/>
                  </a:lnTo>
                  <a:cubicBezTo>
                    <a:pt x="3134406" y="1458980"/>
                    <a:pt x="3134405" y="1458982"/>
                    <a:pt x="3134404" y="1458983"/>
                  </a:cubicBezTo>
                  <a:lnTo>
                    <a:pt x="3073708" y="1570805"/>
                  </a:lnTo>
                  <a:cubicBezTo>
                    <a:pt x="3039447" y="1651806"/>
                    <a:pt x="3020502" y="1740862"/>
                    <a:pt x="3020502" y="1834342"/>
                  </a:cubicBezTo>
                  <a:cubicBezTo>
                    <a:pt x="3020502" y="2208264"/>
                    <a:pt x="3323626" y="2511388"/>
                    <a:pt x="3697548" y="2511388"/>
                  </a:cubicBezTo>
                  <a:lnTo>
                    <a:pt x="3705665" y="2510570"/>
                  </a:lnTo>
                  <a:lnTo>
                    <a:pt x="3705684" y="2510567"/>
                  </a:lnTo>
                  <a:lnTo>
                    <a:pt x="3754214" y="2505675"/>
                  </a:lnTo>
                  <a:lnTo>
                    <a:pt x="3824430" y="2502129"/>
                  </a:lnTo>
                  <a:cubicBezTo>
                    <a:pt x="3952500" y="2502129"/>
                    <a:pt x="4074507" y="2528084"/>
                    <a:pt x="4185479" y="2575021"/>
                  </a:cubicBezTo>
                  <a:lnTo>
                    <a:pt x="4226633" y="2594846"/>
                  </a:lnTo>
                  <a:lnTo>
                    <a:pt x="4216157" y="2603490"/>
                  </a:lnTo>
                  <a:lnTo>
                    <a:pt x="4216158" y="2603491"/>
                  </a:lnTo>
                  <a:lnTo>
                    <a:pt x="4226634" y="2594847"/>
                  </a:lnTo>
                  <a:lnTo>
                    <a:pt x="4266562" y="2614082"/>
                  </a:lnTo>
                  <a:cubicBezTo>
                    <a:pt x="4555707" y="2771155"/>
                    <a:pt x="4751993" y="3077501"/>
                    <a:pt x="4751993" y="3429692"/>
                  </a:cubicBezTo>
                  <a:cubicBezTo>
                    <a:pt x="4751993" y="3941970"/>
                    <a:pt x="4336709" y="4357254"/>
                    <a:pt x="3824431" y="4357254"/>
                  </a:cubicBezTo>
                  <a:cubicBezTo>
                    <a:pt x="3632327" y="4357254"/>
                    <a:pt x="3453863" y="4298855"/>
                    <a:pt x="3305822" y="4198841"/>
                  </a:cubicBezTo>
                  <a:lnTo>
                    <a:pt x="3297959" y="4192353"/>
                  </a:lnTo>
                  <a:lnTo>
                    <a:pt x="3298598" y="4188163"/>
                  </a:lnTo>
                  <a:lnTo>
                    <a:pt x="3298597" y="4188163"/>
                  </a:lnTo>
                  <a:lnTo>
                    <a:pt x="3297958" y="4192353"/>
                  </a:lnTo>
                  <a:lnTo>
                    <a:pt x="3168545" y="4085577"/>
                  </a:lnTo>
                  <a:cubicBezTo>
                    <a:pt x="3126581" y="4043613"/>
                    <a:pt x="3088619" y="3997647"/>
                    <a:pt x="3055281" y="3948301"/>
                  </a:cubicBezTo>
                  <a:lnTo>
                    <a:pt x="3016780" y="3884925"/>
                  </a:lnTo>
                  <a:lnTo>
                    <a:pt x="2999664" y="3829788"/>
                  </a:lnTo>
                  <a:lnTo>
                    <a:pt x="2951727" y="3741470"/>
                  </a:lnTo>
                  <a:lnTo>
                    <a:pt x="2937241" y="3714782"/>
                  </a:lnTo>
                  <a:cubicBezTo>
                    <a:pt x="2815571" y="3534687"/>
                    <a:pt x="2609525" y="3416279"/>
                    <a:pt x="2375824" y="3416279"/>
                  </a:cubicBezTo>
                  <a:cubicBezTo>
                    <a:pt x="2142123" y="3416279"/>
                    <a:pt x="1936077" y="3534687"/>
                    <a:pt x="1814407" y="3714782"/>
                  </a:cubicBezTo>
                  <a:lnTo>
                    <a:pt x="1800977" y="3739524"/>
                  </a:lnTo>
                  <a:lnTo>
                    <a:pt x="1751984" y="3829788"/>
                  </a:lnTo>
                  <a:lnTo>
                    <a:pt x="1734509" y="3886083"/>
                  </a:lnTo>
                  <a:lnTo>
                    <a:pt x="1696711" y="3948301"/>
                  </a:lnTo>
                  <a:cubicBezTo>
                    <a:pt x="1663373" y="3997647"/>
                    <a:pt x="1625411" y="4043613"/>
                    <a:pt x="1583447" y="4085577"/>
                  </a:cubicBezTo>
                  <a:lnTo>
                    <a:pt x="1453729" y="4192605"/>
                  </a:lnTo>
                  <a:lnTo>
                    <a:pt x="1453729" y="4192604"/>
                  </a:lnTo>
                  <a:lnTo>
                    <a:pt x="1446171" y="4198840"/>
                  </a:lnTo>
                  <a:cubicBezTo>
                    <a:pt x="1298130" y="4298854"/>
                    <a:pt x="1119666" y="4357253"/>
                    <a:pt x="927562" y="4357253"/>
                  </a:cubicBezTo>
                  <a:cubicBezTo>
                    <a:pt x="415284" y="4357253"/>
                    <a:pt x="0" y="3941969"/>
                    <a:pt x="0" y="3429691"/>
                  </a:cubicBezTo>
                  <a:cubicBezTo>
                    <a:pt x="0" y="3077500"/>
                    <a:pt x="196286" y="2771154"/>
                    <a:pt x="485431" y="2614081"/>
                  </a:cubicBezTo>
                  <a:lnTo>
                    <a:pt x="525141" y="2594951"/>
                  </a:lnTo>
                  <a:lnTo>
                    <a:pt x="535491" y="2603490"/>
                  </a:lnTo>
                  <a:lnTo>
                    <a:pt x="535492" y="2603490"/>
                  </a:lnTo>
                  <a:lnTo>
                    <a:pt x="525142" y="2594951"/>
                  </a:lnTo>
                  <a:lnTo>
                    <a:pt x="566514" y="2575021"/>
                  </a:lnTo>
                  <a:cubicBezTo>
                    <a:pt x="677486" y="2528084"/>
                    <a:pt x="799493" y="2502129"/>
                    <a:pt x="927563" y="2502129"/>
                  </a:cubicBezTo>
                  <a:lnTo>
                    <a:pt x="997090" y="2505640"/>
                  </a:lnTo>
                  <a:lnTo>
                    <a:pt x="1046978" y="2510669"/>
                  </a:lnTo>
                  <a:lnTo>
                    <a:pt x="1054101" y="2511387"/>
                  </a:lnTo>
                  <a:cubicBezTo>
                    <a:pt x="1428023" y="2511387"/>
                    <a:pt x="1731147" y="2208263"/>
                    <a:pt x="1731147" y="1834342"/>
                  </a:cubicBezTo>
                  <a:cubicBezTo>
                    <a:pt x="1731147" y="1740861"/>
                    <a:pt x="1712202" y="1651806"/>
                    <a:pt x="1677941" y="1570805"/>
                  </a:cubicBezTo>
                  <a:lnTo>
                    <a:pt x="1617245" y="1458980"/>
                  </a:lnTo>
                  <a:cubicBezTo>
                    <a:pt x="1617244" y="1458980"/>
                    <a:pt x="1617244" y="1458979"/>
                    <a:pt x="1617243" y="1458979"/>
                  </a:cubicBezTo>
                  <a:lnTo>
                    <a:pt x="1615518" y="1455799"/>
                  </a:lnTo>
                  <a:lnTo>
                    <a:pt x="1604170" y="1442045"/>
                  </a:lnTo>
                  <a:lnTo>
                    <a:pt x="1560215" y="1369692"/>
                  </a:lnTo>
                  <a:cubicBezTo>
                    <a:pt x="1503097" y="1264550"/>
                    <a:pt x="1465718" y="1147127"/>
                    <a:pt x="1453052" y="1022399"/>
                  </a:cubicBezTo>
                  <a:cubicBezTo>
                    <a:pt x="1452630" y="1014040"/>
                    <a:pt x="1452207" y="1005681"/>
                    <a:pt x="1451785" y="997322"/>
                  </a:cubicBezTo>
                  <a:lnTo>
                    <a:pt x="1451784" y="997322"/>
                  </a:lnTo>
                  <a:lnTo>
                    <a:pt x="1448262" y="927562"/>
                  </a:lnTo>
                  <a:cubicBezTo>
                    <a:pt x="1448262" y="415284"/>
                    <a:pt x="1863546" y="0"/>
                    <a:pt x="2375824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Three-Lobed Diagram – Slide Template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C4CAE28-AAA5-4814-9C3A-16D9D2EFB736}"/>
              </a:ext>
            </a:extLst>
          </p:cNvPr>
          <p:cNvSpPr/>
          <p:nvPr/>
        </p:nvSpPr>
        <p:spPr>
          <a:xfrm>
            <a:off x="4088476" y="2333778"/>
            <a:ext cx="1371600" cy="1371600"/>
          </a:xfrm>
          <a:custGeom>
            <a:avLst/>
            <a:gdLst>
              <a:gd name="connsiteX0" fmla="*/ 677046 w 1354092"/>
              <a:gd name="connsiteY0" fmla="*/ 0 h 1354092"/>
              <a:gd name="connsiteX1" fmla="*/ 1354092 w 1354092"/>
              <a:gd name="connsiteY1" fmla="*/ 677046 h 1354092"/>
              <a:gd name="connsiteX2" fmla="*/ 677046 w 1354092"/>
              <a:gd name="connsiteY2" fmla="*/ 1354092 h 1354092"/>
              <a:gd name="connsiteX3" fmla="*/ 0 w 1354092"/>
              <a:gd name="connsiteY3" fmla="*/ 677046 h 1354092"/>
              <a:gd name="connsiteX4" fmla="*/ 677046 w 1354092"/>
              <a:gd name="connsiteY4" fmla="*/ 0 h 135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4092" h="1354092">
                <a:moveTo>
                  <a:pt x="677046" y="0"/>
                </a:moveTo>
                <a:cubicBezTo>
                  <a:pt x="1050968" y="0"/>
                  <a:pt x="1354092" y="303124"/>
                  <a:pt x="1354092" y="677046"/>
                </a:cubicBezTo>
                <a:cubicBezTo>
                  <a:pt x="1354092" y="1050968"/>
                  <a:pt x="1050968" y="1354092"/>
                  <a:pt x="677046" y="1354092"/>
                </a:cubicBezTo>
                <a:cubicBezTo>
                  <a:pt x="303124" y="1354092"/>
                  <a:pt x="0" y="1050968"/>
                  <a:pt x="0" y="677046"/>
                </a:cubicBezTo>
                <a:cubicBezTo>
                  <a:pt x="0" y="303124"/>
                  <a:pt x="303124" y="0"/>
                  <a:pt x="677046" y="0"/>
                </a:cubicBezTo>
                <a:close/>
              </a:path>
            </a:pathLst>
          </a:cu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607ABE6-3A88-43AF-8D58-F27497FF4878}"/>
              </a:ext>
            </a:extLst>
          </p:cNvPr>
          <p:cNvSpPr/>
          <p:nvPr/>
        </p:nvSpPr>
        <p:spPr>
          <a:xfrm>
            <a:off x="6731924" y="2333778"/>
            <a:ext cx="1371600" cy="1371600"/>
          </a:xfrm>
          <a:custGeom>
            <a:avLst/>
            <a:gdLst>
              <a:gd name="connsiteX0" fmla="*/ 677046 w 1354092"/>
              <a:gd name="connsiteY0" fmla="*/ 0 h 1354092"/>
              <a:gd name="connsiteX1" fmla="*/ 1354092 w 1354092"/>
              <a:gd name="connsiteY1" fmla="*/ 677046 h 1354092"/>
              <a:gd name="connsiteX2" fmla="*/ 677046 w 1354092"/>
              <a:gd name="connsiteY2" fmla="*/ 1354092 h 1354092"/>
              <a:gd name="connsiteX3" fmla="*/ 0 w 1354092"/>
              <a:gd name="connsiteY3" fmla="*/ 677046 h 1354092"/>
              <a:gd name="connsiteX4" fmla="*/ 677046 w 1354092"/>
              <a:gd name="connsiteY4" fmla="*/ 0 h 135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4092" h="1354092">
                <a:moveTo>
                  <a:pt x="677046" y="0"/>
                </a:moveTo>
                <a:cubicBezTo>
                  <a:pt x="1050968" y="0"/>
                  <a:pt x="1354092" y="303124"/>
                  <a:pt x="1354092" y="677046"/>
                </a:cubicBezTo>
                <a:cubicBezTo>
                  <a:pt x="1354092" y="1050968"/>
                  <a:pt x="1050968" y="1354092"/>
                  <a:pt x="677046" y="1354092"/>
                </a:cubicBezTo>
                <a:cubicBezTo>
                  <a:pt x="303124" y="1354092"/>
                  <a:pt x="0" y="1050968"/>
                  <a:pt x="0" y="677046"/>
                </a:cubicBezTo>
                <a:cubicBezTo>
                  <a:pt x="0" y="303124"/>
                  <a:pt x="303124" y="0"/>
                  <a:pt x="677046" y="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874F5FA-8C3B-4888-9C93-4835C4FF9ED1}"/>
              </a:ext>
            </a:extLst>
          </p:cNvPr>
          <p:cNvSpPr/>
          <p:nvPr/>
        </p:nvSpPr>
        <p:spPr>
          <a:xfrm>
            <a:off x="5410200" y="4576135"/>
            <a:ext cx="1371600" cy="1371600"/>
          </a:xfrm>
          <a:custGeom>
            <a:avLst/>
            <a:gdLst>
              <a:gd name="connsiteX0" fmla="*/ 677046 w 1354092"/>
              <a:gd name="connsiteY0" fmla="*/ 0 h 1354092"/>
              <a:gd name="connsiteX1" fmla="*/ 1354092 w 1354092"/>
              <a:gd name="connsiteY1" fmla="*/ 677046 h 1354092"/>
              <a:gd name="connsiteX2" fmla="*/ 677046 w 1354092"/>
              <a:gd name="connsiteY2" fmla="*/ 1354092 h 1354092"/>
              <a:gd name="connsiteX3" fmla="*/ 0 w 1354092"/>
              <a:gd name="connsiteY3" fmla="*/ 677046 h 1354092"/>
              <a:gd name="connsiteX4" fmla="*/ 677046 w 1354092"/>
              <a:gd name="connsiteY4" fmla="*/ 0 h 135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4092" h="1354092">
                <a:moveTo>
                  <a:pt x="677046" y="0"/>
                </a:moveTo>
                <a:cubicBezTo>
                  <a:pt x="1050968" y="0"/>
                  <a:pt x="1354092" y="303124"/>
                  <a:pt x="1354092" y="677046"/>
                </a:cubicBezTo>
                <a:cubicBezTo>
                  <a:pt x="1354092" y="1050968"/>
                  <a:pt x="1050968" y="1354092"/>
                  <a:pt x="677046" y="1354092"/>
                </a:cubicBezTo>
                <a:cubicBezTo>
                  <a:pt x="303124" y="1354092"/>
                  <a:pt x="0" y="1050968"/>
                  <a:pt x="0" y="677046"/>
                </a:cubicBezTo>
                <a:cubicBezTo>
                  <a:pt x="0" y="303124"/>
                  <a:pt x="303124" y="0"/>
                  <a:pt x="677046" y="0"/>
                </a:cubicBez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5" name="Graphic 60" descr="Users">
            <a:extLst>
              <a:ext uri="{FF2B5EF4-FFF2-40B4-BE49-F238E27FC236}">
                <a16:creationId xmlns:a16="http://schemas.microsoft.com/office/drawing/2014/main" id="{B0F51F6A-8476-43F0-A8A9-939BA93D23AC}"/>
              </a:ext>
            </a:extLst>
          </p:cNvPr>
          <p:cNvGrpSpPr/>
          <p:nvPr/>
        </p:nvGrpSpPr>
        <p:grpSpPr>
          <a:xfrm>
            <a:off x="7073475" y="2804832"/>
            <a:ext cx="688498" cy="429491"/>
            <a:chOff x="7073475" y="2754032"/>
            <a:chExt cx="688498" cy="429491"/>
          </a:xfrm>
          <a:solidFill>
            <a:srgbClr val="000000"/>
          </a:solidFill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BE8C035-EAFA-4454-B012-189028BEBF4C}"/>
                </a:ext>
              </a:extLst>
            </p:cNvPr>
            <p:cNvSpPr/>
            <p:nvPr/>
          </p:nvSpPr>
          <p:spPr>
            <a:xfrm>
              <a:off x="7147243" y="2754032"/>
              <a:ext cx="147535" cy="147535"/>
            </a:xfrm>
            <a:custGeom>
              <a:avLst/>
              <a:gdLst>
                <a:gd name="connsiteX0" fmla="*/ 147535 w 147535"/>
                <a:gd name="connsiteY0" fmla="*/ 73768 h 147535"/>
                <a:gd name="connsiteX1" fmla="*/ 73768 w 147535"/>
                <a:gd name="connsiteY1" fmla="*/ 147535 h 147535"/>
                <a:gd name="connsiteX2" fmla="*/ 0 w 147535"/>
                <a:gd name="connsiteY2" fmla="*/ 73768 h 147535"/>
                <a:gd name="connsiteX3" fmla="*/ 73768 w 147535"/>
                <a:gd name="connsiteY3" fmla="*/ 0 h 147535"/>
                <a:gd name="connsiteX4" fmla="*/ 147535 w 147535"/>
                <a:gd name="connsiteY4" fmla="*/ 73768 h 147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35" h="147535">
                  <a:moveTo>
                    <a:pt x="147535" y="73768"/>
                  </a:moveTo>
                  <a:cubicBezTo>
                    <a:pt x="147535" y="114508"/>
                    <a:pt x="114508" y="147535"/>
                    <a:pt x="73768" y="147535"/>
                  </a:cubicBezTo>
                  <a:cubicBezTo>
                    <a:pt x="33027" y="147535"/>
                    <a:pt x="0" y="114508"/>
                    <a:pt x="0" y="73768"/>
                  </a:cubicBezTo>
                  <a:cubicBezTo>
                    <a:pt x="0" y="33027"/>
                    <a:pt x="33027" y="0"/>
                    <a:pt x="73768" y="0"/>
                  </a:cubicBezTo>
                  <a:cubicBezTo>
                    <a:pt x="114508" y="0"/>
                    <a:pt x="147535" y="33027"/>
                    <a:pt x="147535" y="7376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6AC3C950-0B45-4C07-ABE5-29E7055C11E4}"/>
                </a:ext>
              </a:extLst>
            </p:cNvPr>
            <p:cNvSpPr/>
            <p:nvPr/>
          </p:nvSpPr>
          <p:spPr>
            <a:xfrm>
              <a:off x="7540670" y="2754032"/>
              <a:ext cx="147535" cy="147535"/>
            </a:xfrm>
            <a:custGeom>
              <a:avLst/>
              <a:gdLst>
                <a:gd name="connsiteX0" fmla="*/ 147535 w 147535"/>
                <a:gd name="connsiteY0" fmla="*/ 73768 h 147535"/>
                <a:gd name="connsiteX1" fmla="*/ 73768 w 147535"/>
                <a:gd name="connsiteY1" fmla="*/ 147535 h 147535"/>
                <a:gd name="connsiteX2" fmla="*/ 0 w 147535"/>
                <a:gd name="connsiteY2" fmla="*/ 73768 h 147535"/>
                <a:gd name="connsiteX3" fmla="*/ 73768 w 147535"/>
                <a:gd name="connsiteY3" fmla="*/ 0 h 147535"/>
                <a:gd name="connsiteX4" fmla="*/ 147535 w 147535"/>
                <a:gd name="connsiteY4" fmla="*/ 73768 h 147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35" h="147535">
                  <a:moveTo>
                    <a:pt x="147535" y="73768"/>
                  </a:moveTo>
                  <a:cubicBezTo>
                    <a:pt x="147535" y="114508"/>
                    <a:pt x="114508" y="147535"/>
                    <a:pt x="73768" y="147535"/>
                  </a:cubicBezTo>
                  <a:cubicBezTo>
                    <a:pt x="33027" y="147535"/>
                    <a:pt x="0" y="114508"/>
                    <a:pt x="0" y="73768"/>
                  </a:cubicBezTo>
                  <a:cubicBezTo>
                    <a:pt x="0" y="33027"/>
                    <a:pt x="33027" y="0"/>
                    <a:pt x="73768" y="0"/>
                  </a:cubicBezTo>
                  <a:cubicBezTo>
                    <a:pt x="114508" y="0"/>
                    <a:pt x="147535" y="33027"/>
                    <a:pt x="147535" y="7376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9671EDEA-A779-4A10-A32C-7F7085F6903D}"/>
                </a:ext>
              </a:extLst>
            </p:cNvPr>
            <p:cNvSpPr/>
            <p:nvPr/>
          </p:nvSpPr>
          <p:spPr>
            <a:xfrm>
              <a:off x="7270189" y="3035989"/>
              <a:ext cx="295070" cy="147535"/>
            </a:xfrm>
            <a:custGeom>
              <a:avLst/>
              <a:gdLst>
                <a:gd name="connsiteX0" fmla="*/ 295071 w 295070"/>
                <a:gd name="connsiteY0" fmla="*/ 147535 h 147535"/>
                <a:gd name="connsiteX1" fmla="*/ 295071 w 295070"/>
                <a:gd name="connsiteY1" fmla="*/ 73768 h 147535"/>
                <a:gd name="connsiteX2" fmla="*/ 280317 w 295070"/>
                <a:gd name="connsiteY2" fmla="*/ 44261 h 147535"/>
                <a:gd name="connsiteX3" fmla="*/ 208189 w 295070"/>
                <a:gd name="connsiteY3" fmla="*/ 9836 h 147535"/>
                <a:gd name="connsiteX4" fmla="*/ 147535 w 295070"/>
                <a:gd name="connsiteY4" fmla="*/ 0 h 147535"/>
                <a:gd name="connsiteX5" fmla="*/ 86882 w 295070"/>
                <a:gd name="connsiteY5" fmla="*/ 9836 h 147535"/>
                <a:gd name="connsiteX6" fmla="*/ 14754 w 295070"/>
                <a:gd name="connsiteY6" fmla="*/ 44261 h 147535"/>
                <a:gd name="connsiteX7" fmla="*/ 0 w 295070"/>
                <a:gd name="connsiteY7" fmla="*/ 73768 h 147535"/>
                <a:gd name="connsiteX8" fmla="*/ 0 w 295070"/>
                <a:gd name="connsiteY8" fmla="*/ 147535 h 147535"/>
                <a:gd name="connsiteX9" fmla="*/ 295071 w 295070"/>
                <a:gd name="connsiteY9" fmla="*/ 147535 h 147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5070" h="147535">
                  <a:moveTo>
                    <a:pt x="295071" y="147535"/>
                  </a:moveTo>
                  <a:lnTo>
                    <a:pt x="295071" y="73768"/>
                  </a:lnTo>
                  <a:cubicBezTo>
                    <a:pt x="295071" y="62293"/>
                    <a:pt x="290153" y="50818"/>
                    <a:pt x="280317" y="44261"/>
                  </a:cubicBezTo>
                  <a:cubicBezTo>
                    <a:pt x="260646" y="27868"/>
                    <a:pt x="234417" y="16393"/>
                    <a:pt x="208189" y="9836"/>
                  </a:cubicBezTo>
                  <a:cubicBezTo>
                    <a:pt x="190157" y="4918"/>
                    <a:pt x="168846" y="0"/>
                    <a:pt x="147535" y="0"/>
                  </a:cubicBezTo>
                  <a:cubicBezTo>
                    <a:pt x="127864" y="0"/>
                    <a:pt x="106553" y="3279"/>
                    <a:pt x="86882" y="9836"/>
                  </a:cubicBezTo>
                  <a:cubicBezTo>
                    <a:pt x="60653" y="16393"/>
                    <a:pt x="36064" y="29507"/>
                    <a:pt x="14754" y="44261"/>
                  </a:cubicBezTo>
                  <a:cubicBezTo>
                    <a:pt x="4918" y="52457"/>
                    <a:pt x="0" y="62293"/>
                    <a:pt x="0" y="73768"/>
                  </a:cubicBezTo>
                  <a:lnTo>
                    <a:pt x="0" y="147535"/>
                  </a:lnTo>
                  <a:lnTo>
                    <a:pt x="295071" y="147535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DB21552D-7A00-4ADB-9CF1-01D85FBCCB34}"/>
                </a:ext>
              </a:extLst>
            </p:cNvPr>
            <p:cNvSpPr/>
            <p:nvPr/>
          </p:nvSpPr>
          <p:spPr>
            <a:xfrm>
              <a:off x="7343956" y="2868782"/>
              <a:ext cx="147535" cy="147535"/>
            </a:xfrm>
            <a:custGeom>
              <a:avLst/>
              <a:gdLst>
                <a:gd name="connsiteX0" fmla="*/ 147535 w 147535"/>
                <a:gd name="connsiteY0" fmla="*/ 73768 h 147535"/>
                <a:gd name="connsiteX1" fmla="*/ 73768 w 147535"/>
                <a:gd name="connsiteY1" fmla="*/ 147535 h 147535"/>
                <a:gd name="connsiteX2" fmla="*/ 0 w 147535"/>
                <a:gd name="connsiteY2" fmla="*/ 73768 h 147535"/>
                <a:gd name="connsiteX3" fmla="*/ 73768 w 147535"/>
                <a:gd name="connsiteY3" fmla="*/ 0 h 147535"/>
                <a:gd name="connsiteX4" fmla="*/ 147535 w 147535"/>
                <a:gd name="connsiteY4" fmla="*/ 73768 h 147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35" h="147535">
                  <a:moveTo>
                    <a:pt x="147535" y="73768"/>
                  </a:moveTo>
                  <a:cubicBezTo>
                    <a:pt x="147535" y="114508"/>
                    <a:pt x="114508" y="147535"/>
                    <a:pt x="73768" y="147535"/>
                  </a:cubicBezTo>
                  <a:cubicBezTo>
                    <a:pt x="33027" y="147535"/>
                    <a:pt x="0" y="114508"/>
                    <a:pt x="0" y="73768"/>
                  </a:cubicBezTo>
                  <a:cubicBezTo>
                    <a:pt x="0" y="33027"/>
                    <a:pt x="33027" y="0"/>
                    <a:pt x="73768" y="0"/>
                  </a:cubicBezTo>
                  <a:cubicBezTo>
                    <a:pt x="114508" y="0"/>
                    <a:pt x="147535" y="33027"/>
                    <a:pt x="147535" y="7376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3B1FFBBF-22D6-4CD8-A508-A1FD743923D6}"/>
                </a:ext>
              </a:extLst>
            </p:cNvPr>
            <p:cNvSpPr/>
            <p:nvPr/>
          </p:nvSpPr>
          <p:spPr>
            <a:xfrm>
              <a:off x="7494770" y="2921239"/>
              <a:ext cx="267202" cy="147535"/>
            </a:xfrm>
            <a:custGeom>
              <a:avLst/>
              <a:gdLst>
                <a:gd name="connsiteX0" fmla="*/ 252449 w 267202"/>
                <a:gd name="connsiteY0" fmla="*/ 44261 h 147535"/>
                <a:gd name="connsiteX1" fmla="*/ 180321 w 267202"/>
                <a:gd name="connsiteY1" fmla="*/ 9836 h 147535"/>
                <a:gd name="connsiteX2" fmla="*/ 119668 w 267202"/>
                <a:gd name="connsiteY2" fmla="*/ 0 h 147535"/>
                <a:gd name="connsiteX3" fmla="*/ 59014 w 267202"/>
                <a:gd name="connsiteY3" fmla="*/ 9836 h 147535"/>
                <a:gd name="connsiteX4" fmla="*/ 29507 w 267202"/>
                <a:gd name="connsiteY4" fmla="*/ 21311 h 147535"/>
                <a:gd name="connsiteX5" fmla="*/ 29507 w 267202"/>
                <a:gd name="connsiteY5" fmla="*/ 22950 h 147535"/>
                <a:gd name="connsiteX6" fmla="*/ 0 w 267202"/>
                <a:gd name="connsiteY6" fmla="*/ 95078 h 147535"/>
                <a:gd name="connsiteX7" fmla="*/ 75407 w 267202"/>
                <a:gd name="connsiteY7" fmla="*/ 132782 h 147535"/>
                <a:gd name="connsiteX8" fmla="*/ 88521 w 267202"/>
                <a:gd name="connsiteY8" fmla="*/ 147535 h 147535"/>
                <a:gd name="connsiteX9" fmla="*/ 267203 w 267202"/>
                <a:gd name="connsiteY9" fmla="*/ 147535 h 147535"/>
                <a:gd name="connsiteX10" fmla="*/ 267203 w 267202"/>
                <a:gd name="connsiteY10" fmla="*/ 73768 h 147535"/>
                <a:gd name="connsiteX11" fmla="*/ 252449 w 267202"/>
                <a:gd name="connsiteY11" fmla="*/ 44261 h 147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7202" h="147535">
                  <a:moveTo>
                    <a:pt x="252449" y="44261"/>
                  </a:moveTo>
                  <a:cubicBezTo>
                    <a:pt x="232778" y="27868"/>
                    <a:pt x="206549" y="16393"/>
                    <a:pt x="180321" y="9836"/>
                  </a:cubicBezTo>
                  <a:cubicBezTo>
                    <a:pt x="162289" y="4918"/>
                    <a:pt x="140978" y="0"/>
                    <a:pt x="119668" y="0"/>
                  </a:cubicBezTo>
                  <a:cubicBezTo>
                    <a:pt x="99996" y="0"/>
                    <a:pt x="78685" y="3279"/>
                    <a:pt x="59014" y="9836"/>
                  </a:cubicBezTo>
                  <a:cubicBezTo>
                    <a:pt x="49178" y="13114"/>
                    <a:pt x="39343" y="16393"/>
                    <a:pt x="29507" y="21311"/>
                  </a:cubicBezTo>
                  <a:lnTo>
                    <a:pt x="29507" y="22950"/>
                  </a:lnTo>
                  <a:cubicBezTo>
                    <a:pt x="29507" y="50818"/>
                    <a:pt x="18032" y="77046"/>
                    <a:pt x="0" y="95078"/>
                  </a:cubicBezTo>
                  <a:cubicBezTo>
                    <a:pt x="31146" y="104914"/>
                    <a:pt x="55736" y="118028"/>
                    <a:pt x="75407" y="132782"/>
                  </a:cubicBezTo>
                  <a:cubicBezTo>
                    <a:pt x="80325" y="137700"/>
                    <a:pt x="85243" y="140978"/>
                    <a:pt x="88521" y="147535"/>
                  </a:cubicBezTo>
                  <a:lnTo>
                    <a:pt x="267203" y="147535"/>
                  </a:lnTo>
                  <a:lnTo>
                    <a:pt x="267203" y="73768"/>
                  </a:lnTo>
                  <a:cubicBezTo>
                    <a:pt x="267203" y="62293"/>
                    <a:pt x="262285" y="50818"/>
                    <a:pt x="252449" y="44261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F699E1A-48B2-4A6E-8DBA-D636D2EEB7DC}"/>
                </a:ext>
              </a:extLst>
            </p:cNvPr>
            <p:cNvSpPr/>
            <p:nvPr/>
          </p:nvSpPr>
          <p:spPr>
            <a:xfrm>
              <a:off x="7073475" y="2921239"/>
              <a:ext cx="267202" cy="147535"/>
            </a:xfrm>
            <a:custGeom>
              <a:avLst/>
              <a:gdLst>
                <a:gd name="connsiteX0" fmla="*/ 191796 w 267202"/>
                <a:gd name="connsiteY0" fmla="*/ 132782 h 147535"/>
                <a:gd name="connsiteX1" fmla="*/ 191796 w 267202"/>
                <a:gd name="connsiteY1" fmla="*/ 132782 h 147535"/>
                <a:gd name="connsiteX2" fmla="*/ 267203 w 267202"/>
                <a:gd name="connsiteY2" fmla="*/ 95078 h 147535"/>
                <a:gd name="connsiteX3" fmla="*/ 237696 w 267202"/>
                <a:gd name="connsiteY3" fmla="*/ 22950 h 147535"/>
                <a:gd name="connsiteX4" fmla="*/ 237696 w 267202"/>
                <a:gd name="connsiteY4" fmla="*/ 19671 h 147535"/>
                <a:gd name="connsiteX5" fmla="*/ 208189 w 267202"/>
                <a:gd name="connsiteY5" fmla="*/ 9836 h 147535"/>
                <a:gd name="connsiteX6" fmla="*/ 147535 w 267202"/>
                <a:gd name="connsiteY6" fmla="*/ 0 h 147535"/>
                <a:gd name="connsiteX7" fmla="*/ 86882 w 267202"/>
                <a:gd name="connsiteY7" fmla="*/ 9836 h 147535"/>
                <a:gd name="connsiteX8" fmla="*/ 14754 w 267202"/>
                <a:gd name="connsiteY8" fmla="*/ 44261 h 147535"/>
                <a:gd name="connsiteX9" fmla="*/ 0 w 267202"/>
                <a:gd name="connsiteY9" fmla="*/ 73768 h 147535"/>
                <a:gd name="connsiteX10" fmla="*/ 0 w 267202"/>
                <a:gd name="connsiteY10" fmla="*/ 147535 h 147535"/>
                <a:gd name="connsiteX11" fmla="*/ 177042 w 267202"/>
                <a:gd name="connsiteY11" fmla="*/ 147535 h 147535"/>
                <a:gd name="connsiteX12" fmla="*/ 191796 w 267202"/>
                <a:gd name="connsiteY12" fmla="*/ 132782 h 147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7202" h="147535">
                  <a:moveTo>
                    <a:pt x="191796" y="132782"/>
                  </a:moveTo>
                  <a:lnTo>
                    <a:pt x="191796" y="132782"/>
                  </a:lnTo>
                  <a:cubicBezTo>
                    <a:pt x="214746" y="116389"/>
                    <a:pt x="240974" y="103275"/>
                    <a:pt x="267203" y="95078"/>
                  </a:cubicBezTo>
                  <a:cubicBezTo>
                    <a:pt x="249171" y="75407"/>
                    <a:pt x="237696" y="50818"/>
                    <a:pt x="237696" y="22950"/>
                  </a:cubicBezTo>
                  <a:cubicBezTo>
                    <a:pt x="237696" y="21311"/>
                    <a:pt x="237696" y="21311"/>
                    <a:pt x="237696" y="19671"/>
                  </a:cubicBezTo>
                  <a:cubicBezTo>
                    <a:pt x="227860" y="16393"/>
                    <a:pt x="218024" y="11475"/>
                    <a:pt x="208189" y="9836"/>
                  </a:cubicBezTo>
                  <a:cubicBezTo>
                    <a:pt x="190157" y="4918"/>
                    <a:pt x="168846" y="0"/>
                    <a:pt x="147535" y="0"/>
                  </a:cubicBezTo>
                  <a:cubicBezTo>
                    <a:pt x="127864" y="0"/>
                    <a:pt x="106553" y="3279"/>
                    <a:pt x="86882" y="9836"/>
                  </a:cubicBezTo>
                  <a:cubicBezTo>
                    <a:pt x="60653" y="18032"/>
                    <a:pt x="36064" y="29507"/>
                    <a:pt x="14754" y="44261"/>
                  </a:cubicBezTo>
                  <a:cubicBezTo>
                    <a:pt x="4918" y="50818"/>
                    <a:pt x="0" y="62293"/>
                    <a:pt x="0" y="73768"/>
                  </a:cubicBezTo>
                  <a:lnTo>
                    <a:pt x="0" y="147535"/>
                  </a:lnTo>
                  <a:lnTo>
                    <a:pt x="177042" y="147535"/>
                  </a:lnTo>
                  <a:cubicBezTo>
                    <a:pt x="181960" y="140978"/>
                    <a:pt x="185239" y="137700"/>
                    <a:pt x="191796" y="132782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2" name="Graphic 62" descr="Rocket">
            <a:extLst>
              <a:ext uri="{FF2B5EF4-FFF2-40B4-BE49-F238E27FC236}">
                <a16:creationId xmlns:a16="http://schemas.microsoft.com/office/drawing/2014/main" id="{67454909-18FE-4492-A5E9-B7057500E540}"/>
              </a:ext>
            </a:extLst>
          </p:cNvPr>
          <p:cNvGrpSpPr/>
          <p:nvPr/>
        </p:nvGrpSpPr>
        <p:grpSpPr>
          <a:xfrm>
            <a:off x="4380849" y="2626151"/>
            <a:ext cx="786855" cy="786855"/>
            <a:chOff x="4380849" y="2575351"/>
            <a:chExt cx="786855" cy="786855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400EBA6-FFDE-4C77-A3CD-A15C2AD34C30}"/>
                </a:ext>
              </a:extLst>
            </p:cNvPr>
            <p:cNvSpPr/>
            <p:nvPr/>
          </p:nvSpPr>
          <p:spPr>
            <a:xfrm>
              <a:off x="4953777" y="2639861"/>
              <a:ext cx="150372" cy="144497"/>
            </a:xfrm>
            <a:custGeom>
              <a:avLst/>
              <a:gdLst>
                <a:gd name="connsiteX0" fmla="*/ 146716 w 150372"/>
                <a:gd name="connsiteY0" fmla="*/ 4339 h 144497"/>
                <a:gd name="connsiteX1" fmla="*/ 0 w 150372"/>
                <a:gd name="connsiteY1" fmla="*/ 22371 h 144497"/>
                <a:gd name="connsiteX2" fmla="*/ 67211 w 150372"/>
                <a:gd name="connsiteY2" fmla="*/ 75648 h 144497"/>
                <a:gd name="connsiteX3" fmla="*/ 121307 w 150372"/>
                <a:gd name="connsiteY3" fmla="*/ 144498 h 144497"/>
                <a:gd name="connsiteX4" fmla="*/ 146716 w 150372"/>
                <a:gd name="connsiteY4" fmla="*/ 4339 h 144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372" h="144497">
                  <a:moveTo>
                    <a:pt x="146716" y="4339"/>
                  </a:moveTo>
                  <a:cubicBezTo>
                    <a:pt x="135241" y="-7136"/>
                    <a:pt x="61473" y="5978"/>
                    <a:pt x="0" y="22371"/>
                  </a:cubicBezTo>
                  <a:cubicBezTo>
                    <a:pt x="22130" y="35485"/>
                    <a:pt x="45080" y="53517"/>
                    <a:pt x="67211" y="75648"/>
                  </a:cubicBezTo>
                  <a:cubicBezTo>
                    <a:pt x="90160" y="98598"/>
                    <a:pt x="108193" y="121548"/>
                    <a:pt x="121307" y="144498"/>
                  </a:cubicBezTo>
                  <a:cubicBezTo>
                    <a:pt x="137700" y="81385"/>
                    <a:pt x="159010" y="15814"/>
                    <a:pt x="146716" y="4339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52BFDAB4-B67A-4247-A497-DBFC0F16C30C}"/>
                </a:ext>
              </a:extLst>
            </p:cNvPr>
            <p:cNvSpPr/>
            <p:nvPr/>
          </p:nvSpPr>
          <p:spPr>
            <a:xfrm>
              <a:off x="4444016" y="2865196"/>
              <a:ext cx="199936" cy="191234"/>
            </a:xfrm>
            <a:custGeom>
              <a:avLst/>
              <a:gdLst>
                <a:gd name="connsiteX0" fmla="*/ 199937 w 199936"/>
                <a:gd name="connsiteY0" fmla="*/ 12602 h 191234"/>
                <a:gd name="connsiteX1" fmla="*/ 172069 w 199936"/>
                <a:gd name="connsiteY1" fmla="*/ 1947 h 191234"/>
                <a:gd name="connsiteX2" fmla="*/ 139284 w 199936"/>
                <a:gd name="connsiteY2" fmla="*/ 8504 h 191234"/>
                <a:gd name="connsiteX3" fmla="*/ 8961 w 199936"/>
                <a:gd name="connsiteY3" fmla="*/ 138827 h 191234"/>
                <a:gd name="connsiteX4" fmla="*/ 36829 w 199936"/>
                <a:gd name="connsiteY4" fmla="*/ 190464 h 191234"/>
                <a:gd name="connsiteX5" fmla="*/ 145841 w 199936"/>
                <a:gd name="connsiteY5" fmla="*/ 165875 h 191234"/>
                <a:gd name="connsiteX6" fmla="*/ 199937 w 199936"/>
                <a:gd name="connsiteY6" fmla="*/ 12602 h 191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9936" h="191234">
                  <a:moveTo>
                    <a:pt x="199937" y="12602"/>
                  </a:moveTo>
                  <a:lnTo>
                    <a:pt x="172069" y="1947"/>
                  </a:lnTo>
                  <a:cubicBezTo>
                    <a:pt x="160594" y="-2151"/>
                    <a:pt x="148300" y="308"/>
                    <a:pt x="139284" y="8504"/>
                  </a:cubicBezTo>
                  <a:lnTo>
                    <a:pt x="8961" y="138827"/>
                  </a:lnTo>
                  <a:cubicBezTo>
                    <a:pt x="-12350" y="160137"/>
                    <a:pt x="7321" y="197021"/>
                    <a:pt x="36829" y="190464"/>
                  </a:cubicBezTo>
                  <a:lnTo>
                    <a:pt x="145841" y="165875"/>
                  </a:lnTo>
                  <a:cubicBezTo>
                    <a:pt x="154857" y="124893"/>
                    <a:pt x="169610" y="69977"/>
                    <a:pt x="199937" y="12602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AD2CEE42-2639-4FB8-B83D-1BBCEE7C3E89}"/>
                </a:ext>
              </a:extLst>
            </p:cNvPr>
            <p:cNvSpPr/>
            <p:nvPr/>
          </p:nvSpPr>
          <p:spPr>
            <a:xfrm>
              <a:off x="4684970" y="3091724"/>
              <a:ext cx="191612" cy="206034"/>
            </a:xfrm>
            <a:custGeom>
              <a:avLst/>
              <a:gdLst>
                <a:gd name="connsiteX0" fmla="*/ 176188 w 191612"/>
                <a:gd name="connsiteY0" fmla="*/ 0 h 206034"/>
                <a:gd name="connsiteX1" fmla="*/ 26193 w 191612"/>
                <a:gd name="connsiteY1" fmla="*/ 52457 h 206034"/>
                <a:gd name="connsiteX2" fmla="*/ 785 w 191612"/>
                <a:gd name="connsiteY2" fmla="*/ 168846 h 206034"/>
                <a:gd name="connsiteX3" fmla="*/ 52422 w 191612"/>
                <a:gd name="connsiteY3" fmla="*/ 196714 h 206034"/>
                <a:gd name="connsiteX4" fmla="*/ 182745 w 191612"/>
                <a:gd name="connsiteY4" fmla="*/ 66391 h 206034"/>
                <a:gd name="connsiteX5" fmla="*/ 189302 w 191612"/>
                <a:gd name="connsiteY5" fmla="*/ 33605 h 206034"/>
                <a:gd name="connsiteX6" fmla="*/ 176188 w 191612"/>
                <a:gd name="connsiteY6" fmla="*/ 0 h 206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1612" h="206034">
                  <a:moveTo>
                    <a:pt x="176188" y="0"/>
                  </a:moveTo>
                  <a:cubicBezTo>
                    <a:pt x="121272" y="28687"/>
                    <a:pt x="68815" y="44261"/>
                    <a:pt x="26193" y="52457"/>
                  </a:cubicBezTo>
                  <a:lnTo>
                    <a:pt x="785" y="168846"/>
                  </a:lnTo>
                  <a:cubicBezTo>
                    <a:pt x="-5773" y="198353"/>
                    <a:pt x="30292" y="218844"/>
                    <a:pt x="52422" y="196714"/>
                  </a:cubicBezTo>
                  <a:lnTo>
                    <a:pt x="182745" y="66391"/>
                  </a:lnTo>
                  <a:cubicBezTo>
                    <a:pt x="190941" y="58194"/>
                    <a:pt x="194220" y="45080"/>
                    <a:pt x="189302" y="33605"/>
                  </a:cubicBezTo>
                  <a:lnTo>
                    <a:pt x="176188" y="0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B0439CA6-ED33-47F8-9515-33F24F1FE605}"/>
                </a:ext>
              </a:extLst>
            </p:cNvPr>
            <p:cNvSpPr/>
            <p:nvPr/>
          </p:nvSpPr>
          <p:spPr>
            <a:xfrm>
              <a:off x="4618544" y="2676986"/>
              <a:ext cx="440966" cy="440147"/>
            </a:xfrm>
            <a:custGeom>
              <a:avLst/>
              <a:gdLst>
                <a:gd name="connsiteX0" fmla="*/ 290972 w 440966"/>
                <a:gd name="connsiteY0" fmla="*/ 0 h 440147"/>
                <a:gd name="connsiteX1" fmla="*/ 134421 w 440966"/>
                <a:gd name="connsiteY1" fmla="*/ 106553 h 440147"/>
                <a:gd name="connsiteX2" fmla="*/ 0 w 440966"/>
                <a:gd name="connsiteY2" fmla="*/ 389329 h 440147"/>
                <a:gd name="connsiteX3" fmla="*/ 50818 w 440966"/>
                <a:gd name="connsiteY3" fmla="*/ 440147 h 440147"/>
                <a:gd name="connsiteX4" fmla="*/ 334413 w 440966"/>
                <a:gd name="connsiteY4" fmla="*/ 306546 h 440147"/>
                <a:gd name="connsiteX5" fmla="*/ 440967 w 440966"/>
                <a:gd name="connsiteY5" fmla="*/ 150814 h 440147"/>
                <a:gd name="connsiteX6" fmla="*/ 378674 w 440966"/>
                <a:gd name="connsiteY6" fmla="*/ 60653 h 440147"/>
                <a:gd name="connsiteX7" fmla="*/ 290972 w 440966"/>
                <a:gd name="connsiteY7" fmla="*/ 0 h 440147"/>
                <a:gd name="connsiteX8" fmla="*/ 332774 w 440966"/>
                <a:gd name="connsiteY8" fmla="*/ 177042 h 440147"/>
                <a:gd name="connsiteX9" fmla="*/ 263105 w 440966"/>
                <a:gd name="connsiteY9" fmla="*/ 177042 h 440147"/>
                <a:gd name="connsiteX10" fmla="*/ 263105 w 440966"/>
                <a:gd name="connsiteY10" fmla="*/ 107373 h 440147"/>
                <a:gd name="connsiteX11" fmla="*/ 332774 w 440966"/>
                <a:gd name="connsiteY11" fmla="*/ 107373 h 440147"/>
                <a:gd name="connsiteX12" fmla="*/ 332774 w 440966"/>
                <a:gd name="connsiteY12" fmla="*/ 177042 h 440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966" h="440147">
                  <a:moveTo>
                    <a:pt x="290972" y="0"/>
                  </a:moveTo>
                  <a:cubicBezTo>
                    <a:pt x="242614" y="19671"/>
                    <a:pt x="187698" y="53277"/>
                    <a:pt x="134421" y="106553"/>
                  </a:cubicBezTo>
                  <a:cubicBezTo>
                    <a:pt x="36884" y="204091"/>
                    <a:pt x="8196" y="322119"/>
                    <a:pt x="0" y="389329"/>
                  </a:cubicBezTo>
                  <a:lnTo>
                    <a:pt x="50818" y="440147"/>
                  </a:lnTo>
                  <a:cubicBezTo>
                    <a:pt x="118028" y="431951"/>
                    <a:pt x="236876" y="404083"/>
                    <a:pt x="334413" y="306546"/>
                  </a:cubicBezTo>
                  <a:cubicBezTo>
                    <a:pt x="387690" y="253269"/>
                    <a:pt x="421295" y="199173"/>
                    <a:pt x="440967" y="150814"/>
                  </a:cubicBezTo>
                  <a:cubicBezTo>
                    <a:pt x="430311" y="123766"/>
                    <a:pt x="409001" y="91800"/>
                    <a:pt x="378674" y="60653"/>
                  </a:cubicBezTo>
                  <a:cubicBezTo>
                    <a:pt x="349167" y="31966"/>
                    <a:pt x="318021" y="10655"/>
                    <a:pt x="290972" y="0"/>
                  </a:cubicBezTo>
                  <a:close/>
                  <a:moveTo>
                    <a:pt x="332774" y="177042"/>
                  </a:moveTo>
                  <a:cubicBezTo>
                    <a:pt x="313922" y="195894"/>
                    <a:pt x="282776" y="195894"/>
                    <a:pt x="263105" y="177042"/>
                  </a:cubicBezTo>
                  <a:cubicBezTo>
                    <a:pt x="244253" y="158191"/>
                    <a:pt x="244253" y="127044"/>
                    <a:pt x="263105" y="107373"/>
                  </a:cubicBezTo>
                  <a:cubicBezTo>
                    <a:pt x="281956" y="88521"/>
                    <a:pt x="313103" y="88521"/>
                    <a:pt x="332774" y="107373"/>
                  </a:cubicBezTo>
                  <a:cubicBezTo>
                    <a:pt x="351626" y="127044"/>
                    <a:pt x="351626" y="158191"/>
                    <a:pt x="332774" y="177042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B4EE7D8E-64B4-43E0-B86B-8C2E68697F27}"/>
                </a:ext>
              </a:extLst>
            </p:cNvPr>
            <p:cNvSpPr/>
            <p:nvPr/>
          </p:nvSpPr>
          <p:spPr>
            <a:xfrm>
              <a:off x="4522005" y="3096932"/>
              <a:ext cx="116739" cy="116981"/>
            </a:xfrm>
            <a:custGeom>
              <a:avLst/>
              <a:gdLst>
                <a:gd name="connsiteX0" fmla="*/ 95719 w 116739"/>
                <a:gd name="connsiteY0" fmla="*/ 21021 h 116981"/>
                <a:gd name="connsiteX1" fmla="*/ 57196 w 116739"/>
                <a:gd name="connsiteY1" fmla="*/ 12824 h 116981"/>
                <a:gd name="connsiteX2" fmla="*/ 2280 w 116739"/>
                <a:gd name="connsiteY2" fmla="*/ 114460 h 116981"/>
                <a:gd name="connsiteX3" fmla="*/ 103916 w 116739"/>
                <a:gd name="connsiteY3" fmla="*/ 59544 h 116981"/>
                <a:gd name="connsiteX4" fmla="*/ 95719 w 116739"/>
                <a:gd name="connsiteY4" fmla="*/ 21021 h 116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739" h="116981">
                  <a:moveTo>
                    <a:pt x="95719" y="21021"/>
                  </a:moveTo>
                  <a:cubicBezTo>
                    <a:pt x="82605" y="7906"/>
                    <a:pt x="84244" y="-14224"/>
                    <a:pt x="57196" y="12824"/>
                  </a:cubicBezTo>
                  <a:cubicBezTo>
                    <a:pt x="30148" y="39872"/>
                    <a:pt x="-10014" y="101345"/>
                    <a:pt x="2280" y="114460"/>
                  </a:cubicBezTo>
                  <a:cubicBezTo>
                    <a:pt x="15395" y="127574"/>
                    <a:pt x="76868" y="86592"/>
                    <a:pt x="103916" y="59544"/>
                  </a:cubicBezTo>
                  <a:cubicBezTo>
                    <a:pt x="130964" y="31676"/>
                    <a:pt x="108834" y="33315"/>
                    <a:pt x="95719" y="21021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8" name="Graphic 61" descr="Puzzle">
            <a:extLst>
              <a:ext uri="{FF2B5EF4-FFF2-40B4-BE49-F238E27FC236}">
                <a16:creationId xmlns:a16="http://schemas.microsoft.com/office/drawing/2014/main" id="{02307BC9-D723-4CD4-AFCA-9ABD15EDC90A}"/>
              </a:ext>
            </a:extLst>
          </p:cNvPr>
          <p:cNvSpPr/>
          <p:nvPr/>
        </p:nvSpPr>
        <p:spPr>
          <a:xfrm>
            <a:off x="5768144" y="4917686"/>
            <a:ext cx="655712" cy="655712"/>
          </a:xfrm>
          <a:custGeom>
            <a:avLst/>
            <a:gdLst>
              <a:gd name="connsiteX0" fmla="*/ 423754 w 655712"/>
              <a:gd name="connsiteY0" fmla="*/ 497522 h 655712"/>
              <a:gd name="connsiteX1" fmla="*/ 388510 w 655712"/>
              <a:gd name="connsiteY1" fmla="*/ 389329 h 655712"/>
              <a:gd name="connsiteX2" fmla="*/ 394247 w 655712"/>
              <a:gd name="connsiteY2" fmla="*/ 383592 h 655712"/>
              <a:gd name="connsiteX3" fmla="*/ 504079 w 655712"/>
              <a:gd name="connsiteY3" fmla="*/ 417197 h 655712"/>
              <a:gd name="connsiteX4" fmla="*/ 562273 w 655712"/>
              <a:gd name="connsiteY4" fmla="*/ 463917 h 655712"/>
              <a:gd name="connsiteX5" fmla="*/ 655713 w 655712"/>
              <a:gd name="connsiteY5" fmla="*/ 370478 h 655712"/>
              <a:gd name="connsiteX6" fmla="*/ 516374 w 655712"/>
              <a:gd name="connsiteY6" fmla="*/ 231139 h 655712"/>
              <a:gd name="connsiteX7" fmla="*/ 563093 w 655712"/>
              <a:gd name="connsiteY7" fmla="*/ 172944 h 655712"/>
              <a:gd name="connsiteX8" fmla="*/ 596698 w 655712"/>
              <a:gd name="connsiteY8" fmla="*/ 63112 h 655712"/>
              <a:gd name="connsiteX9" fmla="*/ 590961 w 655712"/>
              <a:gd name="connsiteY9" fmla="*/ 57375 h 655712"/>
              <a:gd name="connsiteX10" fmla="*/ 482768 w 655712"/>
              <a:gd name="connsiteY10" fmla="*/ 92619 h 655712"/>
              <a:gd name="connsiteX11" fmla="*/ 424574 w 655712"/>
              <a:gd name="connsiteY11" fmla="*/ 139339 h 655712"/>
              <a:gd name="connsiteX12" fmla="*/ 285235 w 655712"/>
              <a:gd name="connsiteY12" fmla="*/ 0 h 655712"/>
              <a:gd name="connsiteX13" fmla="*/ 190976 w 655712"/>
              <a:gd name="connsiteY13" fmla="*/ 93439 h 655712"/>
              <a:gd name="connsiteX14" fmla="*/ 237696 w 655712"/>
              <a:gd name="connsiteY14" fmla="*/ 151634 h 655712"/>
              <a:gd name="connsiteX15" fmla="*/ 272940 w 655712"/>
              <a:gd name="connsiteY15" fmla="*/ 259826 h 655712"/>
              <a:gd name="connsiteX16" fmla="*/ 267203 w 655712"/>
              <a:gd name="connsiteY16" fmla="*/ 265564 h 655712"/>
              <a:gd name="connsiteX17" fmla="*/ 157371 w 655712"/>
              <a:gd name="connsiteY17" fmla="*/ 231958 h 655712"/>
              <a:gd name="connsiteX18" fmla="*/ 99177 w 655712"/>
              <a:gd name="connsiteY18" fmla="*/ 185239 h 655712"/>
              <a:gd name="connsiteX19" fmla="*/ 0 w 655712"/>
              <a:gd name="connsiteY19" fmla="*/ 285235 h 655712"/>
              <a:gd name="connsiteX20" fmla="*/ 139339 w 655712"/>
              <a:gd name="connsiteY20" fmla="*/ 424574 h 655712"/>
              <a:gd name="connsiteX21" fmla="*/ 92619 w 655712"/>
              <a:gd name="connsiteY21" fmla="*/ 482768 h 655712"/>
              <a:gd name="connsiteX22" fmla="*/ 59014 w 655712"/>
              <a:gd name="connsiteY22" fmla="*/ 592600 h 655712"/>
              <a:gd name="connsiteX23" fmla="*/ 64752 w 655712"/>
              <a:gd name="connsiteY23" fmla="*/ 598338 h 655712"/>
              <a:gd name="connsiteX24" fmla="*/ 172944 w 655712"/>
              <a:gd name="connsiteY24" fmla="*/ 563093 h 655712"/>
              <a:gd name="connsiteX25" fmla="*/ 231139 w 655712"/>
              <a:gd name="connsiteY25" fmla="*/ 516374 h 655712"/>
              <a:gd name="connsiteX26" fmla="*/ 370478 w 655712"/>
              <a:gd name="connsiteY26" fmla="*/ 655713 h 655712"/>
              <a:gd name="connsiteX27" fmla="*/ 470474 w 655712"/>
              <a:gd name="connsiteY27" fmla="*/ 555716 h 655712"/>
              <a:gd name="connsiteX28" fmla="*/ 423754 w 655712"/>
              <a:gd name="connsiteY28" fmla="*/ 497522 h 655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55712" h="655712">
                <a:moveTo>
                  <a:pt x="423754" y="497522"/>
                </a:moveTo>
                <a:cubicBezTo>
                  <a:pt x="369658" y="499161"/>
                  <a:pt x="349987" y="429492"/>
                  <a:pt x="388510" y="389329"/>
                </a:cubicBezTo>
                <a:lnTo>
                  <a:pt x="394247" y="383592"/>
                </a:lnTo>
                <a:cubicBezTo>
                  <a:pt x="434410" y="345069"/>
                  <a:pt x="505718" y="363101"/>
                  <a:pt x="504079" y="417197"/>
                </a:cubicBezTo>
                <a:cubicBezTo>
                  <a:pt x="503259" y="448343"/>
                  <a:pt x="540143" y="486047"/>
                  <a:pt x="562273" y="463917"/>
                </a:cubicBezTo>
                <a:lnTo>
                  <a:pt x="655713" y="370478"/>
                </a:lnTo>
                <a:lnTo>
                  <a:pt x="516374" y="231139"/>
                </a:lnTo>
                <a:cubicBezTo>
                  <a:pt x="494243" y="209008"/>
                  <a:pt x="531947" y="172125"/>
                  <a:pt x="563093" y="172944"/>
                </a:cubicBezTo>
                <a:cubicBezTo>
                  <a:pt x="617189" y="174583"/>
                  <a:pt x="635222" y="103275"/>
                  <a:pt x="596698" y="63112"/>
                </a:cubicBezTo>
                <a:lnTo>
                  <a:pt x="590961" y="57375"/>
                </a:lnTo>
                <a:cubicBezTo>
                  <a:pt x="550799" y="18852"/>
                  <a:pt x="481129" y="38523"/>
                  <a:pt x="482768" y="92619"/>
                </a:cubicBezTo>
                <a:cubicBezTo>
                  <a:pt x="483588" y="123766"/>
                  <a:pt x="446704" y="161469"/>
                  <a:pt x="424574" y="139339"/>
                </a:cubicBezTo>
                <a:lnTo>
                  <a:pt x="285235" y="0"/>
                </a:lnTo>
                <a:lnTo>
                  <a:pt x="190976" y="93439"/>
                </a:lnTo>
                <a:cubicBezTo>
                  <a:pt x="168846" y="115569"/>
                  <a:pt x="206549" y="152453"/>
                  <a:pt x="237696" y="151634"/>
                </a:cubicBezTo>
                <a:cubicBezTo>
                  <a:pt x="291792" y="149994"/>
                  <a:pt x="311463" y="219664"/>
                  <a:pt x="272940" y="259826"/>
                </a:cubicBezTo>
                <a:lnTo>
                  <a:pt x="267203" y="265564"/>
                </a:lnTo>
                <a:cubicBezTo>
                  <a:pt x="227040" y="304087"/>
                  <a:pt x="155732" y="286055"/>
                  <a:pt x="157371" y="231958"/>
                </a:cubicBezTo>
                <a:cubicBezTo>
                  <a:pt x="158191" y="200812"/>
                  <a:pt x="121307" y="163108"/>
                  <a:pt x="99177" y="185239"/>
                </a:cubicBezTo>
                <a:lnTo>
                  <a:pt x="0" y="285235"/>
                </a:lnTo>
                <a:lnTo>
                  <a:pt x="139339" y="424574"/>
                </a:lnTo>
                <a:cubicBezTo>
                  <a:pt x="161469" y="446704"/>
                  <a:pt x="123766" y="483588"/>
                  <a:pt x="92619" y="482768"/>
                </a:cubicBezTo>
                <a:cubicBezTo>
                  <a:pt x="38523" y="481129"/>
                  <a:pt x="20491" y="552438"/>
                  <a:pt x="59014" y="592600"/>
                </a:cubicBezTo>
                <a:lnTo>
                  <a:pt x="64752" y="598338"/>
                </a:lnTo>
                <a:cubicBezTo>
                  <a:pt x="104914" y="636861"/>
                  <a:pt x="174583" y="617189"/>
                  <a:pt x="172944" y="563093"/>
                </a:cubicBezTo>
                <a:cubicBezTo>
                  <a:pt x="172125" y="531947"/>
                  <a:pt x="209008" y="494243"/>
                  <a:pt x="231139" y="516374"/>
                </a:cubicBezTo>
                <a:lnTo>
                  <a:pt x="370478" y="655713"/>
                </a:lnTo>
                <a:lnTo>
                  <a:pt x="470474" y="555716"/>
                </a:lnTo>
                <a:cubicBezTo>
                  <a:pt x="492604" y="533586"/>
                  <a:pt x="455720" y="496702"/>
                  <a:pt x="423754" y="497522"/>
                </a:cubicBezTo>
                <a:close/>
              </a:path>
            </a:pathLst>
          </a:custGeom>
          <a:solidFill>
            <a:srgbClr val="000000"/>
          </a:solidFill>
          <a:ln w="813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7637827-BA73-4932-A28D-3AE69BCF2490}"/>
              </a:ext>
            </a:extLst>
          </p:cNvPr>
          <p:cNvSpPr txBox="1"/>
          <p:nvPr/>
        </p:nvSpPr>
        <p:spPr>
          <a:xfrm>
            <a:off x="5410200" y="1676379"/>
            <a:ext cx="1371600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F341C42-43E4-4558-B188-E6788046D5C6}"/>
              </a:ext>
            </a:extLst>
          </p:cNvPr>
          <p:cNvSpPr txBox="1"/>
          <p:nvPr/>
        </p:nvSpPr>
        <p:spPr>
          <a:xfrm>
            <a:off x="6932637" y="4222192"/>
            <a:ext cx="1371600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81673A6-6E76-4EC3-B3F0-713E03C6E5DC}"/>
              </a:ext>
            </a:extLst>
          </p:cNvPr>
          <p:cNvSpPr txBox="1"/>
          <p:nvPr/>
        </p:nvSpPr>
        <p:spPr>
          <a:xfrm>
            <a:off x="3960087" y="4222192"/>
            <a:ext cx="1371600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/>
              <a:t>Lorem Ipsum</a:t>
            </a:r>
          </a:p>
        </p:txBody>
      </p:sp>
      <p:sp>
        <p:nvSpPr>
          <p:cNvPr id="84" name="Graphic 82" descr="World">
            <a:extLst>
              <a:ext uri="{FF2B5EF4-FFF2-40B4-BE49-F238E27FC236}">
                <a16:creationId xmlns:a16="http://schemas.microsoft.com/office/drawing/2014/main" id="{5C1EA5E1-C11D-4EA0-A643-693C30FE198F}"/>
              </a:ext>
            </a:extLst>
          </p:cNvPr>
          <p:cNvSpPr/>
          <p:nvPr/>
        </p:nvSpPr>
        <p:spPr>
          <a:xfrm>
            <a:off x="5673236" y="3342308"/>
            <a:ext cx="868972" cy="868972"/>
          </a:xfrm>
          <a:custGeom>
            <a:avLst/>
            <a:gdLst>
              <a:gd name="connsiteX0" fmla="*/ 497372 w 868972"/>
              <a:gd name="connsiteY0" fmla="*/ 794652 h 868972"/>
              <a:gd name="connsiteX1" fmla="*/ 662020 w 868972"/>
              <a:gd name="connsiteY1" fmla="*/ 457354 h 868972"/>
              <a:gd name="connsiteX2" fmla="*/ 799226 w 868972"/>
              <a:gd name="connsiteY2" fmla="*/ 457354 h 868972"/>
              <a:gd name="connsiteX3" fmla="*/ 497372 w 868972"/>
              <a:gd name="connsiteY3" fmla="*/ 794652 h 868972"/>
              <a:gd name="connsiteX4" fmla="*/ 69746 w 868972"/>
              <a:gd name="connsiteY4" fmla="*/ 457354 h 868972"/>
              <a:gd name="connsiteX5" fmla="*/ 206953 w 868972"/>
              <a:gd name="connsiteY5" fmla="*/ 457354 h 868972"/>
              <a:gd name="connsiteX6" fmla="*/ 371600 w 868972"/>
              <a:gd name="connsiteY6" fmla="*/ 794652 h 868972"/>
              <a:gd name="connsiteX7" fmla="*/ 69746 w 868972"/>
              <a:gd name="connsiteY7" fmla="*/ 457354 h 868972"/>
              <a:gd name="connsiteX8" fmla="*/ 371600 w 868972"/>
              <a:gd name="connsiteY8" fmla="*/ 74320 h 868972"/>
              <a:gd name="connsiteX9" fmla="*/ 206953 w 868972"/>
              <a:gd name="connsiteY9" fmla="*/ 411618 h 868972"/>
              <a:gd name="connsiteX10" fmla="*/ 69746 w 868972"/>
              <a:gd name="connsiteY10" fmla="*/ 411618 h 868972"/>
              <a:gd name="connsiteX11" fmla="*/ 371600 w 868972"/>
              <a:gd name="connsiteY11" fmla="*/ 74320 h 868972"/>
              <a:gd name="connsiteX12" fmla="*/ 457354 w 868972"/>
              <a:gd name="connsiteY12" fmla="*/ 457354 h 868972"/>
              <a:gd name="connsiteX13" fmla="*/ 616284 w 868972"/>
              <a:gd name="connsiteY13" fmla="*/ 457354 h 868972"/>
              <a:gd name="connsiteX14" fmla="*/ 457354 w 868972"/>
              <a:gd name="connsiteY14" fmla="*/ 771784 h 868972"/>
              <a:gd name="connsiteX15" fmla="*/ 457354 w 868972"/>
              <a:gd name="connsiteY15" fmla="*/ 457354 h 868972"/>
              <a:gd name="connsiteX16" fmla="*/ 411618 w 868972"/>
              <a:gd name="connsiteY16" fmla="*/ 457354 h 868972"/>
              <a:gd name="connsiteX17" fmla="*/ 411618 w 868972"/>
              <a:gd name="connsiteY17" fmla="*/ 771784 h 868972"/>
              <a:gd name="connsiteX18" fmla="*/ 252688 w 868972"/>
              <a:gd name="connsiteY18" fmla="*/ 457354 h 868972"/>
              <a:gd name="connsiteX19" fmla="*/ 411618 w 868972"/>
              <a:gd name="connsiteY19" fmla="*/ 457354 h 868972"/>
              <a:gd name="connsiteX20" fmla="*/ 457354 w 868972"/>
              <a:gd name="connsiteY20" fmla="*/ 97188 h 868972"/>
              <a:gd name="connsiteX21" fmla="*/ 616284 w 868972"/>
              <a:gd name="connsiteY21" fmla="*/ 411618 h 868972"/>
              <a:gd name="connsiteX22" fmla="*/ 457354 w 868972"/>
              <a:gd name="connsiteY22" fmla="*/ 411618 h 868972"/>
              <a:gd name="connsiteX23" fmla="*/ 457354 w 868972"/>
              <a:gd name="connsiteY23" fmla="*/ 97188 h 868972"/>
              <a:gd name="connsiteX24" fmla="*/ 411618 w 868972"/>
              <a:gd name="connsiteY24" fmla="*/ 411618 h 868972"/>
              <a:gd name="connsiteX25" fmla="*/ 252688 w 868972"/>
              <a:gd name="connsiteY25" fmla="*/ 411618 h 868972"/>
              <a:gd name="connsiteX26" fmla="*/ 411618 w 868972"/>
              <a:gd name="connsiteY26" fmla="*/ 97188 h 868972"/>
              <a:gd name="connsiteX27" fmla="*/ 411618 w 868972"/>
              <a:gd name="connsiteY27" fmla="*/ 411618 h 868972"/>
              <a:gd name="connsiteX28" fmla="*/ 799226 w 868972"/>
              <a:gd name="connsiteY28" fmla="*/ 411618 h 868972"/>
              <a:gd name="connsiteX29" fmla="*/ 662020 w 868972"/>
              <a:gd name="connsiteY29" fmla="*/ 411618 h 868972"/>
              <a:gd name="connsiteX30" fmla="*/ 497372 w 868972"/>
              <a:gd name="connsiteY30" fmla="*/ 74320 h 868972"/>
              <a:gd name="connsiteX31" fmla="*/ 799226 w 868972"/>
              <a:gd name="connsiteY31" fmla="*/ 411618 h 868972"/>
              <a:gd name="connsiteX32" fmla="*/ 434486 w 868972"/>
              <a:gd name="connsiteY32" fmla="*/ 0 h 868972"/>
              <a:gd name="connsiteX33" fmla="*/ 0 w 868972"/>
              <a:gd name="connsiteY33" fmla="*/ 434486 h 868972"/>
              <a:gd name="connsiteX34" fmla="*/ 434486 w 868972"/>
              <a:gd name="connsiteY34" fmla="*/ 868972 h 868972"/>
              <a:gd name="connsiteX35" fmla="*/ 868972 w 868972"/>
              <a:gd name="connsiteY35" fmla="*/ 434486 h 868972"/>
              <a:gd name="connsiteX36" fmla="*/ 434486 w 868972"/>
              <a:gd name="connsiteY36" fmla="*/ 0 h 86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868972" h="868972">
                <a:moveTo>
                  <a:pt x="497372" y="794652"/>
                </a:moveTo>
                <a:cubicBezTo>
                  <a:pt x="571692" y="703181"/>
                  <a:pt x="654016" y="587700"/>
                  <a:pt x="662020" y="457354"/>
                </a:cubicBezTo>
                <a:lnTo>
                  <a:pt x="799226" y="457354"/>
                </a:lnTo>
                <a:cubicBezTo>
                  <a:pt x="788935" y="627718"/>
                  <a:pt x="662020" y="766068"/>
                  <a:pt x="497372" y="794652"/>
                </a:cubicBezTo>
                <a:close/>
                <a:moveTo>
                  <a:pt x="69746" y="457354"/>
                </a:moveTo>
                <a:lnTo>
                  <a:pt x="206953" y="457354"/>
                </a:lnTo>
                <a:cubicBezTo>
                  <a:pt x="216100" y="587700"/>
                  <a:pt x="297280" y="703181"/>
                  <a:pt x="371600" y="794652"/>
                </a:cubicBezTo>
                <a:cubicBezTo>
                  <a:pt x="206953" y="766068"/>
                  <a:pt x="80037" y="627718"/>
                  <a:pt x="69746" y="457354"/>
                </a:cubicBezTo>
                <a:close/>
                <a:moveTo>
                  <a:pt x="371600" y="74320"/>
                </a:moveTo>
                <a:cubicBezTo>
                  <a:pt x="297280" y="165791"/>
                  <a:pt x="214956" y="281273"/>
                  <a:pt x="206953" y="411618"/>
                </a:cubicBezTo>
                <a:lnTo>
                  <a:pt x="69746" y="411618"/>
                </a:lnTo>
                <a:cubicBezTo>
                  <a:pt x="80037" y="241254"/>
                  <a:pt x="206953" y="102905"/>
                  <a:pt x="371600" y="74320"/>
                </a:cubicBezTo>
                <a:close/>
                <a:moveTo>
                  <a:pt x="457354" y="457354"/>
                </a:moveTo>
                <a:lnTo>
                  <a:pt x="616284" y="457354"/>
                </a:lnTo>
                <a:cubicBezTo>
                  <a:pt x="607137" y="575122"/>
                  <a:pt x="530530" y="681457"/>
                  <a:pt x="457354" y="771784"/>
                </a:cubicBezTo>
                <a:lnTo>
                  <a:pt x="457354" y="457354"/>
                </a:lnTo>
                <a:close/>
                <a:moveTo>
                  <a:pt x="411618" y="457354"/>
                </a:moveTo>
                <a:lnTo>
                  <a:pt x="411618" y="771784"/>
                </a:lnTo>
                <a:cubicBezTo>
                  <a:pt x="338442" y="681457"/>
                  <a:pt x="261835" y="575122"/>
                  <a:pt x="252688" y="457354"/>
                </a:cubicBezTo>
                <a:lnTo>
                  <a:pt x="411618" y="457354"/>
                </a:lnTo>
                <a:close/>
                <a:moveTo>
                  <a:pt x="457354" y="97188"/>
                </a:moveTo>
                <a:cubicBezTo>
                  <a:pt x="530530" y="187515"/>
                  <a:pt x="607137" y="292706"/>
                  <a:pt x="616284" y="411618"/>
                </a:cubicBezTo>
                <a:lnTo>
                  <a:pt x="457354" y="411618"/>
                </a:lnTo>
                <a:lnTo>
                  <a:pt x="457354" y="97188"/>
                </a:lnTo>
                <a:close/>
                <a:moveTo>
                  <a:pt x="411618" y="411618"/>
                </a:moveTo>
                <a:lnTo>
                  <a:pt x="252688" y="411618"/>
                </a:lnTo>
                <a:cubicBezTo>
                  <a:pt x="261835" y="293850"/>
                  <a:pt x="338442" y="187515"/>
                  <a:pt x="411618" y="97188"/>
                </a:cubicBezTo>
                <a:lnTo>
                  <a:pt x="411618" y="411618"/>
                </a:lnTo>
                <a:close/>
                <a:moveTo>
                  <a:pt x="799226" y="411618"/>
                </a:moveTo>
                <a:lnTo>
                  <a:pt x="662020" y="411618"/>
                </a:lnTo>
                <a:cubicBezTo>
                  <a:pt x="654016" y="281273"/>
                  <a:pt x="571692" y="165791"/>
                  <a:pt x="497372" y="74320"/>
                </a:cubicBezTo>
                <a:cubicBezTo>
                  <a:pt x="662020" y="102905"/>
                  <a:pt x="788935" y="241254"/>
                  <a:pt x="799226" y="411618"/>
                </a:cubicBezTo>
                <a:close/>
                <a:moveTo>
                  <a:pt x="434486" y="0"/>
                </a:moveTo>
                <a:cubicBezTo>
                  <a:pt x="194375" y="0"/>
                  <a:pt x="0" y="194375"/>
                  <a:pt x="0" y="434486"/>
                </a:cubicBezTo>
                <a:cubicBezTo>
                  <a:pt x="0" y="674597"/>
                  <a:pt x="194375" y="868972"/>
                  <a:pt x="434486" y="868972"/>
                </a:cubicBezTo>
                <a:cubicBezTo>
                  <a:pt x="674597" y="868972"/>
                  <a:pt x="868972" y="674597"/>
                  <a:pt x="868972" y="434486"/>
                </a:cubicBezTo>
                <a:cubicBezTo>
                  <a:pt x="868972" y="194375"/>
                  <a:pt x="674597" y="0"/>
                  <a:pt x="434486" y="0"/>
                </a:cubicBezTo>
                <a:close/>
              </a:path>
            </a:pathLst>
          </a:custGeom>
          <a:solidFill>
            <a:schemeClr val="bg2"/>
          </a:solidFill>
          <a:ln w="114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5AD855D-BC8F-4EE0-B2EF-6725A94FC7C3}"/>
              </a:ext>
            </a:extLst>
          </p:cNvPr>
          <p:cNvGrpSpPr/>
          <p:nvPr/>
        </p:nvGrpSpPr>
        <p:grpSpPr>
          <a:xfrm>
            <a:off x="8923583" y="3928524"/>
            <a:ext cx="2926080" cy="1290153"/>
            <a:chOff x="8921977" y="4073386"/>
            <a:chExt cx="2926080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A34FD64-0E87-4C80-BB84-5A6FED2D611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65DDED1-AB95-4D2B-AB5F-991A8F91F5A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517C1FD-3BAC-42D9-B25F-A575EFA2DE8E}"/>
              </a:ext>
            </a:extLst>
          </p:cNvPr>
          <p:cNvGrpSpPr/>
          <p:nvPr/>
        </p:nvGrpSpPr>
        <p:grpSpPr>
          <a:xfrm>
            <a:off x="334542" y="3928524"/>
            <a:ext cx="2926080" cy="1290153"/>
            <a:chOff x="332936" y="4652338"/>
            <a:chExt cx="2926080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B09BC1C-DE49-45F4-8B8A-EAA795F4279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F9390C01-A121-4B3D-9017-E49DD8264FC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E0246556-2655-48ED-AC22-D6AC1D2CA95F}"/>
              </a:ext>
            </a:extLst>
          </p:cNvPr>
          <p:cNvGrpSpPr/>
          <p:nvPr/>
        </p:nvGrpSpPr>
        <p:grpSpPr>
          <a:xfrm>
            <a:off x="8280198" y="1292950"/>
            <a:ext cx="2926080" cy="1290153"/>
            <a:chOff x="8921977" y="1466725"/>
            <a:chExt cx="2926080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896D95A5-533C-47DD-B5AB-28AFB234645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5C6DEE90-F859-4B4B-A4B9-9E71ECCC45C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B74CA8E3-F171-4B0E-ACA3-BC59156C4F84}"/>
              </a:ext>
            </a:extLst>
          </p:cNvPr>
          <p:cNvGrpSpPr/>
          <p:nvPr/>
        </p:nvGrpSpPr>
        <p:grpSpPr>
          <a:xfrm>
            <a:off x="985722" y="1292950"/>
            <a:ext cx="2926080" cy="1290153"/>
            <a:chOff x="332936" y="2627766"/>
            <a:chExt cx="2926080" cy="129015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88667CC-BF6D-4199-8C8E-D0C4B7F16027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8C61EA9-926C-4D8D-BA47-B04AD651521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2294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379</Words>
  <PresentationFormat>Widescreen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Three-Lobed Diagram – Slide Template</vt:lpstr>
      <vt:lpstr>Three-Lobed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Three-Lobed Diagram</dc:title>
  <dc:creator>PresentationGO.com</dc:creator>
  <dc:description>© Copyright PresentationGO.com</dc:description>
  <dcterms:created xsi:type="dcterms:W3CDTF">2014-11-26T05:14:11Z</dcterms:created>
  <dcterms:modified xsi:type="dcterms:W3CDTF">2020-05-30T02:48:56Z</dcterms:modified>
  <cp:category>Charts &amp; Diagrams</cp:category>
</cp:coreProperties>
</file>