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2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59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Three-Step Process Loop – Slide Template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1C780C43-F8C1-FBCA-9854-AA56E3523B31}"/>
              </a:ext>
            </a:extLst>
          </p:cNvPr>
          <p:cNvSpPr/>
          <p:nvPr/>
        </p:nvSpPr>
        <p:spPr>
          <a:xfrm>
            <a:off x="4022308" y="2454851"/>
            <a:ext cx="1106531" cy="1106531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4452AAA3-762A-F602-BE6D-C3471122887D}"/>
              </a:ext>
            </a:extLst>
          </p:cNvPr>
          <p:cNvSpPr/>
          <p:nvPr/>
        </p:nvSpPr>
        <p:spPr>
          <a:xfrm>
            <a:off x="1677967" y="2454851"/>
            <a:ext cx="1106531" cy="1106531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FF34FCE4-2EE4-3C9B-EBBC-A37A776B4A9A}"/>
              </a:ext>
            </a:extLst>
          </p:cNvPr>
          <p:cNvSpPr/>
          <p:nvPr/>
        </p:nvSpPr>
        <p:spPr>
          <a:xfrm>
            <a:off x="6366648" y="2454851"/>
            <a:ext cx="1106531" cy="1106531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E612C8A-1785-5133-C316-4466A6DDE299}"/>
              </a:ext>
            </a:extLst>
          </p:cNvPr>
          <p:cNvSpPr/>
          <p:nvPr/>
        </p:nvSpPr>
        <p:spPr>
          <a:xfrm>
            <a:off x="1217597" y="2009425"/>
            <a:ext cx="4473003" cy="201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49" y="9631"/>
                </a:moveTo>
                <a:lnTo>
                  <a:pt x="12577" y="8876"/>
                </a:lnTo>
                <a:lnTo>
                  <a:pt x="13958" y="5809"/>
                </a:lnTo>
                <a:cubicBezTo>
                  <a:pt x="14558" y="4476"/>
                  <a:pt x="15351" y="3747"/>
                  <a:pt x="16189" y="3747"/>
                </a:cubicBezTo>
                <a:cubicBezTo>
                  <a:pt x="16189" y="3747"/>
                  <a:pt x="16189" y="3747"/>
                  <a:pt x="16189" y="3747"/>
                </a:cubicBezTo>
                <a:cubicBezTo>
                  <a:pt x="17038" y="3747"/>
                  <a:pt x="17830" y="4476"/>
                  <a:pt x="18419" y="5809"/>
                </a:cubicBezTo>
                <a:lnTo>
                  <a:pt x="20389" y="10184"/>
                </a:lnTo>
                <a:lnTo>
                  <a:pt x="21600" y="7544"/>
                </a:lnTo>
                <a:lnTo>
                  <a:pt x="19642" y="3168"/>
                </a:lnTo>
                <a:cubicBezTo>
                  <a:pt x="18725" y="1132"/>
                  <a:pt x="17502" y="0"/>
                  <a:pt x="16200" y="0"/>
                </a:cubicBezTo>
                <a:cubicBezTo>
                  <a:pt x="16200" y="0"/>
                  <a:pt x="16200" y="0"/>
                  <a:pt x="16200" y="0"/>
                </a:cubicBezTo>
                <a:cubicBezTo>
                  <a:pt x="14898" y="0"/>
                  <a:pt x="13687" y="1132"/>
                  <a:pt x="12758" y="3168"/>
                </a:cubicBezTo>
                <a:lnTo>
                  <a:pt x="11060" y="6940"/>
                </a:lnTo>
                <a:lnTo>
                  <a:pt x="11060" y="6940"/>
                </a:lnTo>
                <a:lnTo>
                  <a:pt x="8740" y="12070"/>
                </a:lnTo>
                <a:lnTo>
                  <a:pt x="8740" y="12070"/>
                </a:lnTo>
                <a:lnTo>
                  <a:pt x="8468" y="12673"/>
                </a:lnTo>
                <a:lnTo>
                  <a:pt x="7109" y="15741"/>
                </a:lnTo>
                <a:cubicBezTo>
                  <a:pt x="5875" y="18482"/>
                  <a:pt x="3872" y="18482"/>
                  <a:pt x="2649" y="15741"/>
                </a:cubicBezTo>
                <a:lnTo>
                  <a:pt x="2649" y="15741"/>
                </a:lnTo>
                <a:cubicBezTo>
                  <a:pt x="2049" y="14408"/>
                  <a:pt x="1721" y="12648"/>
                  <a:pt x="1721" y="10787"/>
                </a:cubicBezTo>
                <a:cubicBezTo>
                  <a:pt x="1721" y="8927"/>
                  <a:pt x="2049" y="7141"/>
                  <a:pt x="2649" y="5834"/>
                </a:cubicBezTo>
                <a:cubicBezTo>
                  <a:pt x="3249" y="4501"/>
                  <a:pt x="4042" y="3772"/>
                  <a:pt x="4879" y="3772"/>
                </a:cubicBezTo>
                <a:cubicBezTo>
                  <a:pt x="4879" y="3772"/>
                  <a:pt x="4879" y="3772"/>
                  <a:pt x="4879" y="3772"/>
                </a:cubicBezTo>
                <a:cubicBezTo>
                  <a:pt x="5728" y="3772"/>
                  <a:pt x="6521" y="4501"/>
                  <a:pt x="7109" y="5834"/>
                </a:cubicBezTo>
                <a:lnTo>
                  <a:pt x="9068" y="10184"/>
                </a:lnTo>
                <a:lnTo>
                  <a:pt x="10268" y="7519"/>
                </a:lnTo>
                <a:lnTo>
                  <a:pt x="8309" y="3168"/>
                </a:lnTo>
                <a:cubicBezTo>
                  <a:pt x="7392" y="1132"/>
                  <a:pt x="6170" y="0"/>
                  <a:pt x="4868" y="0"/>
                </a:cubicBezTo>
                <a:cubicBezTo>
                  <a:pt x="4868" y="0"/>
                  <a:pt x="4868" y="0"/>
                  <a:pt x="4868" y="0"/>
                </a:cubicBezTo>
                <a:cubicBezTo>
                  <a:pt x="3566" y="0"/>
                  <a:pt x="2355" y="1132"/>
                  <a:pt x="1426" y="3168"/>
                </a:cubicBezTo>
                <a:cubicBezTo>
                  <a:pt x="509" y="5205"/>
                  <a:pt x="0" y="7921"/>
                  <a:pt x="0" y="10813"/>
                </a:cubicBezTo>
                <a:cubicBezTo>
                  <a:pt x="0" y="13704"/>
                  <a:pt x="509" y="16395"/>
                  <a:pt x="1426" y="18432"/>
                </a:cubicBezTo>
                <a:lnTo>
                  <a:pt x="1426" y="18432"/>
                </a:lnTo>
                <a:cubicBezTo>
                  <a:pt x="2377" y="20544"/>
                  <a:pt x="3623" y="21600"/>
                  <a:pt x="4868" y="21600"/>
                </a:cubicBezTo>
                <a:cubicBezTo>
                  <a:pt x="6113" y="21600"/>
                  <a:pt x="7358" y="20544"/>
                  <a:pt x="8309" y="18432"/>
                </a:cubicBezTo>
                <a:lnTo>
                  <a:pt x="9928" y="14760"/>
                </a:lnTo>
                <a:lnTo>
                  <a:pt x="12249" y="9631"/>
                </a:lnTo>
                <a:lnTo>
                  <a:pt x="12249" y="9631"/>
                </a:lnTo>
                <a:close/>
                <a:moveTo>
                  <a:pt x="10098" y="11768"/>
                </a:moveTo>
                <a:lnTo>
                  <a:pt x="10008" y="12648"/>
                </a:lnTo>
                <a:cubicBezTo>
                  <a:pt x="9996" y="12724"/>
                  <a:pt x="9940" y="12774"/>
                  <a:pt x="9940" y="12698"/>
                </a:cubicBezTo>
                <a:lnTo>
                  <a:pt x="9917" y="12020"/>
                </a:lnTo>
                <a:lnTo>
                  <a:pt x="9611" y="11969"/>
                </a:lnTo>
                <a:cubicBezTo>
                  <a:pt x="9577" y="11969"/>
                  <a:pt x="9600" y="11844"/>
                  <a:pt x="9634" y="11818"/>
                </a:cubicBezTo>
                <a:lnTo>
                  <a:pt x="10030" y="11617"/>
                </a:lnTo>
                <a:cubicBezTo>
                  <a:pt x="10087" y="11617"/>
                  <a:pt x="10109" y="11693"/>
                  <a:pt x="10098" y="11768"/>
                </a:cubicBezTo>
                <a:close/>
                <a:moveTo>
                  <a:pt x="10642" y="10637"/>
                </a:moveTo>
                <a:lnTo>
                  <a:pt x="10517" y="11844"/>
                </a:lnTo>
                <a:cubicBezTo>
                  <a:pt x="10506" y="11969"/>
                  <a:pt x="10426" y="12020"/>
                  <a:pt x="10426" y="11919"/>
                </a:cubicBezTo>
                <a:lnTo>
                  <a:pt x="10392" y="11014"/>
                </a:lnTo>
                <a:lnTo>
                  <a:pt x="9985" y="10938"/>
                </a:lnTo>
                <a:cubicBezTo>
                  <a:pt x="9940" y="10938"/>
                  <a:pt x="9962" y="10762"/>
                  <a:pt x="10019" y="10737"/>
                </a:cubicBezTo>
                <a:lnTo>
                  <a:pt x="10562" y="10461"/>
                </a:lnTo>
                <a:cubicBezTo>
                  <a:pt x="10619" y="10410"/>
                  <a:pt x="10653" y="10511"/>
                  <a:pt x="10642" y="10637"/>
                </a:cubicBezTo>
                <a:close/>
                <a:moveTo>
                  <a:pt x="11242" y="9329"/>
                </a:moveTo>
                <a:lnTo>
                  <a:pt x="11094" y="10813"/>
                </a:lnTo>
                <a:cubicBezTo>
                  <a:pt x="11083" y="10963"/>
                  <a:pt x="10981" y="11039"/>
                  <a:pt x="10981" y="10913"/>
                </a:cubicBezTo>
                <a:lnTo>
                  <a:pt x="10936" y="9782"/>
                </a:lnTo>
                <a:lnTo>
                  <a:pt x="10426" y="9681"/>
                </a:lnTo>
                <a:cubicBezTo>
                  <a:pt x="10370" y="9681"/>
                  <a:pt x="10404" y="9455"/>
                  <a:pt x="10472" y="9430"/>
                </a:cubicBezTo>
                <a:lnTo>
                  <a:pt x="11140" y="9103"/>
                </a:lnTo>
                <a:cubicBezTo>
                  <a:pt x="11219" y="9078"/>
                  <a:pt x="11264" y="9178"/>
                  <a:pt x="11242" y="932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A0C5E4D-E939-7C9D-3AEF-921E8626F50F}"/>
              </a:ext>
            </a:extLst>
          </p:cNvPr>
          <p:cNvSpPr/>
          <p:nvPr/>
        </p:nvSpPr>
        <p:spPr>
          <a:xfrm>
            <a:off x="3461020" y="2009425"/>
            <a:ext cx="4465385" cy="201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42" h="21600" extrusionOk="0">
                <a:moveTo>
                  <a:pt x="19757" y="3176"/>
                </a:moveTo>
                <a:cubicBezTo>
                  <a:pt x="18858" y="1134"/>
                  <a:pt x="17660" y="0"/>
                  <a:pt x="16383" y="0"/>
                </a:cubicBezTo>
                <a:cubicBezTo>
                  <a:pt x="16383" y="0"/>
                  <a:pt x="16383" y="0"/>
                  <a:pt x="16383" y="0"/>
                </a:cubicBezTo>
                <a:cubicBezTo>
                  <a:pt x="15107" y="0"/>
                  <a:pt x="13908" y="1134"/>
                  <a:pt x="13009" y="3176"/>
                </a:cubicBezTo>
                <a:lnTo>
                  <a:pt x="11355" y="6931"/>
                </a:lnTo>
                <a:lnTo>
                  <a:pt x="11355" y="6931"/>
                </a:lnTo>
                <a:lnTo>
                  <a:pt x="9113" y="12022"/>
                </a:lnTo>
                <a:lnTo>
                  <a:pt x="7481" y="15753"/>
                </a:lnTo>
                <a:cubicBezTo>
                  <a:pt x="6893" y="17088"/>
                  <a:pt x="6116" y="17819"/>
                  <a:pt x="5295" y="17819"/>
                </a:cubicBezTo>
                <a:cubicBezTo>
                  <a:pt x="4462" y="17819"/>
                  <a:pt x="3685" y="17088"/>
                  <a:pt x="3108" y="15753"/>
                </a:cubicBezTo>
                <a:lnTo>
                  <a:pt x="1177" y="11367"/>
                </a:lnTo>
                <a:lnTo>
                  <a:pt x="0" y="14039"/>
                </a:lnTo>
                <a:lnTo>
                  <a:pt x="1931" y="18424"/>
                </a:lnTo>
                <a:cubicBezTo>
                  <a:pt x="2830" y="20466"/>
                  <a:pt x="4029" y="21600"/>
                  <a:pt x="5306" y="21600"/>
                </a:cubicBezTo>
                <a:cubicBezTo>
                  <a:pt x="6582" y="21600"/>
                  <a:pt x="7781" y="20466"/>
                  <a:pt x="8680" y="18424"/>
                </a:cubicBezTo>
                <a:lnTo>
                  <a:pt x="10278" y="14770"/>
                </a:lnTo>
                <a:lnTo>
                  <a:pt x="10278" y="14770"/>
                </a:lnTo>
                <a:lnTo>
                  <a:pt x="12032" y="10787"/>
                </a:lnTo>
                <a:lnTo>
                  <a:pt x="12032" y="10787"/>
                </a:lnTo>
                <a:lnTo>
                  <a:pt x="14208" y="5822"/>
                </a:lnTo>
                <a:cubicBezTo>
                  <a:pt x="14796" y="4486"/>
                  <a:pt x="15573" y="3755"/>
                  <a:pt x="16394" y="3755"/>
                </a:cubicBezTo>
                <a:cubicBezTo>
                  <a:pt x="17227" y="3755"/>
                  <a:pt x="18004" y="4486"/>
                  <a:pt x="18581" y="5822"/>
                </a:cubicBezTo>
                <a:cubicBezTo>
                  <a:pt x="19780" y="8544"/>
                  <a:pt x="19780" y="13005"/>
                  <a:pt x="18581" y="15727"/>
                </a:cubicBezTo>
                <a:cubicBezTo>
                  <a:pt x="17993" y="17063"/>
                  <a:pt x="17216" y="17794"/>
                  <a:pt x="16394" y="17794"/>
                </a:cubicBezTo>
                <a:cubicBezTo>
                  <a:pt x="15562" y="17794"/>
                  <a:pt x="14785" y="17063"/>
                  <a:pt x="14208" y="15727"/>
                </a:cubicBezTo>
                <a:lnTo>
                  <a:pt x="12287" y="11342"/>
                </a:lnTo>
                <a:lnTo>
                  <a:pt x="11111" y="14014"/>
                </a:lnTo>
                <a:lnTo>
                  <a:pt x="13031" y="18374"/>
                </a:lnTo>
                <a:cubicBezTo>
                  <a:pt x="13930" y="20415"/>
                  <a:pt x="15129" y="21550"/>
                  <a:pt x="16405" y="21550"/>
                </a:cubicBezTo>
                <a:cubicBezTo>
                  <a:pt x="17682" y="21550"/>
                  <a:pt x="18881" y="20415"/>
                  <a:pt x="19780" y="18374"/>
                </a:cubicBezTo>
                <a:cubicBezTo>
                  <a:pt x="21600" y="14240"/>
                  <a:pt x="21600" y="7385"/>
                  <a:pt x="19757" y="3176"/>
                </a:cubicBezTo>
                <a:close/>
                <a:moveTo>
                  <a:pt x="10789" y="12451"/>
                </a:moveTo>
                <a:lnTo>
                  <a:pt x="10134" y="12779"/>
                </a:lnTo>
                <a:cubicBezTo>
                  <a:pt x="10067" y="12804"/>
                  <a:pt x="10012" y="12703"/>
                  <a:pt x="10034" y="12552"/>
                </a:cubicBezTo>
                <a:lnTo>
                  <a:pt x="10178" y="11065"/>
                </a:lnTo>
                <a:cubicBezTo>
                  <a:pt x="10190" y="10913"/>
                  <a:pt x="10289" y="10838"/>
                  <a:pt x="10289" y="10964"/>
                </a:cubicBezTo>
                <a:lnTo>
                  <a:pt x="10334" y="12098"/>
                </a:lnTo>
                <a:lnTo>
                  <a:pt x="10833" y="12199"/>
                </a:lnTo>
                <a:cubicBezTo>
                  <a:pt x="10889" y="12199"/>
                  <a:pt x="10856" y="12426"/>
                  <a:pt x="10789" y="12451"/>
                </a:cubicBezTo>
                <a:close/>
                <a:moveTo>
                  <a:pt x="11233" y="11165"/>
                </a:moveTo>
                <a:lnTo>
                  <a:pt x="10700" y="11443"/>
                </a:lnTo>
                <a:cubicBezTo>
                  <a:pt x="10645" y="11468"/>
                  <a:pt x="10611" y="11392"/>
                  <a:pt x="10622" y="11266"/>
                </a:cubicBezTo>
                <a:lnTo>
                  <a:pt x="10744" y="10056"/>
                </a:lnTo>
                <a:cubicBezTo>
                  <a:pt x="10756" y="9930"/>
                  <a:pt x="10833" y="9880"/>
                  <a:pt x="10833" y="9981"/>
                </a:cubicBezTo>
                <a:lnTo>
                  <a:pt x="10867" y="10888"/>
                </a:lnTo>
                <a:lnTo>
                  <a:pt x="11266" y="10964"/>
                </a:lnTo>
                <a:cubicBezTo>
                  <a:pt x="11311" y="10989"/>
                  <a:pt x="11277" y="11140"/>
                  <a:pt x="11233" y="11165"/>
                </a:cubicBezTo>
                <a:close/>
                <a:moveTo>
                  <a:pt x="11599" y="10056"/>
                </a:moveTo>
                <a:lnTo>
                  <a:pt x="11211" y="10258"/>
                </a:lnTo>
                <a:cubicBezTo>
                  <a:pt x="11166" y="10283"/>
                  <a:pt x="11144" y="10208"/>
                  <a:pt x="11155" y="10132"/>
                </a:cubicBezTo>
                <a:lnTo>
                  <a:pt x="11244" y="9250"/>
                </a:lnTo>
                <a:cubicBezTo>
                  <a:pt x="11255" y="9174"/>
                  <a:pt x="11311" y="9124"/>
                  <a:pt x="11311" y="9200"/>
                </a:cubicBezTo>
                <a:lnTo>
                  <a:pt x="11333" y="9880"/>
                </a:lnTo>
                <a:lnTo>
                  <a:pt x="11632" y="9930"/>
                </a:lnTo>
                <a:cubicBezTo>
                  <a:pt x="11655" y="9905"/>
                  <a:pt x="11644" y="10031"/>
                  <a:pt x="11599" y="1005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TextBox 17">
            <a:extLst>
              <a:ext uri="{FF2B5EF4-FFF2-40B4-BE49-F238E27FC236}">
                <a16:creationId xmlns:a16="http://schemas.microsoft.com/office/drawing/2014/main" id="{A5ACCF4F-010C-DD30-AD4B-04D5306678E6}"/>
              </a:ext>
            </a:extLst>
          </p:cNvPr>
          <p:cNvSpPr txBox="1"/>
          <p:nvPr/>
        </p:nvSpPr>
        <p:spPr>
          <a:xfrm>
            <a:off x="1879501" y="2773947"/>
            <a:ext cx="720456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3D655075-1D1D-1815-4305-A85CAEE58D4B}"/>
              </a:ext>
            </a:extLst>
          </p:cNvPr>
          <p:cNvSpPr txBox="1"/>
          <p:nvPr/>
        </p:nvSpPr>
        <p:spPr>
          <a:xfrm>
            <a:off x="4215344" y="2773947"/>
            <a:ext cx="720456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C08C8668-F391-B374-D0AE-7A3DB2D2B0AE}"/>
              </a:ext>
            </a:extLst>
          </p:cNvPr>
          <p:cNvSpPr txBox="1"/>
          <p:nvPr/>
        </p:nvSpPr>
        <p:spPr>
          <a:xfrm>
            <a:off x="6548618" y="2773947"/>
            <a:ext cx="720456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69AB56C-7A6B-34C3-AB2C-68566E71C833}"/>
              </a:ext>
            </a:extLst>
          </p:cNvPr>
          <p:cNvGrpSpPr/>
          <p:nvPr/>
        </p:nvGrpSpPr>
        <p:grpSpPr>
          <a:xfrm>
            <a:off x="1348236" y="4255754"/>
            <a:ext cx="1751703" cy="1352335"/>
            <a:chOff x="332936" y="2638026"/>
            <a:chExt cx="2975111" cy="1803113"/>
          </a:xfrm>
        </p:grpSpPr>
        <p:sp>
          <p:nvSpPr>
            <p:cNvPr id="4" name="TextBox 11">
              <a:extLst>
                <a:ext uri="{FF2B5EF4-FFF2-40B4-BE49-F238E27FC236}">
                  <a16:creationId xmlns:a16="http://schemas.microsoft.com/office/drawing/2014/main" id="{1834DC68-1887-E85F-90D7-6FA13B5917C8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5" name="TextBox 12">
              <a:extLst>
                <a:ext uri="{FF2B5EF4-FFF2-40B4-BE49-F238E27FC236}">
                  <a16:creationId xmlns:a16="http://schemas.microsoft.com/office/drawing/2014/main" id="{972DED4A-A233-CA04-73FA-5C8CF99B74B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1AE7FBE-22BC-01D6-DDA8-FE8D8179B605}"/>
              </a:ext>
            </a:extLst>
          </p:cNvPr>
          <p:cNvGrpSpPr/>
          <p:nvPr/>
        </p:nvGrpSpPr>
        <p:grpSpPr>
          <a:xfrm>
            <a:off x="3696149" y="4255754"/>
            <a:ext cx="1751703" cy="1352335"/>
            <a:chOff x="332936" y="2638026"/>
            <a:chExt cx="2975111" cy="180311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6A16D2D-D046-812F-B29A-39CE054E544D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9276005-4850-5A91-55EA-CB8FEDA1313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FB05046-A215-52F5-65CA-C6BFB870FD83}"/>
              </a:ext>
            </a:extLst>
          </p:cNvPr>
          <p:cNvGrpSpPr/>
          <p:nvPr/>
        </p:nvGrpSpPr>
        <p:grpSpPr>
          <a:xfrm>
            <a:off x="6044061" y="4255754"/>
            <a:ext cx="1751703" cy="1352335"/>
            <a:chOff x="332936" y="2638026"/>
            <a:chExt cx="2975111" cy="180311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874C18A-2ABA-5BBD-A02B-52AF3BE9607C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7002683-839C-4C6E-0F3C-139360C2F77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323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Three-Step Process Loop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645A11EF-2259-69C1-F74B-A912E1A53985}"/>
              </a:ext>
            </a:extLst>
          </p:cNvPr>
          <p:cNvSpPr/>
          <p:nvPr/>
        </p:nvSpPr>
        <p:spPr>
          <a:xfrm>
            <a:off x="4022308" y="2454851"/>
            <a:ext cx="1106531" cy="1106531"/>
          </a:xfrm>
          <a:prstGeom prst="ellipse">
            <a:avLst/>
          </a:pr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A42775C1-A357-0FCA-0F31-893AAF7A0454}"/>
              </a:ext>
            </a:extLst>
          </p:cNvPr>
          <p:cNvSpPr/>
          <p:nvPr/>
        </p:nvSpPr>
        <p:spPr>
          <a:xfrm>
            <a:off x="1677967" y="2454851"/>
            <a:ext cx="1106531" cy="1106531"/>
          </a:xfrm>
          <a:prstGeom prst="ellipse">
            <a:avLst/>
          </a:pr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24C7F84B-A91C-3948-8BC6-BB5DCDBE6CBF}"/>
              </a:ext>
            </a:extLst>
          </p:cNvPr>
          <p:cNvSpPr/>
          <p:nvPr/>
        </p:nvSpPr>
        <p:spPr>
          <a:xfrm>
            <a:off x="6366648" y="2454851"/>
            <a:ext cx="1106531" cy="1106531"/>
          </a:xfrm>
          <a:prstGeom prst="ellipse">
            <a:avLst/>
          </a:pr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4AE0AE3-2FA3-080E-6E3E-C339856E4297}"/>
              </a:ext>
            </a:extLst>
          </p:cNvPr>
          <p:cNvSpPr/>
          <p:nvPr/>
        </p:nvSpPr>
        <p:spPr>
          <a:xfrm>
            <a:off x="1217597" y="2009425"/>
            <a:ext cx="4473003" cy="201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49" y="9631"/>
                </a:moveTo>
                <a:lnTo>
                  <a:pt x="12577" y="8876"/>
                </a:lnTo>
                <a:lnTo>
                  <a:pt x="13958" y="5809"/>
                </a:lnTo>
                <a:cubicBezTo>
                  <a:pt x="14558" y="4476"/>
                  <a:pt x="15351" y="3747"/>
                  <a:pt x="16189" y="3747"/>
                </a:cubicBezTo>
                <a:cubicBezTo>
                  <a:pt x="16189" y="3747"/>
                  <a:pt x="16189" y="3747"/>
                  <a:pt x="16189" y="3747"/>
                </a:cubicBezTo>
                <a:cubicBezTo>
                  <a:pt x="17038" y="3747"/>
                  <a:pt x="17830" y="4476"/>
                  <a:pt x="18419" y="5809"/>
                </a:cubicBezTo>
                <a:lnTo>
                  <a:pt x="20389" y="10184"/>
                </a:lnTo>
                <a:lnTo>
                  <a:pt x="21600" y="7544"/>
                </a:lnTo>
                <a:lnTo>
                  <a:pt x="19642" y="3168"/>
                </a:lnTo>
                <a:cubicBezTo>
                  <a:pt x="18725" y="1132"/>
                  <a:pt x="17502" y="0"/>
                  <a:pt x="16200" y="0"/>
                </a:cubicBezTo>
                <a:cubicBezTo>
                  <a:pt x="16200" y="0"/>
                  <a:pt x="16200" y="0"/>
                  <a:pt x="16200" y="0"/>
                </a:cubicBezTo>
                <a:cubicBezTo>
                  <a:pt x="14898" y="0"/>
                  <a:pt x="13687" y="1132"/>
                  <a:pt x="12758" y="3168"/>
                </a:cubicBezTo>
                <a:lnTo>
                  <a:pt x="11060" y="6940"/>
                </a:lnTo>
                <a:lnTo>
                  <a:pt x="11060" y="6940"/>
                </a:lnTo>
                <a:lnTo>
                  <a:pt x="8740" y="12070"/>
                </a:lnTo>
                <a:lnTo>
                  <a:pt x="8740" y="12070"/>
                </a:lnTo>
                <a:lnTo>
                  <a:pt x="8468" y="12673"/>
                </a:lnTo>
                <a:lnTo>
                  <a:pt x="7109" y="15741"/>
                </a:lnTo>
                <a:cubicBezTo>
                  <a:pt x="5875" y="18482"/>
                  <a:pt x="3872" y="18482"/>
                  <a:pt x="2649" y="15741"/>
                </a:cubicBezTo>
                <a:lnTo>
                  <a:pt x="2649" y="15741"/>
                </a:lnTo>
                <a:cubicBezTo>
                  <a:pt x="2049" y="14408"/>
                  <a:pt x="1721" y="12648"/>
                  <a:pt x="1721" y="10787"/>
                </a:cubicBezTo>
                <a:cubicBezTo>
                  <a:pt x="1721" y="8927"/>
                  <a:pt x="2049" y="7141"/>
                  <a:pt x="2649" y="5834"/>
                </a:cubicBezTo>
                <a:cubicBezTo>
                  <a:pt x="3249" y="4501"/>
                  <a:pt x="4042" y="3772"/>
                  <a:pt x="4879" y="3772"/>
                </a:cubicBezTo>
                <a:cubicBezTo>
                  <a:pt x="4879" y="3772"/>
                  <a:pt x="4879" y="3772"/>
                  <a:pt x="4879" y="3772"/>
                </a:cubicBezTo>
                <a:cubicBezTo>
                  <a:pt x="5728" y="3772"/>
                  <a:pt x="6521" y="4501"/>
                  <a:pt x="7109" y="5834"/>
                </a:cubicBezTo>
                <a:lnTo>
                  <a:pt x="9068" y="10184"/>
                </a:lnTo>
                <a:lnTo>
                  <a:pt x="10268" y="7519"/>
                </a:lnTo>
                <a:lnTo>
                  <a:pt x="8309" y="3168"/>
                </a:lnTo>
                <a:cubicBezTo>
                  <a:pt x="7392" y="1132"/>
                  <a:pt x="6170" y="0"/>
                  <a:pt x="4868" y="0"/>
                </a:cubicBezTo>
                <a:cubicBezTo>
                  <a:pt x="4868" y="0"/>
                  <a:pt x="4868" y="0"/>
                  <a:pt x="4868" y="0"/>
                </a:cubicBezTo>
                <a:cubicBezTo>
                  <a:pt x="3566" y="0"/>
                  <a:pt x="2355" y="1132"/>
                  <a:pt x="1426" y="3168"/>
                </a:cubicBezTo>
                <a:cubicBezTo>
                  <a:pt x="509" y="5205"/>
                  <a:pt x="0" y="7921"/>
                  <a:pt x="0" y="10813"/>
                </a:cubicBezTo>
                <a:cubicBezTo>
                  <a:pt x="0" y="13704"/>
                  <a:pt x="509" y="16395"/>
                  <a:pt x="1426" y="18432"/>
                </a:cubicBezTo>
                <a:lnTo>
                  <a:pt x="1426" y="18432"/>
                </a:lnTo>
                <a:cubicBezTo>
                  <a:pt x="2377" y="20544"/>
                  <a:pt x="3623" y="21600"/>
                  <a:pt x="4868" y="21600"/>
                </a:cubicBezTo>
                <a:cubicBezTo>
                  <a:pt x="6113" y="21600"/>
                  <a:pt x="7358" y="20544"/>
                  <a:pt x="8309" y="18432"/>
                </a:cubicBezTo>
                <a:lnTo>
                  <a:pt x="9928" y="14760"/>
                </a:lnTo>
                <a:lnTo>
                  <a:pt x="12249" y="9631"/>
                </a:lnTo>
                <a:lnTo>
                  <a:pt x="12249" y="9631"/>
                </a:lnTo>
                <a:close/>
                <a:moveTo>
                  <a:pt x="10098" y="11768"/>
                </a:moveTo>
                <a:lnTo>
                  <a:pt x="10008" y="12648"/>
                </a:lnTo>
                <a:cubicBezTo>
                  <a:pt x="9996" y="12724"/>
                  <a:pt x="9940" y="12774"/>
                  <a:pt x="9940" y="12698"/>
                </a:cubicBezTo>
                <a:lnTo>
                  <a:pt x="9917" y="12020"/>
                </a:lnTo>
                <a:lnTo>
                  <a:pt x="9611" y="11969"/>
                </a:lnTo>
                <a:cubicBezTo>
                  <a:pt x="9577" y="11969"/>
                  <a:pt x="9600" y="11844"/>
                  <a:pt x="9634" y="11818"/>
                </a:cubicBezTo>
                <a:lnTo>
                  <a:pt x="10030" y="11617"/>
                </a:lnTo>
                <a:cubicBezTo>
                  <a:pt x="10087" y="11617"/>
                  <a:pt x="10109" y="11693"/>
                  <a:pt x="10098" y="11768"/>
                </a:cubicBezTo>
                <a:close/>
                <a:moveTo>
                  <a:pt x="10642" y="10637"/>
                </a:moveTo>
                <a:lnTo>
                  <a:pt x="10517" y="11844"/>
                </a:lnTo>
                <a:cubicBezTo>
                  <a:pt x="10506" y="11969"/>
                  <a:pt x="10426" y="12020"/>
                  <a:pt x="10426" y="11919"/>
                </a:cubicBezTo>
                <a:lnTo>
                  <a:pt x="10392" y="11014"/>
                </a:lnTo>
                <a:lnTo>
                  <a:pt x="9985" y="10938"/>
                </a:lnTo>
                <a:cubicBezTo>
                  <a:pt x="9940" y="10938"/>
                  <a:pt x="9962" y="10762"/>
                  <a:pt x="10019" y="10737"/>
                </a:cubicBezTo>
                <a:lnTo>
                  <a:pt x="10562" y="10461"/>
                </a:lnTo>
                <a:cubicBezTo>
                  <a:pt x="10619" y="10410"/>
                  <a:pt x="10653" y="10511"/>
                  <a:pt x="10642" y="10637"/>
                </a:cubicBezTo>
                <a:close/>
                <a:moveTo>
                  <a:pt x="11242" y="9329"/>
                </a:moveTo>
                <a:lnTo>
                  <a:pt x="11094" y="10813"/>
                </a:lnTo>
                <a:cubicBezTo>
                  <a:pt x="11083" y="10963"/>
                  <a:pt x="10981" y="11039"/>
                  <a:pt x="10981" y="10913"/>
                </a:cubicBezTo>
                <a:lnTo>
                  <a:pt x="10936" y="9782"/>
                </a:lnTo>
                <a:lnTo>
                  <a:pt x="10426" y="9681"/>
                </a:lnTo>
                <a:cubicBezTo>
                  <a:pt x="10370" y="9681"/>
                  <a:pt x="10404" y="9455"/>
                  <a:pt x="10472" y="9430"/>
                </a:cubicBezTo>
                <a:lnTo>
                  <a:pt x="11140" y="9103"/>
                </a:lnTo>
                <a:cubicBezTo>
                  <a:pt x="11219" y="9078"/>
                  <a:pt x="11264" y="9178"/>
                  <a:pt x="11242" y="93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ADD38B4-9E6A-0B13-9FDD-5318E63843B6}"/>
              </a:ext>
            </a:extLst>
          </p:cNvPr>
          <p:cNvSpPr/>
          <p:nvPr/>
        </p:nvSpPr>
        <p:spPr>
          <a:xfrm>
            <a:off x="3461020" y="2009425"/>
            <a:ext cx="4465385" cy="201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42" h="21600" extrusionOk="0">
                <a:moveTo>
                  <a:pt x="19757" y="3176"/>
                </a:moveTo>
                <a:cubicBezTo>
                  <a:pt x="18858" y="1134"/>
                  <a:pt x="17660" y="0"/>
                  <a:pt x="16383" y="0"/>
                </a:cubicBezTo>
                <a:cubicBezTo>
                  <a:pt x="16383" y="0"/>
                  <a:pt x="16383" y="0"/>
                  <a:pt x="16383" y="0"/>
                </a:cubicBezTo>
                <a:cubicBezTo>
                  <a:pt x="15107" y="0"/>
                  <a:pt x="13908" y="1134"/>
                  <a:pt x="13009" y="3176"/>
                </a:cubicBezTo>
                <a:lnTo>
                  <a:pt x="11355" y="6931"/>
                </a:lnTo>
                <a:lnTo>
                  <a:pt x="11355" y="6931"/>
                </a:lnTo>
                <a:lnTo>
                  <a:pt x="9113" y="12022"/>
                </a:lnTo>
                <a:lnTo>
                  <a:pt x="7481" y="15753"/>
                </a:lnTo>
                <a:cubicBezTo>
                  <a:pt x="6893" y="17088"/>
                  <a:pt x="6116" y="17819"/>
                  <a:pt x="5295" y="17819"/>
                </a:cubicBezTo>
                <a:cubicBezTo>
                  <a:pt x="4462" y="17819"/>
                  <a:pt x="3685" y="17088"/>
                  <a:pt x="3108" y="15753"/>
                </a:cubicBezTo>
                <a:lnTo>
                  <a:pt x="1177" y="11367"/>
                </a:lnTo>
                <a:lnTo>
                  <a:pt x="0" y="14039"/>
                </a:lnTo>
                <a:lnTo>
                  <a:pt x="1931" y="18424"/>
                </a:lnTo>
                <a:cubicBezTo>
                  <a:pt x="2830" y="20466"/>
                  <a:pt x="4029" y="21600"/>
                  <a:pt x="5306" y="21600"/>
                </a:cubicBezTo>
                <a:cubicBezTo>
                  <a:pt x="6582" y="21600"/>
                  <a:pt x="7781" y="20466"/>
                  <a:pt x="8680" y="18424"/>
                </a:cubicBezTo>
                <a:lnTo>
                  <a:pt x="10278" y="14770"/>
                </a:lnTo>
                <a:lnTo>
                  <a:pt x="10278" y="14770"/>
                </a:lnTo>
                <a:lnTo>
                  <a:pt x="12032" y="10787"/>
                </a:lnTo>
                <a:lnTo>
                  <a:pt x="12032" y="10787"/>
                </a:lnTo>
                <a:lnTo>
                  <a:pt x="14208" y="5822"/>
                </a:lnTo>
                <a:cubicBezTo>
                  <a:pt x="14796" y="4486"/>
                  <a:pt x="15573" y="3755"/>
                  <a:pt x="16394" y="3755"/>
                </a:cubicBezTo>
                <a:cubicBezTo>
                  <a:pt x="17227" y="3755"/>
                  <a:pt x="18004" y="4486"/>
                  <a:pt x="18581" y="5822"/>
                </a:cubicBezTo>
                <a:cubicBezTo>
                  <a:pt x="19780" y="8544"/>
                  <a:pt x="19780" y="13005"/>
                  <a:pt x="18581" y="15727"/>
                </a:cubicBezTo>
                <a:cubicBezTo>
                  <a:pt x="17993" y="17063"/>
                  <a:pt x="17216" y="17794"/>
                  <a:pt x="16394" y="17794"/>
                </a:cubicBezTo>
                <a:cubicBezTo>
                  <a:pt x="15562" y="17794"/>
                  <a:pt x="14785" y="17063"/>
                  <a:pt x="14208" y="15727"/>
                </a:cubicBezTo>
                <a:lnTo>
                  <a:pt x="12287" y="11342"/>
                </a:lnTo>
                <a:lnTo>
                  <a:pt x="11111" y="14014"/>
                </a:lnTo>
                <a:lnTo>
                  <a:pt x="13031" y="18374"/>
                </a:lnTo>
                <a:cubicBezTo>
                  <a:pt x="13930" y="20415"/>
                  <a:pt x="15129" y="21550"/>
                  <a:pt x="16405" y="21550"/>
                </a:cubicBezTo>
                <a:cubicBezTo>
                  <a:pt x="17682" y="21550"/>
                  <a:pt x="18881" y="20415"/>
                  <a:pt x="19780" y="18374"/>
                </a:cubicBezTo>
                <a:cubicBezTo>
                  <a:pt x="21600" y="14240"/>
                  <a:pt x="21600" y="7385"/>
                  <a:pt x="19757" y="3176"/>
                </a:cubicBezTo>
                <a:close/>
                <a:moveTo>
                  <a:pt x="10789" y="12451"/>
                </a:moveTo>
                <a:lnTo>
                  <a:pt x="10134" y="12779"/>
                </a:lnTo>
                <a:cubicBezTo>
                  <a:pt x="10067" y="12804"/>
                  <a:pt x="10012" y="12703"/>
                  <a:pt x="10034" y="12552"/>
                </a:cubicBezTo>
                <a:lnTo>
                  <a:pt x="10178" y="11065"/>
                </a:lnTo>
                <a:cubicBezTo>
                  <a:pt x="10190" y="10913"/>
                  <a:pt x="10289" y="10838"/>
                  <a:pt x="10289" y="10964"/>
                </a:cubicBezTo>
                <a:lnTo>
                  <a:pt x="10334" y="12098"/>
                </a:lnTo>
                <a:lnTo>
                  <a:pt x="10833" y="12199"/>
                </a:lnTo>
                <a:cubicBezTo>
                  <a:pt x="10889" y="12199"/>
                  <a:pt x="10856" y="12426"/>
                  <a:pt x="10789" y="12451"/>
                </a:cubicBezTo>
                <a:close/>
                <a:moveTo>
                  <a:pt x="11233" y="11165"/>
                </a:moveTo>
                <a:lnTo>
                  <a:pt x="10700" y="11443"/>
                </a:lnTo>
                <a:cubicBezTo>
                  <a:pt x="10645" y="11468"/>
                  <a:pt x="10611" y="11392"/>
                  <a:pt x="10622" y="11266"/>
                </a:cubicBezTo>
                <a:lnTo>
                  <a:pt x="10744" y="10056"/>
                </a:lnTo>
                <a:cubicBezTo>
                  <a:pt x="10756" y="9930"/>
                  <a:pt x="10833" y="9880"/>
                  <a:pt x="10833" y="9981"/>
                </a:cubicBezTo>
                <a:lnTo>
                  <a:pt x="10867" y="10888"/>
                </a:lnTo>
                <a:lnTo>
                  <a:pt x="11266" y="10964"/>
                </a:lnTo>
                <a:cubicBezTo>
                  <a:pt x="11311" y="10989"/>
                  <a:pt x="11277" y="11140"/>
                  <a:pt x="11233" y="11165"/>
                </a:cubicBezTo>
                <a:close/>
                <a:moveTo>
                  <a:pt x="11599" y="10056"/>
                </a:moveTo>
                <a:lnTo>
                  <a:pt x="11211" y="10258"/>
                </a:lnTo>
                <a:cubicBezTo>
                  <a:pt x="11166" y="10283"/>
                  <a:pt x="11144" y="10208"/>
                  <a:pt x="11155" y="10132"/>
                </a:cubicBezTo>
                <a:lnTo>
                  <a:pt x="11244" y="9250"/>
                </a:lnTo>
                <a:cubicBezTo>
                  <a:pt x="11255" y="9174"/>
                  <a:pt x="11311" y="9124"/>
                  <a:pt x="11311" y="9200"/>
                </a:cubicBezTo>
                <a:lnTo>
                  <a:pt x="11333" y="9880"/>
                </a:lnTo>
                <a:lnTo>
                  <a:pt x="11632" y="9930"/>
                </a:lnTo>
                <a:cubicBezTo>
                  <a:pt x="11655" y="9905"/>
                  <a:pt x="11644" y="10031"/>
                  <a:pt x="11599" y="1005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05C80930-512F-89D6-3684-2EC2E644BB9A}"/>
              </a:ext>
            </a:extLst>
          </p:cNvPr>
          <p:cNvSpPr txBox="1"/>
          <p:nvPr/>
        </p:nvSpPr>
        <p:spPr>
          <a:xfrm>
            <a:off x="1879501" y="2773947"/>
            <a:ext cx="720456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id="{C08AB65F-5FCA-47C7-39D1-0D8C21B9E2FD}"/>
              </a:ext>
            </a:extLst>
          </p:cNvPr>
          <p:cNvSpPr txBox="1"/>
          <p:nvPr/>
        </p:nvSpPr>
        <p:spPr>
          <a:xfrm>
            <a:off x="4215344" y="2773947"/>
            <a:ext cx="720456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B925D58B-0BFB-F79B-F1CE-0A328CF5B203}"/>
              </a:ext>
            </a:extLst>
          </p:cNvPr>
          <p:cNvSpPr txBox="1"/>
          <p:nvPr/>
        </p:nvSpPr>
        <p:spPr>
          <a:xfrm>
            <a:off x="6548618" y="2773947"/>
            <a:ext cx="720456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608CC00-52F9-4142-4C5C-98A056D67B46}"/>
              </a:ext>
            </a:extLst>
          </p:cNvPr>
          <p:cNvGrpSpPr/>
          <p:nvPr/>
        </p:nvGrpSpPr>
        <p:grpSpPr>
          <a:xfrm>
            <a:off x="1348236" y="4255754"/>
            <a:ext cx="1751703" cy="1352335"/>
            <a:chOff x="332936" y="2638026"/>
            <a:chExt cx="2975111" cy="180311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9D37D25-6793-E4AC-767C-DD79B5D52F01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927BE4-6EB8-BC19-1179-075A86A1FF5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4F1AD99-88BB-C546-C75E-FFD8D022DEFB}"/>
              </a:ext>
            </a:extLst>
          </p:cNvPr>
          <p:cNvGrpSpPr/>
          <p:nvPr/>
        </p:nvGrpSpPr>
        <p:grpSpPr>
          <a:xfrm>
            <a:off x="3696149" y="4255754"/>
            <a:ext cx="1751703" cy="1352335"/>
            <a:chOff x="332936" y="2638026"/>
            <a:chExt cx="2975111" cy="180311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B35CD4B-C7E7-6856-6FA7-37E1C421B7C3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CD320DE-D555-12AD-7861-9431DD5310B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C84ADFE-67B3-B3A5-8B0A-E7BA065E31A3}"/>
              </a:ext>
            </a:extLst>
          </p:cNvPr>
          <p:cNvGrpSpPr/>
          <p:nvPr/>
        </p:nvGrpSpPr>
        <p:grpSpPr>
          <a:xfrm>
            <a:off x="6044061" y="4255754"/>
            <a:ext cx="1751703" cy="1352335"/>
            <a:chOff x="332936" y="2638026"/>
            <a:chExt cx="2975111" cy="180311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9AC11BA-BABD-76D2-1F9C-2B4D12848CAA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248110B-ED76-EDEA-651B-A57FA040D32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928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10288</TotalTime>
  <Words>297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Three-Step Process Loop – Slide Template</vt:lpstr>
      <vt:lpstr>Three-Step Process Loop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Three-Step Process Loop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2024-02-19T19:35:25Z</dcterms:modified>
  <cp:category>Charts &amp; Diagrams</cp:category>
</cp:coreProperties>
</file>