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6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42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1271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6594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Three-Step Process Loop – Slide Template</a:t>
            </a:r>
          </a:p>
        </p:txBody>
      </p:sp>
      <p:sp>
        <p:nvSpPr>
          <p:cNvPr id="14" name="Circle">
            <a:extLst>
              <a:ext uri="{FF2B5EF4-FFF2-40B4-BE49-F238E27FC236}">
                <a16:creationId xmlns:a16="http://schemas.microsoft.com/office/drawing/2014/main" id="{1C780C43-F8C1-FBCA-9854-AA56E3523B31}"/>
              </a:ext>
            </a:extLst>
          </p:cNvPr>
          <p:cNvSpPr/>
          <p:nvPr/>
        </p:nvSpPr>
        <p:spPr>
          <a:xfrm>
            <a:off x="5363077" y="2130135"/>
            <a:ext cx="1475374" cy="1475374"/>
          </a:xfrm>
          <a:prstGeom prst="ellipse">
            <a:avLst/>
          </a:pr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" name="Circle">
            <a:extLst>
              <a:ext uri="{FF2B5EF4-FFF2-40B4-BE49-F238E27FC236}">
                <a16:creationId xmlns:a16="http://schemas.microsoft.com/office/drawing/2014/main" id="{4452AAA3-762A-F602-BE6D-C3471122887D}"/>
              </a:ext>
            </a:extLst>
          </p:cNvPr>
          <p:cNvSpPr/>
          <p:nvPr/>
        </p:nvSpPr>
        <p:spPr>
          <a:xfrm>
            <a:off x="2237289" y="2130135"/>
            <a:ext cx="1475374" cy="1475374"/>
          </a:xfrm>
          <a:prstGeom prst="ellipse">
            <a:avLst/>
          </a:pr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" name="Circle">
            <a:extLst>
              <a:ext uri="{FF2B5EF4-FFF2-40B4-BE49-F238E27FC236}">
                <a16:creationId xmlns:a16="http://schemas.microsoft.com/office/drawing/2014/main" id="{FF34FCE4-2EE4-3C9B-EBBC-A37A776B4A9A}"/>
              </a:ext>
            </a:extLst>
          </p:cNvPr>
          <p:cNvSpPr/>
          <p:nvPr/>
        </p:nvSpPr>
        <p:spPr>
          <a:xfrm>
            <a:off x="8488864" y="2130135"/>
            <a:ext cx="1475374" cy="1475374"/>
          </a:xfrm>
          <a:prstGeom prst="ellipse">
            <a:avLst/>
          </a:pr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" name="Shape">
            <a:extLst>
              <a:ext uri="{FF2B5EF4-FFF2-40B4-BE49-F238E27FC236}">
                <a16:creationId xmlns:a16="http://schemas.microsoft.com/office/drawing/2014/main" id="{5E612C8A-1785-5133-C316-4466A6DDE299}"/>
              </a:ext>
            </a:extLst>
          </p:cNvPr>
          <p:cNvSpPr/>
          <p:nvPr/>
        </p:nvSpPr>
        <p:spPr>
          <a:xfrm>
            <a:off x="1623462" y="1536233"/>
            <a:ext cx="5964004" cy="26883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49" y="9631"/>
                </a:moveTo>
                <a:lnTo>
                  <a:pt x="12577" y="8876"/>
                </a:lnTo>
                <a:lnTo>
                  <a:pt x="13958" y="5809"/>
                </a:lnTo>
                <a:cubicBezTo>
                  <a:pt x="14558" y="4476"/>
                  <a:pt x="15351" y="3747"/>
                  <a:pt x="16189" y="3747"/>
                </a:cubicBezTo>
                <a:cubicBezTo>
                  <a:pt x="16189" y="3747"/>
                  <a:pt x="16189" y="3747"/>
                  <a:pt x="16189" y="3747"/>
                </a:cubicBezTo>
                <a:cubicBezTo>
                  <a:pt x="17038" y="3747"/>
                  <a:pt x="17830" y="4476"/>
                  <a:pt x="18419" y="5809"/>
                </a:cubicBezTo>
                <a:lnTo>
                  <a:pt x="20389" y="10184"/>
                </a:lnTo>
                <a:lnTo>
                  <a:pt x="21600" y="7544"/>
                </a:lnTo>
                <a:lnTo>
                  <a:pt x="19642" y="3168"/>
                </a:lnTo>
                <a:cubicBezTo>
                  <a:pt x="18725" y="1132"/>
                  <a:pt x="17502" y="0"/>
                  <a:pt x="16200" y="0"/>
                </a:cubicBezTo>
                <a:cubicBezTo>
                  <a:pt x="16200" y="0"/>
                  <a:pt x="16200" y="0"/>
                  <a:pt x="16200" y="0"/>
                </a:cubicBezTo>
                <a:cubicBezTo>
                  <a:pt x="14898" y="0"/>
                  <a:pt x="13687" y="1132"/>
                  <a:pt x="12758" y="3168"/>
                </a:cubicBezTo>
                <a:lnTo>
                  <a:pt x="11060" y="6940"/>
                </a:lnTo>
                <a:lnTo>
                  <a:pt x="11060" y="6940"/>
                </a:lnTo>
                <a:lnTo>
                  <a:pt x="8740" y="12070"/>
                </a:lnTo>
                <a:lnTo>
                  <a:pt x="8740" y="12070"/>
                </a:lnTo>
                <a:lnTo>
                  <a:pt x="8468" y="12673"/>
                </a:lnTo>
                <a:lnTo>
                  <a:pt x="7109" y="15741"/>
                </a:lnTo>
                <a:cubicBezTo>
                  <a:pt x="5875" y="18482"/>
                  <a:pt x="3872" y="18482"/>
                  <a:pt x="2649" y="15741"/>
                </a:cubicBezTo>
                <a:lnTo>
                  <a:pt x="2649" y="15741"/>
                </a:lnTo>
                <a:cubicBezTo>
                  <a:pt x="2049" y="14408"/>
                  <a:pt x="1721" y="12648"/>
                  <a:pt x="1721" y="10787"/>
                </a:cubicBezTo>
                <a:cubicBezTo>
                  <a:pt x="1721" y="8927"/>
                  <a:pt x="2049" y="7141"/>
                  <a:pt x="2649" y="5834"/>
                </a:cubicBezTo>
                <a:cubicBezTo>
                  <a:pt x="3249" y="4501"/>
                  <a:pt x="4042" y="3772"/>
                  <a:pt x="4879" y="3772"/>
                </a:cubicBezTo>
                <a:cubicBezTo>
                  <a:pt x="4879" y="3772"/>
                  <a:pt x="4879" y="3772"/>
                  <a:pt x="4879" y="3772"/>
                </a:cubicBezTo>
                <a:cubicBezTo>
                  <a:pt x="5728" y="3772"/>
                  <a:pt x="6521" y="4501"/>
                  <a:pt x="7109" y="5834"/>
                </a:cubicBezTo>
                <a:lnTo>
                  <a:pt x="9068" y="10184"/>
                </a:lnTo>
                <a:lnTo>
                  <a:pt x="10268" y="7519"/>
                </a:lnTo>
                <a:lnTo>
                  <a:pt x="8309" y="3168"/>
                </a:lnTo>
                <a:cubicBezTo>
                  <a:pt x="7392" y="1132"/>
                  <a:pt x="6170" y="0"/>
                  <a:pt x="4868" y="0"/>
                </a:cubicBezTo>
                <a:cubicBezTo>
                  <a:pt x="4868" y="0"/>
                  <a:pt x="4868" y="0"/>
                  <a:pt x="4868" y="0"/>
                </a:cubicBezTo>
                <a:cubicBezTo>
                  <a:pt x="3566" y="0"/>
                  <a:pt x="2355" y="1132"/>
                  <a:pt x="1426" y="3168"/>
                </a:cubicBezTo>
                <a:cubicBezTo>
                  <a:pt x="509" y="5205"/>
                  <a:pt x="0" y="7921"/>
                  <a:pt x="0" y="10813"/>
                </a:cubicBezTo>
                <a:cubicBezTo>
                  <a:pt x="0" y="13704"/>
                  <a:pt x="509" y="16395"/>
                  <a:pt x="1426" y="18432"/>
                </a:cubicBezTo>
                <a:lnTo>
                  <a:pt x="1426" y="18432"/>
                </a:lnTo>
                <a:cubicBezTo>
                  <a:pt x="2377" y="20544"/>
                  <a:pt x="3623" y="21600"/>
                  <a:pt x="4868" y="21600"/>
                </a:cubicBezTo>
                <a:cubicBezTo>
                  <a:pt x="6113" y="21600"/>
                  <a:pt x="7358" y="20544"/>
                  <a:pt x="8309" y="18432"/>
                </a:cubicBezTo>
                <a:lnTo>
                  <a:pt x="9928" y="14760"/>
                </a:lnTo>
                <a:lnTo>
                  <a:pt x="12249" y="9631"/>
                </a:lnTo>
                <a:lnTo>
                  <a:pt x="12249" y="9631"/>
                </a:lnTo>
                <a:close/>
                <a:moveTo>
                  <a:pt x="10098" y="11768"/>
                </a:moveTo>
                <a:lnTo>
                  <a:pt x="10008" y="12648"/>
                </a:lnTo>
                <a:cubicBezTo>
                  <a:pt x="9996" y="12724"/>
                  <a:pt x="9940" y="12774"/>
                  <a:pt x="9940" y="12698"/>
                </a:cubicBezTo>
                <a:lnTo>
                  <a:pt x="9917" y="12020"/>
                </a:lnTo>
                <a:lnTo>
                  <a:pt x="9611" y="11969"/>
                </a:lnTo>
                <a:cubicBezTo>
                  <a:pt x="9577" y="11969"/>
                  <a:pt x="9600" y="11844"/>
                  <a:pt x="9634" y="11818"/>
                </a:cubicBezTo>
                <a:lnTo>
                  <a:pt x="10030" y="11617"/>
                </a:lnTo>
                <a:cubicBezTo>
                  <a:pt x="10087" y="11617"/>
                  <a:pt x="10109" y="11693"/>
                  <a:pt x="10098" y="11768"/>
                </a:cubicBezTo>
                <a:close/>
                <a:moveTo>
                  <a:pt x="10642" y="10637"/>
                </a:moveTo>
                <a:lnTo>
                  <a:pt x="10517" y="11844"/>
                </a:lnTo>
                <a:cubicBezTo>
                  <a:pt x="10506" y="11969"/>
                  <a:pt x="10426" y="12020"/>
                  <a:pt x="10426" y="11919"/>
                </a:cubicBezTo>
                <a:lnTo>
                  <a:pt x="10392" y="11014"/>
                </a:lnTo>
                <a:lnTo>
                  <a:pt x="9985" y="10938"/>
                </a:lnTo>
                <a:cubicBezTo>
                  <a:pt x="9940" y="10938"/>
                  <a:pt x="9962" y="10762"/>
                  <a:pt x="10019" y="10737"/>
                </a:cubicBezTo>
                <a:lnTo>
                  <a:pt x="10562" y="10461"/>
                </a:lnTo>
                <a:cubicBezTo>
                  <a:pt x="10619" y="10410"/>
                  <a:pt x="10653" y="10511"/>
                  <a:pt x="10642" y="10637"/>
                </a:cubicBezTo>
                <a:close/>
                <a:moveTo>
                  <a:pt x="11242" y="9329"/>
                </a:moveTo>
                <a:lnTo>
                  <a:pt x="11094" y="10813"/>
                </a:lnTo>
                <a:cubicBezTo>
                  <a:pt x="11083" y="10963"/>
                  <a:pt x="10981" y="11039"/>
                  <a:pt x="10981" y="10913"/>
                </a:cubicBezTo>
                <a:lnTo>
                  <a:pt x="10936" y="9782"/>
                </a:lnTo>
                <a:lnTo>
                  <a:pt x="10426" y="9681"/>
                </a:lnTo>
                <a:cubicBezTo>
                  <a:pt x="10370" y="9681"/>
                  <a:pt x="10404" y="9455"/>
                  <a:pt x="10472" y="9430"/>
                </a:cubicBezTo>
                <a:lnTo>
                  <a:pt x="11140" y="9103"/>
                </a:lnTo>
                <a:cubicBezTo>
                  <a:pt x="11219" y="9078"/>
                  <a:pt x="11264" y="9178"/>
                  <a:pt x="11242" y="9329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" name="Shape">
            <a:extLst>
              <a:ext uri="{FF2B5EF4-FFF2-40B4-BE49-F238E27FC236}">
                <a16:creationId xmlns:a16="http://schemas.microsoft.com/office/drawing/2014/main" id="{5A0C5E4D-E939-7C9D-3AEF-921E8626F50F}"/>
              </a:ext>
            </a:extLst>
          </p:cNvPr>
          <p:cNvSpPr/>
          <p:nvPr/>
        </p:nvSpPr>
        <p:spPr>
          <a:xfrm>
            <a:off x="4614693" y="1536233"/>
            <a:ext cx="5953846" cy="26883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42" h="21600" extrusionOk="0">
                <a:moveTo>
                  <a:pt x="19757" y="3176"/>
                </a:moveTo>
                <a:cubicBezTo>
                  <a:pt x="18858" y="1134"/>
                  <a:pt x="17660" y="0"/>
                  <a:pt x="16383" y="0"/>
                </a:cubicBezTo>
                <a:cubicBezTo>
                  <a:pt x="16383" y="0"/>
                  <a:pt x="16383" y="0"/>
                  <a:pt x="16383" y="0"/>
                </a:cubicBezTo>
                <a:cubicBezTo>
                  <a:pt x="15107" y="0"/>
                  <a:pt x="13908" y="1134"/>
                  <a:pt x="13009" y="3176"/>
                </a:cubicBezTo>
                <a:lnTo>
                  <a:pt x="11355" y="6931"/>
                </a:lnTo>
                <a:lnTo>
                  <a:pt x="11355" y="6931"/>
                </a:lnTo>
                <a:lnTo>
                  <a:pt x="9113" y="12022"/>
                </a:lnTo>
                <a:lnTo>
                  <a:pt x="7481" y="15753"/>
                </a:lnTo>
                <a:cubicBezTo>
                  <a:pt x="6893" y="17088"/>
                  <a:pt x="6116" y="17819"/>
                  <a:pt x="5295" y="17819"/>
                </a:cubicBezTo>
                <a:cubicBezTo>
                  <a:pt x="4462" y="17819"/>
                  <a:pt x="3685" y="17088"/>
                  <a:pt x="3108" y="15753"/>
                </a:cubicBezTo>
                <a:lnTo>
                  <a:pt x="1177" y="11367"/>
                </a:lnTo>
                <a:lnTo>
                  <a:pt x="0" y="14039"/>
                </a:lnTo>
                <a:lnTo>
                  <a:pt x="1931" y="18424"/>
                </a:lnTo>
                <a:cubicBezTo>
                  <a:pt x="2830" y="20466"/>
                  <a:pt x="4029" y="21600"/>
                  <a:pt x="5306" y="21600"/>
                </a:cubicBezTo>
                <a:cubicBezTo>
                  <a:pt x="6582" y="21600"/>
                  <a:pt x="7781" y="20466"/>
                  <a:pt x="8680" y="18424"/>
                </a:cubicBezTo>
                <a:lnTo>
                  <a:pt x="10278" y="14770"/>
                </a:lnTo>
                <a:lnTo>
                  <a:pt x="10278" y="14770"/>
                </a:lnTo>
                <a:lnTo>
                  <a:pt x="12032" y="10787"/>
                </a:lnTo>
                <a:lnTo>
                  <a:pt x="12032" y="10787"/>
                </a:lnTo>
                <a:lnTo>
                  <a:pt x="14208" y="5822"/>
                </a:lnTo>
                <a:cubicBezTo>
                  <a:pt x="14796" y="4486"/>
                  <a:pt x="15573" y="3755"/>
                  <a:pt x="16394" y="3755"/>
                </a:cubicBezTo>
                <a:cubicBezTo>
                  <a:pt x="17227" y="3755"/>
                  <a:pt x="18004" y="4486"/>
                  <a:pt x="18581" y="5822"/>
                </a:cubicBezTo>
                <a:cubicBezTo>
                  <a:pt x="19780" y="8544"/>
                  <a:pt x="19780" y="13005"/>
                  <a:pt x="18581" y="15727"/>
                </a:cubicBezTo>
                <a:cubicBezTo>
                  <a:pt x="17993" y="17063"/>
                  <a:pt x="17216" y="17794"/>
                  <a:pt x="16394" y="17794"/>
                </a:cubicBezTo>
                <a:cubicBezTo>
                  <a:pt x="15562" y="17794"/>
                  <a:pt x="14785" y="17063"/>
                  <a:pt x="14208" y="15727"/>
                </a:cubicBezTo>
                <a:lnTo>
                  <a:pt x="12287" y="11342"/>
                </a:lnTo>
                <a:lnTo>
                  <a:pt x="11111" y="14014"/>
                </a:lnTo>
                <a:lnTo>
                  <a:pt x="13031" y="18374"/>
                </a:lnTo>
                <a:cubicBezTo>
                  <a:pt x="13930" y="20415"/>
                  <a:pt x="15129" y="21550"/>
                  <a:pt x="16405" y="21550"/>
                </a:cubicBezTo>
                <a:cubicBezTo>
                  <a:pt x="17682" y="21550"/>
                  <a:pt x="18881" y="20415"/>
                  <a:pt x="19780" y="18374"/>
                </a:cubicBezTo>
                <a:cubicBezTo>
                  <a:pt x="21600" y="14240"/>
                  <a:pt x="21600" y="7385"/>
                  <a:pt x="19757" y="3176"/>
                </a:cubicBezTo>
                <a:close/>
                <a:moveTo>
                  <a:pt x="10789" y="12451"/>
                </a:moveTo>
                <a:lnTo>
                  <a:pt x="10134" y="12779"/>
                </a:lnTo>
                <a:cubicBezTo>
                  <a:pt x="10067" y="12804"/>
                  <a:pt x="10012" y="12703"/>
                  <a:pt x="10034" y="12552"/>
                </a:cubicBezTo>
                <a:lnTo>
                  <a:pt x="10178" y="11065"/>
                </a:lnTo>
                <a:cubicBezTo>
                  <a:pt x="10190" y="10913"/>
                  <a:pt x="10289" y="10838"/>
                  <a:pt x="10289" y="10964"/>
                </a:cubicBezTo>
                <a:lnTo>
                  <a:pt x="10334" y="12098"/>
                </a:lnTo>
                <a:lnTo>
                  <a:pt x="10833" y="12199"/>
                </a:lnTo>
                <a:cubicBezTo>
                  <a:pt x="10889" y="12199"/>
                  <a:pt x="10856" y="12426"/>
                  <a:pt x="10789" y="12451"/>
                </a:cubicBezTo>
                <a:close/>
                <a:moveTo>
                  <a:pt x="11233" y="11165"/>
                </a:moveTo>
                <a:lnTo>
                  <a:pt x="10700" y="11443"/>
                </a:lnTo>
                <a:cubicBezTo>
                  <a:pt x="10645" y="11468"/>
                  <a:pt x="10611" y="11392"/>
                  <a:pt x="10622" y="11266"/>
                </a:cubicBezTo>
                <a:lnTo>
                  <a:pt x="10744" y="10056"/>
                </a:lnTo>
                <a:cubicBezTo>
                  <a:pt x="10756" y="9930"/>
                  <a:pt x="10833" y="9880"/>
                  <a:pt x="10833" y="9981"/>
                </a:cubicBezTo>
                <a:lnTo>
                  <a:pt x="10867" y="10888"/>
                </a:lnTo>
                <a:lnTo>
                  <a:pt x="11266" y="10964"/>
                </a:lnTo>
                <a:cubicBezTo>
                  <a:pt x="11311" y="10989"/>
                  <a:pt x="11277" y="11140"/>
                  <a:pt x="11233" y="11165"/>
                </a:cubicBezTo>
                <a:close/>
                <a:moveTo>
                  <a:pt x="11599" y="10056"/>
                </a:moveTo>
                <a:lnTo>
                  <a:pt x="11211" y="10258"/>
                </a:lnTo>
                <a:cubicBezTo>
                  <a:pt x="11166" y="10283"/>
                  <a:pt x="11144" y="10208"/>
                  <a:pt x="11155" y="10132"/>
                </a:cubicBezTo>
                <a:lnTo>
                  <a:pt x="11244" y="9250"/>
                </a:lnTo>
                <a:cubicBezTo>
                  <a:pt x="11255" y="9174"/>
                  <a:pt x="11311" y="9124"/>
                  <a:pt x="11311" y="9200"/>
                </a:cubicBezTo>
                <a:lnTo>
                  <a:pt x="11333" y="9880"/>
                </a:lnTo>
                <a:lnTo>
                  <a:pt x="11632" y="9930"/>
                </a:lnTo>
                <a:cubicBezTo>
                  <a:pt x="11655" y="9905"/>
                  <a:pt x="11644" y="10031"/>
                  <a:pt x="11599" y="1005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2" name="TextBox 17">
            <a:extLst>
              <a:ext uri="{FF2B5EF4-FFF2-40B4-BE49-F238E27FC236}">
                <a16:creationId xmlns:a16="http://schemas.microsoft.com/office/drawing/2014/main" id="{A5ACCF4F-010C-DD30-AD4B-04D5306678E6}"/>
              </a:ext>
            </a:extLst>
          </p:cNvPr>
          <p:cNvSpPr txBox="1"/>
          <p:nvPr/>
        </p:nvSpPr>
        <p:spPr>
          <a:xfrm>
            <a:off x="2506001" y="2555595"/>
            <a:ext cx="960608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23" name="TextBox 18">
            <a:extLst>
              <a:ext uri="{FF2B5EF4-FFF2-40B4-BE49-F238E27FC236}">
                <a16:creationId xmlns:a16="http://schemas.microsoft.com/office/drawing/2014/main" id="{3D655075-1D1D-1815-4305-A85CAEE58D4B}"/>
              </a:ext>
            </a:extLst>
          </p:cNvPr>
          <p:cNvSpPr txBox="1"/>
          <p:nvPr/>
        </p:nvSpPr>
        <p:spPr>
          <a:xfrm>
            <a:off x="5620459" y="2555595"/>
            <a:ext cx="960608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24" name="TextBox 19">
            <a:extLst>
              <a:ext uri="{FF2B5EF4-FFF2-40B4-BE49-F238E27FC236}">
                <a16:creationId xmlns:a16="http://schemas.microsoft.com/office/drawing/2014/main" id="{C08C8668-F391-B374-D0AE-7A3DB2D2B0AE}"/>
              </a:ext>
            </a:extLst>
          </p:cNvPr>
          <p:cNvSpPr txBox="1"/>
          <p:nvPr/>
        </p:nvSpPr>
        <p:spPr>
          <a:xfrm>
            <a:off x="8731491" y="2555595"/>
            <a:ext cx="960608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>
                <a:solidFill>
                  <a:schemeClr val="bg1"/>
                </a:solidFill>
              </a:rPr>
              <a:t>03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CDC98DC0-F9CF-176B-9EA3-01BF75A4C583}"/>
              </a:ext>
            </a:extLst>
          </p:cNvPr>
          <p:cNvGrpSpPr/>
          <p:nvPr/>
        </p:nvGrpSpPr>
        <p:grpSpPr>
          <a:xfrm>
            <a:off x="2009926" y="4466157"/>
            <a:ext cx="1943233" cy="1197820"/>
            <a:chOff x="332936" y="2720099"/>
            <a:chExt cx="2975111" cy="1197820"/>
          </a:xfrm>
        </p:grpSpPr>
        <p:sp>
          <p:nvSpPr>
            <p:cNvPr id="39" name="TextBox 11">
              <a:extLst>
                <a:ext uri="{FF2B5EF4-FFF2-40B4-BE49-F238E27FC236}">
                  <a16:creationId xmlns:a16="http://schemas.microsoft.com/office/drawing/2014/main" id="{A42594CF-05AE-2A08-6F94-4A94A6A20939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40" name="TextBox 12">
              <a:extLst>
                <a:ext uri="{FF2B5EF4-FFF2-40B4-BE49-F238E27FC236}">
                  <a16:creationId xmlns:a16="http://schemas.microsoft.com/office/drawing/2014/main" id="{AAFC7C95-8BD9-F56E-3C03-742B2CF80F44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C13C127A-FAE0-51E3-9E09-EBCA42321D12}"/>
              </a:ext>
            </a:extLst>
          </p:cNvPr>
          <p:cNvGrpSpPr/>
          <p:nvPr/>
        </p:nvGrpSpPr>
        <p:grpSpPr>
          <a:xfrm>
            <a:off x="5124383" y="4466157"/>
            <a:ext cx="1943233" cy="1197820"/>
            <a:chOff x="332936" y="2720099"/>
            <a:chExt cx="2975111" cy="1197820"/>
          </a:xfrm>
        </p:grpSpPr>
        <p:sp>
          <p:nvSpPr>
            <p:cNvPr id="42" name="TextBox 11">
              <a:extLst>
                <a:ext uri="{FF2B5EF4-FFF2-40B4-BE49-F238E27FC236}">
                  <a16:creationId xmlns:a16="http://schemas.microsoft.com/office/drawing/2014/main" id="{73261404-563B-89BA-1247-7E7E17ACCAFF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43" name="TextBox 12">
              <a:extLst>
                <a:ext uri="{FF2B5EF4-FFF2-40B4-BE49-F238E27FC236}">
                  <a16:creationId xmlns:a16="http://schemas.microsoft.com/office/drawing/2014/main" id="{83C356BC-BD2C-DA93-9578-548227ADAAFF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7746E4D9-F1C4-C719-3C1C-D5939C6CE98B}"/>
              </a:ext>
            </a:extLst>
          </p:cNvPr>
          <p:cNvGrpSpPr/>
          <p:nvPr/>
        </p:nvGrpSpPr>
        <p:grpSpPr>
          <a:xfrm>
            <a:off x="8235415" y="4466157"/>
            <a:ext cx="1943233" cy="1197820"/>
            <a:chOff x="332936" y="2720099"/>
            <a:chExt cx="2975111" cy="1197820"/>
          </a:xfrm>
        </p:grpSpPr>
        <p:sp>
          <p:nvSpPr>
            <p:cNvPr id="45" name="TextBox 11">
              <a:extLst>
                <a:ext uri="{FF2B5EF4-FFF2-40B4-BE49-F238E27FC236}">
                  <a16:creationId xmlns:a16="http://schemas.microsoft.com/office/drawing/2014/main" id="{18110801-3C53-7543-BE44-865B6B6E7BBF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46" name="TextBox 12">
              <a:extLst>
                <a:ext uri="{FF2B5EF4-FFF2-40B4-BE49-F238E27FC236}">
                  <a16:creationId xmlns:a16="http://schemas.microsoft.com/office/drawing/2014/main" id="{797EDD7A-BA0C-165B-4DE3-648732165C53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43235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Three-Step Process Loop – Slide Template</a:t>
            </a:r>
          </a:p>
        </p:txBody>
      </p:sp>
      <p:sp>
        <p:nvSpPr>
          <p:cNvPr id="14" name="Circle">
            <a:extLst>
              <a:ext uri="{FF2B5EF4-FFF2-40B4-BE49-F238E27FC236}">
                <a16:creationId xmlns:a16="http://schemas.microsoft.com/office/drawing/2014/main" id="{1C780C43-F8C1-FBCA-9854-AA56E3523B31}"/>
              </a:ext>
            </a:extLst>
          </p:cNvPr>
          <p:cNvSpPr/>
          <p:nvPr/>
        </p:nvSpPr>
        <p:spPr>
          <a:xfrm>
            <a:off x="5363077" y="2130135"/>
            <a:ext cx="1475374" cy="1475374"/>
          </a:xfrm>
          <a:prstGeom prst="ellipse">
            <a:avLst/>
          </a:prstGeom>
          <a:solidFill>
            <a:schemeClr val="bg1">
              <a:alpha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15" name="Circle">
            <a:extLst>
              <a:ext uri="{FF2B5EF4-FFF2-40B4-BE49-F238E27FC236}">
                <a16:creationId xmlns:a16="http://schemas.microsoft.com/office/drawing/2014/main" id="{4452AAA3-762A-F602-BE6D-C3471122887D}"/>
              </a:ext>
            </a:extLst>
          </p:cNvPr>
          <p:cNvSpPr/>
          <p:nvPr/>
        </p:nvSpPr>
        <p:spPr>
          <a:xfrm>
            <a:off x="2237289" y="2130135"/>
            <a:ext cx="1475374" cy="1475374"/>
          </a:xfrm>
          <a:prstGeom prst="ellipse">
            <a:avLst/>
          </a:prstGeom>
          <a:solidFill>
            <a:schemeClr val="bg1">
              <a:alpha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16" name="Circle">
            <a:extLst>
              <a:ext uri="{FF2B5EF4-FFF2-40B4-BE49-F238E27FC236}">
                <a16:creationId xmlns:a16="http://schemas.microsoft.com/office/drawing/2014/main" id="{FF34FCE4-2EE4-3C9B-EBBC-A37A776B4A9A}"/>
              </a:ext>
            </a:extLst>
          </p:cNvPr>
          <p:cNvSpPr/>
          <p:nvPr/>
        </p:nvSpPr>
        <p:spPr>
          <a:xfrm>
            <a:off x="8488864" y="2130135"/>
            <a:ext cx="1475374" cy="1475374"/>
          </a:xfrm>
          <a:prstGeom prst="ellipse">
            <a:avLst/>
          </a:prstGeom>
          <a:solidFill>
            <a:schemeClr val="bg1">
              <a:alpha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17" name="Shape">
            <a:extLst>
              <a:ext uri="{FF2B5EF4-FFF2-40B4-BE49-F238E27FC236}">
                <a16:creationId xmlns:a16="http://schemas.microsoft.com/office/drawing/2014/main" id="{5E612C8A-1785-5133-C316-4466A6DDE299}"/>
              </a:ext>
            </a:extLst>
          </p:cNvPr>
          <p:cNvSpPr/>
          <p:nvPr/>
        </p:nvSpPr>
        <p:spPr>
          <a:xfrm>
            <a:off x="1623462" y="1536233"/>
            <a:ext cx="5964004" cy="26883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49" y="9631"/>
                </a:moveTo>
                <a:lnTo>
                  <a:pt x="12577" y="8876"/>
                </a:lnTo>
                <a:lnTo>
                  <a:pt x="13958" y="5809"/>
                </a:lnTo>
                <a:cubicBezTo>
                  <a:pt x="14558" y="4476"/>
                  <a:pt x="15351" y="3747"/>
                  <a:pt x="16189" y="3747"/>
                </a:cubicBezTo>
                <a:cubicBezTo>
                  <a:pt x="16189" y="3747"/>
                  <a:pt x="16189" y="3747"/>
                  <a:pt x="16189" y="3747"/>
                </a:cubicBezTo>
                <a:cubicBezTo>
                  <a:pt x="17038" y="3747"/>
                  <a:pt x="17830" y="4476"/>
                  <a:pt x="18419" y="5809"/>
                </a:cubicBezTo>
                <a:lnTo>
                  <a:pt x="20389" y="10184"/>
                </a:lnTo>
                <a:lnTo>
                  <a:pt x="21600" y="7544"/>
                </a:lnTo>
                <a:lnTo>
                  <a:pt x="19642" y="3168"/>
                </a:lnTo>
                <a:cubicBezTo>
                  <a:pt x="18725" y="1132"/>
                  <a:pt x="17502" y="0"/>
                  <a:pt x="16200" y="0"/>
                </a:cubicBezTo>
                <a:cubicBezTo>
                  <a:pt x="16200" y="0"/>
                  <a:pt x="16200" y="0"/>
                  <a:pt x="16200" y="0"/>
                </a:cubicBezTo>
                <a:cubicBezTo>
                  <a:pt x="14898" y="0"/>
                  <a:pt x="13687" y="1132"/>
                  <a:pt x="12758" y="3168"/>
                </a:cubicBezTo>
                <a:lnTo>
                  <a:pt x="11060" y="6940"/>
                </a:lnTo>
                <a:lnTo>
                  <a:pt x="11060" y="6940"/>
                </a:lnTo>
                <a:lnTo>
                  <a:pt x="8740" y="12070"/>
                </a:lnTo>
                <a:lnTo>
                  <a:pt x="8740" y="12070"/>
                </a:lnTo>
                <a:lnTo>
                  <a:pt x="8468" y="12673"/>
                </a:lnTo>
                <a:lnTo>
                  <a:pt x="7109" y="15741"/>
                </a:lnTo>
                <a:cubicBezTo>
                  <a:pt x="5875" y="18482"/>
                  <a:pt x="3872" y="18482"/>
                  <a:pt x="2649" y="15741"/>
                </a:cubicBezTo>
                <a:lnTo>
                  <a:pt x="2649" y="15741"/>
                </a:lnTo>
                <a:cubicBezTo>
                  <a:pt x="2049" y="14408"/>
                  <a:pt x="1721" y="12648"/>
                  <a:pt x="1721" y="10787"/>
                </a:cubicBezTo>
                <a:cubicBezTo>
                  <a:pt x="1721" y="8927"/>
                  <a:pt x="2049" y="7141"/>
                  <a:pt x="2649" y="5834"/>
                </a:cubicBezTo>
                <a:cubicBezTo>
                  <a:pt x="3249" y="4501"/>
                  <a:pt x="4042" y="3772"/>
                  <a:pt x="4879" y="3772"/>
                </a:cubicBezTo>
                <a:cubicBezTo>
                  <a:pt x="4879" y="3772"/>
                  <a:pt x="4879" y="3772"/>
                  <a:pt x="4879" y="3772"/>
                </a:cubicBezTo>
                <a:cubicBezTo>
                  <a:pt x="5728" y="3772"/>
                  <a:pt x="6521" y="4501"/>
                  <a:pt x="7109" y="5834"/>
                </a:cubicBezTo>
                <a:lnTo>
                  <a:pt x="9068" y="10184"/>
                </a:lnTo>
                <a:lnTo>
                  <a:pt x="10268" y="7519"/>
                </a:lnTo>
                <a:lnTo>
                  <a:pt x="8309" y="3168"/>
                </a:lnTo>
                <a:cubicBezTo>
                  <a:pt x="7392" y="1132"/>
                  <a:pt x="6170" y="0"/>
                  <a:pt x="4868" y="0"/>
                </a:cubicBezTo>
                <a:cubicBezTo>
                  <a:pt x="4868" y="0"/>
                  <a:pt x="4868" y="0"/>
                  <a:pt x="4868" y="0"/>
                </a:cubicBezTo>
                <a:cubicBezTo>
                  <a:pt x="3566" y="0"/>
                  <a:pt x="2355" y="1132"/>
                  <a:pt x="1426" y="3168"/>
                </a:cubicBezTo>
                <a:cubicBezTo>
                  <a:pt x="509" y="5205"/>
                  <a:pt x="0" y="7921"/>
                  <a:pt x="0" y="10813"/>
                </a:cubicBezTo>
                <a:cubicBezTo>
                  <a:pt x="0" y="13704"/>
                  <a:pt x="509" y="16395"/>
                  <a:pt x="1426" y="18432"/>
                </a:cubicBezTo>
                <a:lnTo>
                  <a:pt x="1426" y="18432"/>
                </a:lnTo>
                <a:cubicBezTo>
                  <a:pt x="2377" y="20544"/>
                  <a:pt x="3623" y="21600"/>
                  <a:pt x="4868" y="21600"/>
                </a:cubicBezTo>
                <a:cubicBezTo>
                  <a:pt x="6113" y="21600"/>
                  <a:pt x="7358" y="20544"/>
                  <a:pt x="8309" y="18432"/>
                </a:cubicBezTo>
                <a:lnTo>
                  <a:pt x="9928" y="14760"/>
                </a:lnTo>
                <a:lnTo>
                  <a:pt x="12249" y="9631"/>
                </a:lnTo>
                <a:lnTo>
                  <a:pt x="12249" y="9631"/>
                </a:lnTo>
                <a:close/>
                <a:moveTo>
                  <a:pt x="10098" y="11768"/>
                </a:moveTo>
                <a:lnTo>
                  <a:pt x="10008" y="12648"/>
                </a:lnTo>
                <a:cubicBezTo>
                  <a:pt x="9996" y="12724"/>
                  <a:pt x="9940" y="12774"/>
                  <a:pt x="9940" y="12698"/>
                </a:cubicBezTo>
                <a:lnTo>
                  <a:pt x="9917" y="12020"/>
                </a:lnTo>
                <a:lnTo>
                  <a:pt x="9611" y="11969"/>
                </a:lnTo>
                <a:cubicBezTo>
                  <a:pt x="9577" y="11969"/>
                  <a:pt x="9600" y="11844"/>
                  <a:pt x="9634" y="11818"/>
                </a:cubicBezTo>
                <a:lnTo>
                  <a:pt x="10030" y="11617"/>
                </a:lnTo>
                <a:cubicBezTo>
                  <a:pt x="10087" y="11617"/>
                  <a:pt x="10109" y="11693"/>
                  <a:pt x="10098" y="11768"/>
                </a:cubicBezTo>
                <a:close/>
                <a:moveTo>
                  <a:pt x="10642" y="10637"/>
                </a:moveTo>
                <a:lnTo>
                  <a:pt x="10517" y="11844"/>
                </a:lnTo>
                <a:cubicBezTo>
                  <a:pt x="10506" y="11969"/>
                  <a:pt x="10426" y="12020"/>
                  <a:pt x="10426" y="11919"/>
                </a:cubicBezTo>
                <a:lnTo>
                  <a:pt x="10392" y="11014"/>
                </a:lnTo>
                <a:lnTo>
                  <a:pt x="9985" y="10938"/>
                </a:lnTo>
                <a:cubicBezTo>
                  <a:pt x="9940" y="10938"/>
                  <a:pt x="9962" y="10762"/>
                  <a:pt x="10019" y="10737"/>
                </a:cubicBezTo>
                <a:lnTo>
                  <a:pt x="10562" y="10461"/>
                </a:lnTo>
                <a:cubicBezTo>
                  <a:pt x="10619" y="10410"/>
                  <a:pt x="10653" y="10511"/>
                  <a:pt x="10642" y="10637"/>
                </a:cubicBezTo>
                <a:close/>
                <a:moveTo>
                  <a:pt x="11242" y="9329"/>
                </a:moveTo>
                <a:lnTo>
                  <a:pt x="11094" y="10813"/>
                </a:lnTo>
                <a:cubicBezTo>
                  <a:pt x="11083" y="10963"/>
                  <a:pt x="10981" y="11039"/>
                  <a:pt x="10981" y="10913"/>
                </a:cubicBezTo>
                <a:lnTo>
                  <a:pt x="10936" y="9782"/>
                </a:lnTo>
                <a:lnTo>
                  <a:pt x="10426" y="9681"/>
                </a:lnTo>
                <a:cubicBezTo>
                  <a:pt x="10370" y="9681"/>
                  <a:pt x="10404" y="9455"/>
                  <a:pt x="10472" y="9430"/>
                </a:cubicBezTo>
                <a:lnTo>
                  <a:pt x="11140" y="9103"/>
                </a:lnTo>
                <a:cubicBezTo>
                  <a:pt x="11219" y="9078"/>
                  <a:pt x="11264" y="9178"/>
                  <a:pt x="11242" y="9329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" name="Shape">
            <a:extLst>
              <a:ext uri="{FF2B5EF4-FFF2-40B4-BE49-F238E27FC236}">
                <a16:creationId xmlns:a16="http://schemas.microsoft.com/office/drawing/2014/main" id="{5A0C5E4D-E939-7C9D-3AEF-921E8626F50F}"/>
              </a:ext>
            </a:extLst>
          </p:cNvPr>
          <p:cNvSpPr/>
          <p:nvPr/>
        </p:nvSpPr>
        <p:spPr>
          <a:xfrm>
            <a:off x="4614693" y="1536233"/>
            <a:ext cx="5953846" cy="26883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42" h="21600" extrusionOk="0">
                <a:moveTo>
                  <a:pt x="19757" y="3176"/>
                </a:moveTo>
                <a:cubicBezTo>
                  <a:pt x="18858" y="1134"/>
                  <a:pt x="17660" y="0"/>
                  <a:pt x="16383" y="0"/>
                </a:cubicBezTo>
                <a:cubicBezTo>
                  <a:pt x="16383" y="0"/>
                  <a:pt x="16383" y="0"/>
                  <a:pt x="16383" y="0"/>
                </a:cubicBezTo>
                <a:cubicBezTo>
                  <a:pt x="15107" y="0"/>
                  <a:pt x="13908" y="1134"/>
                  <a:pt x="13009" y="3176"/>
                </a:cubicBezTo>
                <a:lnTo>
                  <a:pt x="11355" y="6931"/>
                </a:lnTo>
                <a:lnTo>
                  <a:pt x="11355" y="6931"/>
                </a:lnTo>
                <a:lnTo>
                  <a:pt x="9113" y="12022"/>
                </a:lnTo>
                <a:lnTo>
                  <a:pt x="7481" y="15753"/>
                </a:lnTo>
                <a:cubicBezTo>
                  <a:pt x="6893" y="17088"/>
                  <a:pt x="6116" y="17819"/>
                  <a:pt x="5295" y="17819"/>
                </a:cubicBezTo>
                <a:cubicBezTo>
                  <a:pt x="4462" y="17819"/>
                  <a:pt x="3685" y="17088"/>
                  <a:pt x="3108" y="15753"/>
                </a:cubicBezTo>
                <a:lnTo>
                  <a:pt x="1177" y="11367"/>
                </a:lnTo>
                <a:lnTo>
                  <a:pt x="0" y="14039"/>
                </a:lnTo>
                <a:lnTo>
                  <a:pt x="1931" y="18424"/>
                </a:lnTo>
                <a:cubicBezTo>
                  <a:pt x="2830" y="20466"/>
                  <a:pt x="4029" y="21600"/>
                  <a:pt x="5306" y="21600"/>
                </a:cubicBezTo>
                <a:cubicBezTo>
                  <a:pt x="6582" y="21600"/>
                  <a:pt x="7781" y="20466"/>
                  <a:pt x="8680" y="18424"/>
                </a:cubicBezTo>
                <a:lnTo>
                  <a:pt x="10278" y="14770"/>
                </a:lnTo>
                <a:lnTo>
                  <a:pt x="10278" y="14770"/>
                </a:lnTo>
                <a:lnTo>
                  <a:pt x="12032" y="10787"/>
                </a:lnTo>
                <a:lnTo>
                  <a:pt x="12032" y="10787"/>
                </a:lnTo>
                <a:lnTo>
                  <a:pt x="14208" y="5822"/>
                </a:lnTo>
                <a:cubicBezTo>
                  <a:pt x="14796" y="4486"/>
                  <a:pt x="15573" y="3755"/>
                  <a:pt x="16394" y="3755"/>
                </a:cubicBezTo>
                <a:cubicBezTo>
                  <a:pt x="17227" y="3755"/>
                  <a:pt x="18004" y="4486"/>
                  <a:pt x="18581" y="5822"/>
                </a:cubicBezTo>
                <a:cubicBezTo>
                  <a:pt x="19780" y="8544"/>
                  <a:pt x="19780" y="13005"/>
                  <a:pt x="18581" y="15727"/>
                </a:cubicBezTo>
                <a:cubicBezTo>
                  <a:pt x="17993" y="17063"/>
                  <a:pt x="17216" y="17794"/>
                  <a:pt x="16394" y="17794"/>
                </a:cubicBezTo>
                <a:cubicBezTo>
                  <a:pt x="15562" y="17794"/>
                  <a:pt x="14785" y="17063"/>
                  <a:pt x="14208" y="15727"/>
                </a:cubicBezTo>
                <a:lnTo>
                  <a:pt x="12287" y="11342"/>
                </a:lnTo>
                <a:lnTo>
                  <a:pt x="11111" y="14014"/>
                </a:lnTo>
                <a:lnTo>
                  <a:pt x="13031" y="18374"/>
                </a:lnTo>
                <a:cubicBezTo>
                  <a:pt x="13930" y="20415"/>
                  <a:pt x="15129" y="21550"/>
                  <a:pt x="16405" y="21550"/>
                </a:cubicBezTo>
                <a:cubicBezTo>
                  <a:pt x="17682" y="21550"/>
                  <a:pt x="18881" y="20415"/>
                  <a:pt x="19780" y="18374"/>
                </a:cubicBezTo>
                <a:cubicBezTo>
                  <a:pt x="21600" y="14240"/>
                  <a:pt x="21600" y="7385"/>
                  <a:pt x="19757" y="3176"/>
                </a:cubicBezTo>
                <a:close/>
                <a:moveTo>
                  <a:pt x="10789" y="12451"/>
                </a:moveTo>
                <a:lnTo>
                  <a:pt x="10134" y="12779"/>
                </a:lnTo>
                <a:cubicBezTo>
                  <a:pt x="10067" y="12804"/>
                  <a:pt x="10012" y="12703"/>
                  <a:pt x="10034" y="12552"/>
                </a:cubicBezTo>
                <a:lnTo>
                  <a:pt x="10178" y="11065"/>
                </a:lnTo>
                <a:cubicBezTo>
                  <a:pt x="10190" y="10913"/>
                  <a:pt x="10289" y="10838"/>
                  <a:pt x="10289" y="10964"/>
                </a:cubicBezTo>
                <a:lnTo>
                  <a:pt x="10334" y="12098"/>
                </a:lnTo>
                <a:lnTo>
                  <a:pt x="10833" y="12199"/>
                </a:lnTo>
                <a:cubicBezTo>
                  <a:pt x="10889" y="12199"/>
                  <a:pt x="10856" y="12426"/>
                  <a:pt x="10789" y="12451"/>
                </a:cubicBezTo>
                <a:close/>
                <a:moveTo>
                  <a:pt x="11233" y="11165"/>
                </a:moveTo>
                <a:lnTo>
                  <a:pt x="10700" y="11443"/>
                </a:lnTo>
                <a:cubicBezTo>
                  <a:pt x="10645" y="11468"/>
                  <a:pt x="10611" y="11392"/>
                  <a:pt x="10622" y="11266"/>
                </a:cubicBezTo>
                <a:lnTo>
                  <a:pt x="10744" y="10056"/>
                </a:lnTo>
                <a:cubicBezTo>
                  <a:pt x="10756" y="9930"/>
                  <a:pt x="10833" y="9880"/>
                  <a:pt x="10833" y="9981"/>
                </a:cubicBezTo>
                <a:lnTo>
                  <a:pt x="10867" y="10888"/>
                </a:lnTo>
                <a:lnTo>
                  <a:pt x="11266" y="10964"/>
                </a:lnTo>
                <a:cubicBezTo>
                  <a:pt x="11311" y="10989"/>
                  <a:pt x="11277" y="11140"/>
                  <a:pt x="11233" y="11165"/>
                </a:cubicBezTo>
                <a:close/>
                <a:moveTo>
                  <a:pt x="11599" y="10056"/>
                </a:moveTo>
                <a:lnTo>
                  <a:pt x="11211" y="10258"/>
                </a:lnTo>
                <a:cubicBezTo>
                  <a:pt x="11166" y="10283"/>
                  <a:pt x="11144" y="10208"/>
                  <a:pt x="11155" y="10132"/>
                </a:cubicBezTo>
                <a:lnTo>
                  <a:pt x="11244" y="9250"/>
                </a:lnTo>
                <a:cubicBezTo>
                  <a:pt x="11255" y="9174"/>
                  <a:pt x="11311" y="9124"/>
                  <a:pt x="11311" y="9200"/>
                </a:cubicBezTo>
                <a:lnTo>
                  <a:pt x="11333" y="9880"/>
                </a:lnTo>
                <a:lnTo>
                  <a:pt x="11632" y="9930"/>
                </a:lnTo>
                <a:cubicBezTo>
                  <a:pt x="11655" y="9905"/>
                  <a:pt x="11644" y="10031"/>
                  <a:pt x="11599" y="1005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2" name="TextBox 17">
            <a:extLst>
              <a:ext uri="{FF2B5EF4-FFF2-40B4-BE49-F238E27FC236}">
                <a16:creationId xmlns:a16="http://schemas.microsoft.com/office/drawing/2014/main" id="{A5ACCF4F-010C-DD30-AD4B-04D5306678E6}"/>
              </a:ext>
            </a:extLst>
          </p:cNvPr>
          <p:cNvSpPr txBox="1"/>
          <p:nvPr/>
        </p:nvSpPr>
        <p:spPr>
          <a:xfrm>
            <a:off x="2506001" y="2555595"/>
            <a:ext cx="960608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</a:p>
        </p:txBody>
      </p:sp>
      <p:sp>
        <p:nvSpPr>
          <p:cNvPr id="23" name="TextBox 18">
            <a:extLst>
              <a:ext uri="{FF2B5EF4-FFF2-40B4-BE49-F238E27FC236}">
                <a16:creationId xmlns:a16="http://schemas.microsoft.com/office/drawing/2014/main" id="{3D655075-1D1D-1815-4305-A85CAEE58D4B}"/>
              </a:ext>
            </a:extLst>
          </p:cNvPr>
          <p:cNvSpPr txBox="1"/>
          <p:nvPr/>
        </p:nvSpPr>
        <p:spPr>
          <a:xfrm>
            <a:off x="5620459" y="2555595"/>
            <a:ext cx="960608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24" name="TextBox 19">
            <a:extLst>
              <a:ext uri="{FF2B5EF4-FFF2-40B4-BE49-F238E27FC236}">
                <a16:creationId xmlns:a16="http://schemas.microsoft.com/office/drawing/2014/main" id="{C08C8668-F391-B374-D0AE-7A3DB2D2B0AE}"/>
              </a:ext>
            </a:extLst>
          </p:cNvPr>
          <p:cNvSpPr txBox="1"/>
          <p:nvPr/>
        </p:nvSpPr>
        <p:spPr>
          <a:xfrm>
            <a:off x="8731491" y="2555595"/>
            <a:ext cx="960608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CDC98DC0-F9CF-176B-9EA3-01BF75A4C583}"/>
              </a:ext>
            </a:extLst>
          </p:cNvPr>
          <p:cNvGrpSpPr/>
          <p:nvPr/>
        </p:nvGrpSpPr>
        <p:grpSpPr>
          <a:xfrm>
            <a:off x="2009926" y="4466157"/>
            <a:ext cx="1943233" cy="1197820"/>
            <a:chOff x="332936" y="2720099"/>
            <a:chExt cx="2975111" cy="1197820"/>
          </a:xfrm>
        </p:grpSpPr>
        <p:sp>
          <p:nvSpPr>
            <p:cNvPr id="39" name="TextBox 11">
              <a:extLst>
                <a:ext uri="{FF2B5EF4-FFF2-40B4-BE49-F238E27FC236}">
                  <a16:creationId xmlns:a16="http://schemas.microsoft.com/office/drawing/2014/main" id="{A42594CF-05AE-2A08-6F94-4A94A6A20939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0" name="TextBox 12">
              <a:extLst>
                <a:ext uri="{FF2B5EF4-FFF2-40B4-BE49-F238E27FC236}">
                  <a16:creationId xmlns:a16="http://schemas.microsoft.com/office/drawing/2014/main" id="{AAFC7C95-8BD9-F56E-3C03-742B2CF80F44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C13C127A-FAE0-51E3-9E09-EBCA42321D12}"/>
              </a:ext>
            </a:extLst>
          </p:cNvPr>
          <p:cNvGrpSpPr/>
          <p:nvPr/>
        </p:nvGrpSpPr>
        <p:grpSpPr>
          <a:xfrm>
            <a:off x="5124383" y="4466157"/>
            <a:ext cx="1943233" cy="1197820"/>
            <a:chOff x="332936" y="2720099"/>
            <a:chExt cx="2975111" cy="1197820"/>
          </a:xfrm>
        </p:grpSpPr>
        <p:sp>
          <p:nvSpPr>
            <p:cNvPr id="42" name="TextBox 11">
              <a:extLst>
                <a:ext uri="{FF2B5EF4-FFF2-40B4-BE49-F238E27FC236}">
                  <a16:creationId xmlns:a16="http://schemas.microsoft.com/office/drawing/2014/main" id="{73261404-563B-89BA-1247-7E7E17ACCAFF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3" name="TextBox 12">
              <a:extLst>
                <a:ext uri="{FF2B5EF4-FFF2-40B4-BE49-F238E27FC236}">
                  <a16:creationId xmlns:a16="http://schemas.microsoft.com/office/drawing/2014/main" id="{83C356BC-BD2C-DA93-9578-548227ADAAFF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7746E4D9-F1C4-C719-3C1C-D5939C6CE98B}"/>
              </a:ext>
            </a:extLst>
          </p:cNvPr>
          <p:cNvGrpSpPr/>
          <p:nvPr/>
        </p:nvGrpSpPr>
        <p:grpSpPr>
          <a:xfrm>
            <a:off x="8235415" y="4466157"/>
            <a:ext cx="1943233" cy="1197820"/>
            <a:chOff x="332936" y="2720099"/>
            <a:chExt cx="2975111" cy="1197820"/>
          </a:xfrm>
        </p:grpSpPr>
        <p:sp>
          <p:nvSpPr>
            <p:cNvPr id="45" name="TextBox 11">
              <a:extLst>
                <a:ext uri="{FF2B5EF4-FFF2-40B4-BE49-F238E27FC236}">
                  <a16:creationId xmlns:a16="http://schemas.microsoft.com/office/drawing/2014/main" id="{18110801-3C53-7543-BE44-865B6B6E7BBF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6" name="TextBox 12">
              <a:extLst>
                <a:ext uri="{FF2B5EF4-FFF2-40B4-BE49-F238E27FC236}">
                  <a16:creationId xmlns:a16="http://schemas.microsoft.com/office/drawing/2014/main" id="{797EDD7A-BA0C-165B-4DE3-648732165C53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69282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8571</TotalTime>
  <Words>219</Words>
  <Application>Microsoft Office PowerPoint</Application>
  <PresentationFormat>Widescreen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Three-Step Process Loop – Slide Template</vt:lpstr>
      <vt:lpstr>Three-Step Process Loop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Three-Step Process Loop</dc:title>
  <dc:creator>PresentationGO.com</dc:creator>
  <dc:description>© Copyright PresentationGO.com - Do not distribute or sale without written permission.</dc:description>
  <cp:lastModifiedBy>Christophe Barroche</cp:lastModifiedBy>
  <cp:revision>17</cp:revision>
  <dcterms:created xsi:type="dcterms:W3CDTF">2014-11-26T05:14:11Z</dcterms:created>
  <dcterms:modified xsi:type="dcterms:W3CDTF">2024-02-19T19:35:38Z</dcterms:modified>
  <cp:category>Charts &amp; Diagrams</cp:category>
</cp:coreProperties>
</file>