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7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Three-Step Process Neumorphic – Slide Template</a:t>
            </a:r>
          </a:p>
        </p:txBody>
      </p:sp>
      <p:sp>
        <p:nvSpPr>
          <p:cNvPr id="36" name="TextBox 33">
            <a:extLst>
              <a:ext uri="{FF2B5EF4-FFF2-40B4-BE49-F238E27FC236}">
                <a16:creationId xmlns:a16="http://schemas.microsoft.com/office/drawing/2014/main" id="{912A5663-2F86-57D0-D5C0-583B0743BC63}"/>
              </a:ext>
            </a:extLst>
          </p:cNvPr>
          <p:cNvSpPr txBox="1"/>
          <p:nvPr/>
        </p:nvSpPr>
        <p:spPr>
          <a:xfrm>
            <a:off x="2394403" y="1362902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2">
                    <a:lumMod val="90000"/>
                  </a:schemeClr>
                </a:solidFill>
              </a:rPr>
              <a:t>01</a:t>
            </a:r>
          </a:p>
        </p:txBody>
      </p:sp>
      <p:sp>
        <p:nvSpPr>
          <p:cNvPr id="37" name="TextBox 34">
            <a:extLst>
              <a:ext uri="{FF2B5EF4-FFF2-40B4-BE49-F238E27FC236}">
                <a16:creationId xmlns:a16="http://schemas.microsoft.com/office/drawing/2014/main" id="{B9FBF7AC-B604-A1EA-28D3-3E78617E1992}"/>
              </a:ext>
            </a:extLst>
          </p:cNvPr>
          <p:cNvSpPr txBox="1"/>
          <p:nvPr/>
        </p:nvSpPr>
        <p:spPr>
          <a:xfrm>
            <a:off x="2394403" y="4569877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2">
                    <a:lumMod val="90000"/>
                  </a:schemeClr>
                </a:solidFill>
              </a:rPr>
              <a:t>03</a:t>
            </a: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AAB84D2-E3E6-1543-5D59-1FAA4A48DB69}"/>
              </a:ext>
            </a:extLst>
          </p:cNvPr>
          <p:cNvSpPr/>
          <p:nvPr/>
        </p:nvSpPr>
        <p:spPr>
          <a:xfrm>
            <a:off x="3343109" y="1001537"/>
            <a:ext cx="5505783" cy="4854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1" y="10526"/>
                </a:moveTo>
                <a:cubicBezTo>
                  <a:pt x="21051" y="10404"/>
                  <a:pt x="20928" y="10207"/>
                  <a:pt x="20884" y="9979"/>
                </a:cubicBezTo>
                <a:cubicBezTo>
                  <a:pt x="20553" y="8355"/>
                  <a:pt x="19269" y="7142"/>
                  <a:pt x="17740" y="7142"/>
                </a:cubicBezTo>
                <a:lnTo>
                  <a:pt x="3852" y="7130"/>
                </a:lnTo>
                <a:cubicBezTo>
                  <a:pt x="2164" y="7130"/>
                  <a:pt x="791" y="5573"/>
                  <a:pt x="791" y="3658"/>
                </a:cubicBezTo>
                <a:cubicBezTo>
                  <a:pt x="791" y="1742"/>
                  <a:pt x="2164" y="185"/>
                  <a:pt x="3852" y="185"/>
                </a:cubicBezTo>
                <a:lnTo>
                  <a:pt x="3852" y="0"/>
                </a:lnTo>
                <a:cubicBezTo>
                  <a:pt x="2323" y="0"/>
                  <a:pt x="1035" y="1216"/>
                  <a:pt x="709" y="2841"/>
                </a:cubicBezTo>
                <a:cubicBezTo>
                  <a:pt x="664" y="3068"/>
                  <a:pt x="542" y="3262"/>
                  <a:pt x="371" y="3388"/>
                </a:cubicBezTo>
                <a:lnTo>
                  <a:pt x="0" y="3658"/>
                </a:lnTo>
                <a:lnTo>
                  <a:pt x="371" y="3927"/>
                </a:lnTo>
                <a:cubicBezTo>
                  <a:pt x="542" y="4053"/>
                  <a:pt x="664" y="4247"/>
                  <a:pt x="709" y="4474"/>
                </a:cubicBezTo>
                <a:cubicBezTo>
                  <a:pt x="1035" y="6099"/>
                  <a:pt x="2320" y="7315"/>
                  <a:pt x="3852" y="7315"/>
                </a:cubicBezTo>
                <a:lnTo>
                  <a:pt x="17740" y="7328"/>
                </a:lnTo>
                <a:cubicBezTo>
                  <a:pt x="19429" y="7328"/>
                  <a:pt x="20802" y="8885"/>
                  <a:pt x="20802" y="10800"/>
                </a:cubicBezTo>
                <a:cubicBezTo>
                  <a:pt x="20802" y="12715"/>
                  <a:pt x="19429" y="14272"/>
                  <a:pt x="17740" y="14272"/>
                </a:cubicBezTo>
                <a:lnTo>
                  <a:pt x="3856" y="14285"/>
                </a:lnTo>
                <a:cubicBezTo>
                  <a:pt x="2327" y="14285"/>
                  <a:pt x="1039" y="15501"/>
                  <a:pt x="713" y="17126"/>
                </a:cubicBezTo>
                <a:cubicBezTo>
                  <a:pt x="668" y="17353"/>
                  <a:pt x="546" y="17547"/>
                  <a:pt x="375" y="17673"/>
                </a:cubicBezTo>
                <a:lnTo>
                  <a:pt x="4" y="17942"/>
                </a:lnTo>
                <a:lnTo>
                  <a:pt x="375" y="18212"/>
                </a:lnTo>
                <a:cubicBezTo>
                  <a:pt x="546" y="18338"/>
                  <a:pt x="668" y="18532"/>
                  <a:pt x="713" y="18759"/>
                </a:cubicBezTo>
                <a:cubicBezTo>
                  <a:pt x="1039" y="20384"/>
                  <a:pt x="2323" y="21600"/>
                  <a:pt x="3856" y="21600"/>
                </a:cubicBezTo>
                <a:lnTo>
                  <a:pt x="3856" y="21415"/>
                </a:lnTo>
                <a:cubicBezTo>
                  <a:pt x="2167" y="21415"/>
                  <a:pt x="794" y="19858"/>
                  <a:pt x="794" y="17942"/>
                </a:cubicBezTo>
                <a:cubicBezTo>
                  <a:pt x="794" y="16027"/>
                  <a:pt x="2167" y="14470"/>
                  <a:pt x="3856" y="14470"/>
                </a:cubicBezTo>
                <a:lnTo>
                  <a:pt x="17740" y="14458"/>
                </a:lnTo>
                <a:cubicBezTo>
                  <a:pt x="19269" y="14458"/>
                  <a:pt x="20553" y="13245"/>
                  <a:pt x="20884" y="11621"/>
                </a:cubicBezTo>
                <a:cubicBezTo>
                  <a:pt x="20928" y="11398"/>
                  <a:pt x="21051" y="11200"/>
                  <a:pt x="21221" y="11074"/>
                </a:cubicBezTo>
                <a:lnTo>
                  <a:pt x="21600" y="10800"/>
                </a:lnTo>
                <a:lnTo>
                  <a:pt x="21221" y="1052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DB69F8F-5884-DC53-CC3C-4DAE409057B9}"/>
              </a:ext>
            </a:extLst>
          </p:cNvPr>
          <p:cNvGrpSpPr/>
          <p:nvPr/>
        </p:nvGrpSpPr>
        <p:grpSpPr>
          <a:xfrm>
            <a:off x="3739961" y="4445015"/>
            <a:ext cx="4712551" cy="1173055"/>
            <a:chOff x="3739961" y="4445015"/>
            <a:chExt cx="4712551" cy="1173055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3CEA4AD7-187C-65D3-9167-8164B026E945}"/>
                </a:ext>
              </a:extLst>
            </p:cNvPr>
            <p:cNvSpPr/>
            <p:nvPr/>
          </p:nvSpPr>
          <p:spPr>
            <a:xfrm>
              <a:off x="3740433" y="4445015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1083E118-C731-D779-66EB-C2FB364CA6A8}"/>
                </a:ext>
              </a:extLst>
            </p:cNvPr>
            <p:cNvSpPr/>
            <p:nvPr/>
          </p:nvSpPr>
          <p:spPr>
            <a:xfrm>
              <a:off x="3739961" y="4445015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251430A-14F8-11A3-B1A7-74F57E7FAA6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12288" y="4601774"/>
              <a:ext cx="859536" cy="859536"/>
              <a:chOff x="101957" y="3921856"/>
              <a:chExt cx="1599415" cy="1598311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0BFC4A1-5D03-48E0-F780-34AAED4D070A}"/>
                  </a:ext>
                </a:extLst>
              </p:cNvPr>
              <p:cNvSpPr/>
              <p:nvPr/>
            </p:nvSpPr>
            <p:spPr>
              <a:xfrm>
                <a:off x="101957" y="3921856"/>
                <a:ext cx="1598311" cy="1598311"/>
              </a:xfrm>
              <a:prstGeom prst="ellipse">
                <a:avLst/>
              </a:prstGeom>
              <a:gradFill>
                <a:gsLst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0"/>
                      <a:lumOff val="100000"/>
                    </a:schemeClr>
                  </a:gs>
                </a:gsLst>
                <a:lin ang="2700000" scaled="0"/>
              </a:gradFill>
              <a:ln>
                <a:noFill/>
              </a:ln>
              <a:effectLst>
                <a:innerShdw blurRad="254000" dist="190500" dir="13500000">
                  <a:schemeClr val="bg1">
                    <a:lumMod val="75000"/>
                    <a:alpha val="40000"/>
                  </a:scheme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977218EB-BDAF-5ED2-6DC0-D87239B13D58}"/>
                  </a:ext>
                </a:extLst>
              </p:cNvPr>
              <p:cNvSpPr/>
              <p:nvPr/>
            </p:nvSpPr>
            <p:spPr>
              <a:xfrm>
                <a:off x="239720" y="4205529"/>
                <a:ext cx="1461652" cy="1313176"/>
              </a:xfrm>
              <a:custGeom>
                <a:avLst/>
                <a:gdLst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605949 w 1461652"/>
                  <a:gd name="connsiteY7" fmla="*/ 1243326 h 1313176"/>
                  <a:gd name="connsiteX8" fmla="*/ 1404502 w 1461652"/>
                  <a:gd name="connsiteY8" fmla="*/ 444773 h 1313176"/>
                  <a:gd name="connsiteX9" fmla="*/ 1341748 w 1461652"/>
                  <a:gd name="connsiteY9" fmla="*/ 13394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404502 w 1461652"/>
                  <a:gd name="connsiteY7" fmla="*/ 444773 h 1313176"/>
                  <a:gd name="connsiteX8" fmla="*/ 1341748 w 1461652"/>
                  <a:gd name="connsiteY8" fmla="*/ 133940 h 1313176"/>
                  <a:gd name="connsiteX9" fmla="*/ 1269048 w 1461652"/>
                  <a:gd name="connsiteY9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341748 w 1461652"/>
                  <a:gd name="connsiteY7" fmla="*/ 133940 h 1313176"/>
                  <a:gd name="connsiteX8" fmla="*/ 1269048 w 1461652"/>
                  <a:gd name="connsiteY8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269048 w 1461652"/>
                  <a:gd name="connsiteY7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1269048 w 1461652"/>
                  <a:gd name="connsiteY6" fmla="*/ 0 h 131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652" h="1313176">
                    <a:moveTo>
                      <a:pt x="1269048" y="0"/>
                    </a:moveTo>
                    <a:lnTo>
                      <a:pt x="1325272" y="68145"/>
                    </a:lnTo>
                    <a:cubicBezTo>
                      <a:pt x="1411375" y="195594"/>
                      <a:pt x="1461652" y="349237"/>
                      <a:pt x="1461652" y="514623"/>
                    </a:cubicBezTo>
                    <a:cubicBezTo>
                      <a:pt x="1461652" y="955652"/>
                      <a:pt x="1104128" y="1313176"/>
                      <a:pt x="663099" y="1313176"/>
                    </a:cubicBezTo>
                    <a:cubicBezTo>
                      <a:pt x="387456" y="1313176"/>
                      <a:pt x="144432" y="1173518"/>
                      <a:pt x="926" y="961102"/>
                    </a:cubicBezTo>
                    <a:lnTo>
                      <a:pt x="0" y="959396"/>
                    </a:lnTo>
                    <a:lnTo>
                      <a:pt x="1269048" y="0"/>
                    </a:lnTo>
                    <a:close/>
                  </a:path>
                </a:pathLst>
              </a:custGeom>
              <a:gradFill flip="none" rotWithShape="1">
                <a:gsLst>
                  <a:gs pos="68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pic>
          <p:nvPicPr>
            <p:cNvPr id="59" name="Graphic 30" descr="Bullseye">
              <a:extLst>
                <a:ext uri="{FF2B5EF4-FFF2-40B4-BE49-F238E27FC236}">
                  <a16:creationId xmlns:a16="http://schemas.microsoft.com/office/drawing/2014/main" id="{9B70A6C6-2218-AAB8-8F3E-5FC3CD02A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49170" y="4738656"/>
              <a:ext cx="585773" cy="585773"/>
            </a:xfrm>
            <a:prstGeom prst="rect">
              <a:avLst/>
            </a:prstGeom>
          </p:spPr>
        </p:pic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486A673-A159-8CCF-02BC-40FB8E3C6E29}"/>
                </a:ext>
              </a:extLst>
            </p:cNvPr>
            <p:cNvGrpSpPr/>
            <p:nvPr/>
          </p:nvGrpSpPr>
          <p:grpSpPr>
            <a:xfrm>
              <a:off x="4075373" y="4578136"/>
              <a:ext cx="3159676" cy="906812"/>
              <a:chOff x="319755" y="4381524"/>
              <a:chExt cx="2088994" cy="906812"/>
            </a:xfrm>
          </p:grpSpPr>
          <p:sp>
            <p:nvSpPr>
              <p:cNvPr id="68" name="TextBox 19">
                <a:extLst>
                  <a:ext uri="{FF2B5EF4-FFF2-40B4-BE49-F238E27FC236}">
                    <a16:creationId xmlns:a16="http://schemas.microsoft.com/office/drawing/2014/main" id="{EA8DE90E-5BD7-E6A5-055C-353FA738D10B}"/>
                  </a:ext>
                </a:extLst>
              </p:cNvPr>
              <p:cNvSpPr txBox="1"/>
              <p:nvPr/>
            </p:nvSpPr>
            <p:spPr>
              <a:xfrm>
                <a:off x="319755" y="4381524"/>
                <a:ext cx="2088993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4AD176A-0A1E-E99A-96D0-66FEE0C1DCDD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1200"/>
                  </a:spcBef>
                </a:pPr>
                <a:r>
                  <a:rPr lang="en-US" sz="1400" noProof="1"/>
                  <a:t>Lorem ipsum dolor sit amet, consectetur adipiscing elit. Integer nec odio. </a:t>
                </a:r>
              </a:p>
            </p:txBody>
          </p:sp>
        </p:grpSp>
      </p:grpSp>
      <p:sp>
        <p:nvSpPr>
          <p:cNvPr id="38" name="TextBox 35">
            <a:extLst>
              <a:ext uri="{FF2B5EF4-FFF2-40B4-BE49-F238E27FC236}">
                <a16:creationId xmlns:a16="http://schemas.microsoft.com/office/drawing/2014/main" id="{9104F4D8-F68F-F707-C2C8-1754D97E6A05}"/>
              </a:ext>
            </a:extLst>
          </p:cNvPr>
          <p:cNvSpPr txBox="1"/>
          <p:nvPr/>
        </p:nvSpPr>
        <p:spPr>
          <a:xfrm>
            <a:off x="8910817" y="2961659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2">
                    <a:lumMod val="90000"/>
                  </a:schemeClr>
                </a:solidFill>
              </a:rPr>
              <a:t>02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A79F5C5-F23D-9BCD-6795-70255EC6068D}"/>
              </a:ext>
            </a:extLst>
          </p:cNvPr>
          <p:cNvGrpSpPr/>
          <p:nvPr/>
        </p:nvGrpSpPr>
        <p:grpSpPr>
          <a:xfrm>
            <a:off x="3739961" y="2836797"/>
            <a:ext cx="4712079" cy="1173055"/>
            <a:chOff x="3739961" y="2836797"/>
            <a:chExt cx="4712079" cy="1173055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5CFEEBB1-D462-9D43-9744-8949AC4568B8}"/>
                </a:ext>
              </a:extLst>
            </p:cNvPr>
            <p:cNvSpPr/>
            <p:nvPr/>
          </p:nvSpPr>
          <p:spPr>
            <a:xfrm>
              <a:off x="3739961" y="2836797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3BA924A-BAD7-5F09-3F36-D1CBB0C22F8D}"/>
                </a:ext>
              </a:extLst>
            </p:cNvPr>
            <p:cNvSpPr/>
            <p:nvPr/>
          </p:nvSpPr>
          <p:spPr>
            <a:xfrm>
              <a:off x="3739961" y="2836797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1A8882A-ECEA-4180-B053-71511958A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10712" y="2993556"/>
              <a:ext cx="859536" cy="859536"/>
            </a:xfrm>
            <a:prstGeom prst="ellipse">
              <a:avLst/>
            </a:prstGeom>
            <a:gradFill>
              <a:gsLst>
                <a:gs pos="5000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2700000" scaled="0"/>
            </a:gradFill>
            <a:ln w="12700">
              <a:miter lim="400000"/>
            </a:ln>
            <a:effectLst>
              <a:innerShdw blurRad="254000" dist="190500" dir="13500000">
                <a:schemeClr val="accent2">
                  <a:lumMod val="50000"/>
                  <a:alpha val="40000"/>
                </a:schemeClr>
              </a:inn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pic>
          <p:nvPicPr>
            <p:cNvPr id="58" name="Graphic 29" descr="Head with gears">
              <a:extLst>
                <a:ext uri="{FF2B5EF4-FFF2-40B4-BE49-F238E27FC236}">
                  <a16:creationId xmlns:a16="http://schemas.microsoft.com/office/drawing/2014/main" id="{9BF50CEC-0241-53B6-B3B6-9BE53D8C7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047594" y="3130438"/>
              <a:ext cx="585773" cy="585773"/>
            </a:xfrm>
            <a:prstGeom prst="rect">
              <a:avLst/>
            </a:prstGeom>
          </p:spPr>
        </p:pic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9CEFD3D-435D-8AC3-8351-92369F081845}"/>
                </a:ext>
              </a:extLst>
            </p:cNvPr>
            <p:cNvGrpSpPr/>
            <p:nvPr/>
          </p:nvGrpSpPr>
          <p:grpSpPr>
            <a:xfrm>
              <a:off x="5027480" y="2969918"/>
              <a:ext cx="3159676" cy="906812"/>
              <a:chOff x="319755" y="4381524"/>
              <a:chExt cx="2088994" cy="906812"/>
            </a:xfrm>
          </p:grpSpPr>
          <p:sp>
            <p:nvSpPr>
              <p:cNvPr id="62" name="TextBox 13">
                <a:extLst>
                  <a:ext uri="{FF2B5EF4-FFF2-40B4-BE49-F238E27FC236}">
                    <a16:creationId xmlns:a16="http://schemas.microsoft.com/office/drawing/2014/main" id="{3DD72CD6-F232-4BCE-621E-F2B5215505D8}"/>
                  </a:ext>
                </a:extLst>
              </p:cNvPr>
              <p:cNvSpPr txBox="1"/>
              <p:nvPr/>
            </p:nvSpPr>
            <p:spPr>
              <a:xfrm>
                <a:off x="319755" y="4381524"/>
                <a:ext cx="2088993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580A08C5-0F88-97F6-3FC4-C25B38A8F619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1200"/>
                  </a:spcBef>
                </a:pPr>
                <a:r>
                  <a:rPr lang="en-US" sz="1400" noProof="1"/>
                  <a:t>Lorem ipsum dolor sit amet, consectetur adipiscing elit. Integer nec odio. 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2BC960C-6050-BBBB-3FD9-1D53E3670460}"/>
              </a:ext>
            </a:extLst>
          </p:cNvPr>
          <p:cNvGrpSpPr/>
          <p:nvPr/>
        </p:nvGrpSpPr>
        <p:grpSpPr>
          <a:xfrm>
            <a:off x="3739961" y="1238040"/>
            <a:ext cx="4712551" cy="1173055"/>
            <a:chOff x="3739961" y="1238040"/>
            <a:chExt cx="4712551" cy="1173055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4B740A85-6826-481F-FFE9-BAB562C4E7CA}"/>
                </a:ext>
              </a:extLst>
            </p:cNvPr>
            <p:cNvSpPr/>
            <p:nvPr/>
          </p:nvSpPr>
          <p:spPr>
            <a:xfrm>
              <a:off x="3740433" y="1238040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A4328EF7-15CC-7110-6E73-A3624FD3D731}"/>
                </a:ext>
              </a:extLst>
            </p:cNvPr>
            <p:cNvSpPr/>
            <p:nvPr/>
          </p:nvSpPr>
          <p:spPr>
            <a:xfrm>
              <a:off x="3739961" y="1238040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5FFA928-DA31-B23F-FF8B-54587F76AC1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412288" y="1394799"/>
              <a:ext cx="859536" cy="859536"/>
              <a:chOff x="101957" y="3921856"/>
              <a:chExt cx="1599415" cy="1598311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6DCBF8D9-299C-74B7-144F-49F4BB1DD1BA}"/>
                  </a:ext>
                </a:extLst>
              </p:cNvPr>
              <p:cNvSpPr/>
              <p:nvPr/>
            </p:nvSpPr>
            <p:spPr>
              <a:xfrm>
                <a:off x="101957" y="3921856"/>
                <a:ext cx="1598311" cy="1598311"/>
              </a:xfrm>
              <a:prstGeom prst="ellipse">
                <a:avLst/>
              </a:prstGeom>
              <a:gradFill>
                <a:gsLst>
                  <a:gs pos="50000">
                    <a:schemeClr val="bg1">
                      <a:lumMod val="95000"/>
                    </a:schemeClr>
                  </a:gs>
                  <a:gs pos="100000">
                    <a:schemeClr val="bg1">
                      <a:lumMod val="0"/>
                      <a:lumOff val="100000"/>
                    </a:schemeClr>
                  </a:gs>
                </a:gsLst>
                <a:lin ang="2700000" scaled="0"/>
              </a:gradFill>
              <a:ln>
                <a:noFill/>
              </a:ln>
              <a:effectLst>
                <a:innerShdw blurRad="254000" dist="190500" dir="13500000">
                  <a:schemeClr val="bg1">
                    <a:lumMod val="75000"/>
                    <a:alpha val="40000"/>
                  </a:schemeClr>
                </a:innerShd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ADA5F23-570A-9343-F358-2732DE0C56BC}"/>
                  </a:ext>
                </a:extLst>
              </p:cNvPr>
              <p:cNvSpPr/>
              <p:nvPr/>
            </p:nvSpPr>
            <p:spPr>
              <a:xfrm>
                <a:off x="239720" y="4205529"/>
                <a:ext cx="1461652" cy="1313176"/>
              </a:xfrm>
              <a:custGeom>
                <a:avLst/>
                <a:gdLst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605949 w 1461652"/>
                  <a:gd name="connsiteY7" fmla="*/ 1243326 h 1313176"/>
                  <a:gd name="connsiteX8" fmla="*/ 1404502 w 1461652"/>
                  <a:gd name="connsiteY8" fmla="*/ 444773 h 1313176"/>
                  <a:gd name="connsiteX9" fmla="*/ 1341748 w 1461652"/>
                  <a:gd name="connsiteY9" fmla="*/ 13394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404502 w 1461652"/>
                  <a:gd name="connsiteY7" fmla="*/ 444773 h 1313176"/>
                  <a:gd name="connsiteX8" fmla="*/ 1341748 w 1461652"/>
                  <a:gd name="connsiteY8" fmla="*/ 133940 h 1313176"/>
                  <a:gd name="connsiteX9" fmla="*/ 1269048 w 1461652"/>
                  <a:gd name="connsiteY9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341748 w 1461652"/>
                  <a:gd name="connsiteY7" fmla="*/ 133940 h 1313176"/>
                  <a:gd name="connsiteX8" fmla="*/ 1269048 w 1461652"/>
                  <a:gd name="connsiteY8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41287 w 1461652"/>
                  <a:gd name="connsiteY6" fmla="*/ 1009436 h 1313176"/>
                  <a:gd name="connsiteX7" fmla="*/ 1269048 w 1461652"/>
                  <a:gd name="connsiteY7" fmla="*/ 0 h 1313176"/>
                  <a:gd name="connsiteX0" fmla="*/ 1269048 w 1461652"/>
                  <a:gd name="connsiteY0" fmla="*/ 0 h 1313176"/>
                  <a:gd name="connsiteX1" fmla="*/ 1325272 w 1461652"/>
                  <a:gd name="connsiteY1" fmla="*/ 68145 h 1313176"/>
                  <a:gd name="connsiteX2" fmla="*/ 1461652 w 1461652"/>
                  <a:gd name="connsiteY2" fmla="*/ 514623 h 1313176"/>
                  <a:gd name="connsiteX3" fmla="*/ 663099 w 1461652"/>
                  <a:gd name="connsiteY3" fmla="*/ 1313176 h 1313176"/>
                  <a:gd name="connsiteX4" fmla="*/ 926 w 1461652"/>
                  <a:gd name="connsiteY4" fmla="*/ 961102 h 1313176"/>
                  <a:gd name="connsiteX5" fmla="*/ 0 w 1461652"/>
                  <a:gd name="connsiteY5" fmla="*/ 959396 h 1313176"/>
                  <a:gd name="connsiteX6" fmla="*/ 1269048 w 1461652"/>
                  <a:gd name="connsiteY6" fmla="*/ 0 h 131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1652" h="1313176">
                    <a:moveTo>
                      <a:pt x="1269048" y="0"/>
                    </a:moveTo>
                    <a:lnTo>
                      <a:pt x="1325272" y="68145"/>
                    </a:lnTo>
                    <a:cubicBezTo>
                      <a:pt x="1411375" y="195594"/>
                      <a:pt x="1461652" y="349237"/>
                      <a:pt x="1461652" y="514623"/>
                    </a:cubicBezTo>
                    <a:cubicBezTo>
                      <a:pt x="1461652" y="955652"/>
                      <a:pt x="1104128" y="1313176"/>
                      <a:pt x="663099" y="1313176"/>
                    </a:cubicBezTo>
                    <a:cubicBezTo>
                      <a:pt x="387456" y="1313176"/>
                      <a:pt x="144432" y="1173518"/>
                      <a:pt x="926" y="961102"/>
                    </a:cubicBezTo>
                    <a:lnTo>
                      <a:pt x="0" y="959396"/>
                    </a:lnTo>
                    <a:lnTo>
                      <a:pt x="1269048" y="0"/>
                    </a:lnTo>
                    <a:close/>
                  </a:path>
                </a:pathLst>
              </a:custGeom>
              <a:gradFill flip="none" rotWithShape="1">
                <a:gsLst>
                  <a:gs pos="68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pic>
          <p:nvPicPr>
            <p:cNvPr id="60" name="Graphic 31" descr="Lights On">
              <a:extLst>
                <a:ext uri="{FF2B5EF4-FFF2-40B4-BE49-F238E27FC236}">
                  <a16:creationId xmlns:a16="http://schemas.microsoft.com/office/drawing/2014/main" id="{96482E1C-3CBE-51FE-DEC6-A8D44C0A3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49170" y="1531681"/>
              <a:ext cx="585773" cy="585773"/>
            </a:xfrm>
            <a:prstGeom prst="rect">
              <a:avLst/>
            </a:prstGeom>
          </p:spPr>
        </p:pic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44CD0A1-8828-07C9-ED35-6D97DF843930}"/>
                </a:ext>
              </a:extLst>
            </p:cNvPr>
            <p:cNvGrpSpPr/>
            <p:nvPr/>
          </p:nvGrpSpPr>
          <p:grpSpPr>
            <a:xfrm>
              <a:off x="4075373" y="1371161"/>
              <a:ext cx="3159676" cy="906812"/>
              <a:chOff x="319755" y="4381524"/>
              <a:chExt cx="2088994" cy="906812"/>
            </a:xfrm>
          </p:grpSpPr>
          <p:sp>
            <p:nvSpPr>
              <p:cNvPr id="65" name="TextBox 16">
                <a:extLst>
                  <a:ext uri="{FF2B5EF4-FFF2-40B4-BE49-F238E27FC236}">
                    <a16:creationId xmlns:a16="http://schemas.microsoft.com/office/drawing/2014/main" id="{7B179253-1764-CDC9-9AEA-E2DD3BB61077}"/>
                  </a:ext>
                </a:extLst>
              </p:cNvPr>
              <p:cNvSpPr txBox="1"/>
              <p:nvPr/>
            </p:nvSpPr>
            <p:spPr>
              <a:xfrm>
                <a:off x="319755" y="4381524"/>
                <a:ext cx="2088993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775563D-9BFC-79BF-1F90-95DE5F121B71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1200"/>
                  </a:spcBef>
                </a:pPr>
                <a:r>
                  <a:rPr lang="en-US" sz="1400" noProof="1"/>
                  <a:t>Lorem ipsum dolor sit amet, consectetur adipiscing elit. Integer nec odio.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662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Three-Step Process Neumorphic – Slide Template</a:t>
            </a:r>
          </a:p>
        </p:txBody>
      </p:sp>
      <p:sp>
        <p:nvSpPr>
          <p:cNvPr id="36" name="TextBox 33">
            <a:extLst>
              <a:ext uri="{FF2B5EF4-FFF2-40B4-BE49-F238E27FC236}">
                <a16:creationId xmlns:a16="http://schemas.microsoft.com/office/drawing/2014/main" id="{912A5663-2F86-57D0-D5C0-583B0743BC63}"/>
              </a:ext>
            </a:extLst>
          </p:cNvPr>
          <p:cNvSpPr txBox="1"/>
          <p:nvPr/>
        </p:nvSpPr>
        <p:spPr>
          <a:xfrm>
            <a:off x="2394403" y="1362902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37" name="TextBox 34">
            <a:extLst>
              <a:ext uri="{FF2B5EF4-FFF2-40B4-BE49-F238E27FC236}">
                <a16:creationId xmlns:a16="http://schemas.microsoft.com/office/drawing/2014/main" id="{B9FBF7AC-B604-A1EA-28D3-3E78617E1992}"/>
              </a:ext>
            </a:extLst>
          </p:cNvPr>
          <p:cNvSpPr txBox="1"/>
          <p:nvPr/>
        </p:nvSpPr>
        <p:spPr>
          <a:xfrm>
            <a:off x="2394403" y="4569877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0AAB84D2-E3E6-1543-5D59-1FAA4A48DB69}"/>
              </a:ext>
            </a:extLst>
          </p:cNvPr>
          <p:cNvSpPr/>
          <p:nvPr/>
        </p:nvSpPr>
        <p:spPr>
          <a:xfrm>
            <a:off x="3343109" y="1001537"/>
            <a:ext cx="5505783" cy="4854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1" y="10526"/>
                </a:moveTo>
                <a:cubicBezTo>
                  <a:pt x="21051" y="10404"/>
                  <a:pt x="20928" y="10207"/>
                  <a:pt x="20884" y="9979"/>
                </a:cubicBezTo>
                <a:cubicBezTo>
                  <a:pt x="20553" y="8355"/>
                  <a:pt x="19269" y="7142"/>
                  <a:pt x="17740" y="7142"/>
                </a:cubicBezTo>
                <a:lnTo>
                  <a:pt x="3852" y="7130"/>
                </a:lnTo>
                <a:cubicBezTo>
                  <a:pt x="2164" y="7130"/>
                  <a:pt x="791" y="5573"/>
                  <a:pt x="791" y="3658"/>
                </a:cubicBezTo>
                <a:cubicBezTo>
                  <a:pt x="791" y="1742"/>
                  <a:pt x="2164" y="185"/>
                  <a:pt x="3852" y="185"/>
                </a:cubicBezTo>
                <a:lnTo>
                  <a:pt x="3852" y="0"/>
                </a:lnTo>
                <a:cubicBezTo>
                  <a:pt x="2323" y="0"/>
                  <a:pt x="1035" y="1216"/>
                  <a:pt x="709" y="2841"/>
                </a:cubicBezTo>
                <a:cubicBezTo>
                  <a:pt x="664" y="3068"/>
                  <a:pt x="542" y="3262"/>
                  <a:pt x="371" y="3388"/>
                </a:cubicBezTo>
                <a:lnTo>
                  <a:pt x="0" y="3658"/>
                </a:lnTo>
                <a:lnTo>
                  <a:pt x="371" y="3927"/>
                </a:lnTo>
                <a:cubicBezTo>
                  <a:pt x="542" y="4053"/>
                  <a:pt x="664" y="4247"/>
                  <a:pt x="709" y="4474"/>
                </a:cubicBezTo>
                <a:cubicBezTo>
                  <a:pt x="1035" y="6099"/>
                  <a:pt x="2320" y="7315"/>
                  <a:pt x="3852" y="7315"/>
                </a:cubicBezTo>
                <a:lnTo>
                  <a:pt x="17740" y="7328"/>
                </a:lnTo>
                <a:cubicBezTo>
                  <a:pt x="19429" y="7328"/>
                  <a:pt x="20802" y="8885"/>
                  <a:pt x="20802" y="10800"/>
                </a:cubicBezTo>
                <a:cubicBezTo>
                  <a:pt x="20802" y="12715"/>
                  <a:pt x="19429" y="14272"/>
                  <a:pt x="17740" y="14272"/>
                </a:cubicBezTo>
                <a:lnTo>
                  <a:pt x="3856" y="14285"/>
                </a:lnTo>
                <a:cubicBezTo>
                  <a:pt x="2327" y="14285"/>
                  <a:pt x="1039" y="15501"/>
                  <a:pt x="713" y="17126"/>
                </a:cubicBezTo>
                <a:cubicBezTo>
                  <a:pt x="668" y="17353"/>
                  <a:pt x="546" y="17547"/>
                  <a:pt x="375" y="17673"/>
                </a:cubicBezTo>
                <a:lnTo>
                  <a:pt x="4" y="17942"/>
                </a:lnTo>
                <a:lnTo>
                  <a:pt x="375" y="18212"/>
                </a:lnTo>
                <a:cubicBezTo>
                  <a:pt x="546" y="18338"/>
                  <a:pt x="668" y="18532"/>
                  <a:pt x="713" y="18759"/>
                </a:cubicBezTo>
                <a:cubicBezTo>
                  <a:pt x="1039" y="20384"/>
                  <a:pt x="2323" y="21600"/>
                  <a:pt x="3856" y="21600"/>
                </a:cubicBezTo>
                <a:lnTo>
                  <a:pt x="3856" y="21415"/>
                </a:lnTo>
                <a:cubicBezTo>
                  <a:pt x="2167" y="21415"/>
                  <a:pt x="794" y="19858"/>
                  <a:pt x="794" y="17942"/>
                </a:cubicBezTo>
                <a:cubicBezTo>
                  <a:pt x="794" y="16027"/>
                  <a:pt x="2167" y="14470"/>
                  <a:pt x="3856" y="14470"/>
                </a:cubicBezTo>
                <a:lnTo>
                  <a:pt x="17740" y="14458"/>
                </a:lnTo>
                <a:cubicBezTo>
                  <a:pt x="19269" y="14458"/>
                  <a:pt x="20553" y="13245"/>
                  <a:pt x="20884" y="11621"/>
                </a:cubicBezTo>
                <a:cubicBezTo>
                  <a:pt x="20928" y="11398"/>
                  <a:pt x="21051" y="11200"/>
                  <a:pt x="21221" y="11074"/>
                </a:cubicBezTo>
                <a:lnTo>
                  <a:pt x="21600" y="10800"/>
                </a:lnTo>
                <a:lnTo>
                  <a:pt x="21221" y="105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9104F4D8-F68F-F707-C2C8-1754D97E6A05}"/>
              </a:ext>
            </a:extLst>
          </p:cNvPr>
          <p:cNvSpPr txBox="1"/>
          <p:nvPr/>
        </p:nvSpPr>
        <p:spPr>
          <a:xfrm>
            <a:off x="8910817" y="2961659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510E111-6390-A643-8BFB-2BE0735E12D9}"/>
              </a:ext>
            </a:extLst>
          </p:cNvPr>
          <p:cNvGrpSpPr/>
          <p:nvPr/>
        </p:nvGrpSpPr>
        <p:grpSpPr>
          <a:xfrm>
            <a:off x="3739961" y="2836797"/>
            <a:ext cx="4712551" cy="1173055"/>
            <a:chOff x="3739961" y="2836797"/>
            <a:chExt cx="4712551" cy="1173055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49200F5-EF1E-4B30-C21D-B00F7F1298A6}"/>
                </a:ext>
              </a:extLst>
            </p:cNvPr>
            <p:cNvSpPr/>
            <p:nvPr/>
          </p:nvSpPr>
          <p:spPr>
            <a:xfrm>
              <a:off x="3740433" y="2836797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5CFEEBB1-D462-9D43-9744-8949AC4568B8}"/>
                </a:ext>
              </a:extLst>
            </p:cNvPr>
            <p:cNvSpPr/>
            <p:nvPr/>
          </p:nvSpPr>
          <p:spPr>
            <a:xfrm>
              <a:off x="3739961" y="2836797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9" y="21600"/>
                  </a:lnTo>
                  <a:cubicBezTo>
                    <a:pt x="1206" y="21600"/>
                    <a:pt x="0" y="16775"/>
                    <a:pt x="0" y="10800"/>
                  </a:cubicBez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9" y="0"/>
                    <a:pt x="21600" y="4825"/>
                    <a:pt x="2160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9CEFD3D-435D-8AC3-8351-92369F081845}"/>
                </a:ext>
              </a:extLst>
            </p:cNvPr>
            <p:cNvGrpSpPr/>
            <p:nvPr/>
          </p:nvGrpSpPr>
          <p:grpSpPr>
            <a:xfrm>
              <a:off x="5027480" y="2969918"/>
              <a:ext cx="3159676" cy="906812"/>
              <a:chOff x="319755" y="4381524"/>
              <a:chExt cx="2088994" cy="906812"/>
            </a:xfrm>
          </p:grpSpPr>
          <p:sp>
            <p:nvSpPr>
              <p:cNvPr id="62" name="TextBox 13">
                <a:extLst>
                  <a:ext uri="{FF2B5EF4-FFF2-40B4-BE49-F238E27FC236}">
                    <a16:creationId xmlns:a16="http://schemas.microsoft.com/office/drawing/2014/main" id="{3DD72CD6-F232-4BCE-621E-F2B5215505D8}"/>
                  </a:ext>
                </a:extLst>
              </p:cNvPr>
              <p:cNvSpPr txBox="1"/>
              <p:nvPr/>
            </p:nvSpPr>
            <p:spPr>
              <a:xfrm>
                <a:off x="319755" y="4381524"/>
                <a:ext cx="2088993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580A08C5-0F88-97F6-3FC4-C25B38A8F619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1200"/>
                  </a:spcBef>
                </a:pPr>
                <a:r>
                  <a:rPr lang="en-US" sz="14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elit. Integer nec odio. </a:t>
                </a:r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1A8882A-ECEA-4180-B053-71511958A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10712" y="2993556"/>
              <a:ext cx="859536" cy="859536"/>
            </a:xfrm>
            <a:prstGeom prst="ellipse">
              <a:avLst/>
            </a:prstGeom>
            <a:gradFill>
              <a:gsLst>
                <a:gs pos="5000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2700000" scaled="0"/>
            </a:gradFill>
            <a:ln w="12700">
              <a:miter lim="400000"/>
            </a:ln>
            <a:effectLst>
              <a:innerShdw blurRad="254000" dist="190500" dir="13500000">
                <a:schemeClr val="accent2">
                  <a:lumMod val="50000"/>
                  <a:alpha val="40000"/>
                </a:schemeClr>
              </a:innerShdw>
            </a:effectLst>
          </p:spPr>
          <p:txBody>
            <a:bodyPr lIns="38100" tIns="38100" rIns="38100" bIns="38100" anchor="ctr"/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pic>
          <p:nvPicPr>
            <p:cNvPr id="58" name="Graphic 29" descr="Head with gears">
              <a:extLst>
                <a:ext uri="{FF2B5EF4-FFF2-40B4-BE49-F238E27FC236}">
                  <a16:creationId xmlns:a16="http://schemas.microsoft.com/office/drawing/2014/main" id="{9BF50CEC-0241-53B6-B3B6-9BE53D8C7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47594" y="3130438"/>
              <a:ext cx="585773" cy="585773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C3765E4-1E1B-83F8-9D8E-2D1C6349BB17}"/>
              </a:ext>
            </a:extLst>
          </p:cNvPr>
          <p:cNvGrpSpPr/>
          <p:nvPr/>
        </p:nvGrpSpPr>
        <p:grpSpPr>
          <a:xfrm>
            <a:off x="3740433" y="4445015"/>
            <a:ext cx="4712079" cy="1173055"/>
            <a:chOff x="3740433" y="4445015"/>
            <a:chExt cx="4712079" cy="117305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422D36F-EF1F-466B-AE3D-75CC2D2D6BA2}"/>
                </a:ext>
              </a:extLst>
            </p:cNvPr>
            <p:cNvSpPr/>
            <p:nvPr/>
          </p:nvSpPr>
          <p:spPr>
            <a:xfrm>
              <a:off x="3740433" y="4445015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3CEA4AD7-187C-65D3-9167-8164B026E945}"/>
                </a:ext>
              </a:extLst>
            </p:cNvPr>
            <p:cNvSpPr/>
            <p:nvPr/>
          </p:nvSpPr>
          <p:spPr>
            <a:xfrm>
              <a:off x="3740433" y="4445015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600"/>
                    <a:pt x="0" y="16775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1486A673-A159-8CCF-02BC-40FB8E3C6E29}"/>
                </a:ext>
              </a:extLst>
            </p:cNvPr>
            <p:cNvGrpSpPr/>
            <p:nvPr/>
          </p:nvGrpSpPr>
          <p:grpSpPr>
            <a:xfrm>
              <a:off x="4075373" y="4578136"/>
              <a:ext cx="3159676" cy="906812"/>
              <a:chOff x="319755" y="4381524"/>
              <a:chExt cx="2088994" cy="906812"/>
            </a:xfrm>
          </p:grpSpPr>
          <p:sp>
            <p:nvSpPr>
              <p:cNvPr id="68" name="TextBox 19">
                <a:extLst>
                  <a:ext uri="{FF2B5EF4-FFF2-40B4-BE49-F238E27FC236}">
                    <a16:creationId xmlns:a16="http://schemas.microsoft.com/office/drawing/2014/main" id="{EA8DE90E-5BD7-E6A5-055C-353FA738D10B}"/>
                  </a:ext>
                </a:extLst>
              </p:cNvPr>
              <p:cNvSpPr txBox="1"/>
              <p:nvPr/>
            </p:nvSpPr>
            <p:spPr>
              <a:xfrm>
                <a:off x="319755" y="4381524"/>
                <a:ext cx="2088993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2000" b="1" noProof="1">
                    <a:solidFill>
                      <a:schemeClr val="bg1">
                        <a:lumMod val="9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4AD176A-0A1E-E99A-96D0-66FEE0C1DCDD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1200"/>
                  </a:spcBef>
                </a:pPr>
                <a:r>
                  <a:rPr lang="en-US" sz="14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elit. Integer nec odio. </a:t>
                </a:r>
              </a:p>
            </p:txBody>
          </p: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3A582D-D4FD-DE07-A7F1-56194BC27386}"/>
                </a:ext>
              </a:extLst>
            </p:cNvPr>
            <p:cNvSpPr/>
            <p:nvPr/>
          </p:nvSpPr>
          <p:spPr>
            <a:xfrm>
              <a:off x="7412288" y="4601774"/>
              <a:ext cx="859536" cy="859536"/>
            </a:xfrm>
            <a:prstGeom prst="ellipse">
              <a:avLst/>
            </a:prstGeom>
            <a:gradFill flip="none" rotWithShape="1">
              <a:gsLst>
                <a:gs pos="45000">
                  <a:srgbClr val="2B323B"/>
                </a:gs>
                <a:gs pos="94000">
                  <a:srgbClr val="2B323B">
                    <a:alpha val="9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254000" dist="190500" dir="13500000">
                <a:schemeClr val="tx1">
                  <a:lumMod val="95000"/>
                  <a:lumOff val="5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59" name="Graphic 30" descr="Bullseye">
              <a:extLst>
                <a:ext uri="{FF2B5EF4-FFF2-40B4-BE49-F238E27FC236}">
                  <a16:creationId xmlns:a16="http://schemas.microsoft.com/office/drawing/2014/main" id="{9B70A6C6-2218-AAB8-8F3E-5FC3CD02A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49170" y="4738656"/>
              <a:ext cx="585773" cy="585773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1F6B77-4D31-5421-32CE-A5B1EDD06DEC}"/>
              </a:ext>
            </a:extLst>
          </p:cNvPr>
          <p:cNvGrpSpPr/>
          <p:nvPr/>
        </p:nvGrpSpPr>
        <p:grpSpPr>
          <a:xfrm>
            <a:off x="3740433" y="1238040"/>
            <a:ext cx="4712079" cy="1173055"/>
            <a:chOff x="3740433" y="1238040"/>
            <a:chExt cx="4712079" cy="1173055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4AB58A12-D86B-0A92-236D-36984D94340F}"/>
                </a:ext>
              </a:extLst>
            </p:cNvPr>
            <p:cNvSpPr/>
            <p:nvPr/>
          </p:nvSpPr>
          <p:spPr>
            <a:xfrm>
              <a:off x="3740433" y="1238040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>
                  <a:alpha val="1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4B740A85-6826-481F-FFE9-BAB562C4E7CA}"/>
                </a:ext>
              </a:extLst>
            </p:cNvPr>
            <p:cNvSpPr/>
            <p:nvPr/>
          </p:nvSpPr>
          <p:spPr>
            <a:xfrm>
              <a:off x="3740433" y="1238040"/>
              <a:ext cx="4712079" cy="117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0" y="10800"/>
                  </a:lnTo>
                  <a:cubicBezTo>
                    <a:pt x="0" y="4843"/>
                    <a:pt x="1201" y="0"/>
                    <a:pt x="2689" y="0"/>
                  </a:cubicBezTo>
                  <a:lnTo>
                    <a:pt x="18911" y="0"/>
                  </a:lnTo>
                  <a:cubicBezTo>
                    <a:pt x="20394" y="0"/>
                    <a:pt x="21600" y="4825"/>
                    <a:pt x="21600" y="10800"/>
                  </a:cubicBezTo>
                  <a:lnTo>
                    <a:pt x="21600" y="10800"/>
                  </a:lnTo>
                  <a:cubicBezTo>
                    <a:pt x="21600" y="16757"/>
                    <a:pt x="20399" y="21600"/>
                    <a:pt x="18911" y="21600"/>
                  </a:cubicBezTo>
                  <a:lnTo>
                    <a:pt x="2684" y="21600"/>
                  </a:lnTo>
                  <a:cubicBezTo>
                    <a:pt x="1201" y="21583"/>
                    <a:pt x="0" y="16757"/>
                    <a:pt x="0" y="10800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0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000">
                <a:solidFill>
                  <a:srgbClr val="FFFFFF"/>
                </a:solidFill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44CD0A1-8828-07C9-ED35-6D97DF843930}"/>
                </a:ext>
              </a:extLst>
            </p:cNvPr>
            <p:cNvGrpSpPr/>
            <p:nvPr/>
          </p:nvGrpSpPr>
          <p:grpSpPr>
            <a:xfrm>
              <a:off x="4075373" y="1371161"/>
              <a:ext cx="3159676" cy="906812"/>
              <a:chOff x="319755" y="4381524"/>
              <a:chExt cx="2088994" cy="906812"/>
            </a:xfrm>
          </p:grpSpPr>
          <p:sp>
            <p:nvSpPr>
              <p:cNvPr id="65" name="TextBox 16">
                <a:extLst>
                  <a:ext uri="{FF2B5EF4-FFF2-40B4-BE49-F238E27FC236}">
                    <a16:creationId xmlns:a16="http://schemas.microsoft.com/office/drawing/2014/main" id="{7B179253-1764-CDC9-9AEA-E2DD3BB61077}"/>
                  </a:ext>
                </a:extLst>
              </p:cNvPr>
              <p:cNvSpPr txBox="1"/>
              <p:nvPr/>
            </p:nvSpPr>
            <p:spPr>
              <a:xfrm>
                <a:off x="319755" y="4381524"/>
                <a:ext cx="2088993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2000" b="1" noProof="1">
                    <a:solidFill>
                      <a:schemeClr val="bg1">
                        <a:lumMod val="9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775563D-9BFC-79BF-1F90-95DE5F121B71}"/>
                  </a:ext>
                </a:extLst>
              </p:cNvPr>
              <p:cNvSpPr/>
              <p:nvPr/>
            </p:nvSpPr>
            <p:spPr>
              <a:xfrm>
                <a:off x="319756" y="4765116"/>
                <a:ext cx="2088993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spcBef>
                    <a:spcPts val="1200"/>
                  </a:spcBef>
                </a:pPr>
                <a:r>
                  <a:rPr lang="en-US" sz="14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consectetur adipiscing elit. Integer nec odio. </a:t>
                </a:r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467D45D-27F9-F9F8-DFE4-4C77BD45DF11}"/>
                </a:ext>
              </a:extLst>
            </p:cNvPr>
            <p:cNvSpPr/>
            <p:nvPr/>
          </p:nvSpPr>
          <p:spPr>
            <a:xfrm>
              <a:off x="7412288" y="1394799"/>
              <a:ext cx="859536" cy="859536"/>
            </a:xfrm>
            <a:prstGeom prst="ellipse">
              <a:avLst/>
            </a:prstGeom>
            <a:gradFill flip="none" rotWithShape="1">
              <a:gsLst>
                <a:gs pos="45000">
                  <a:srgbClr val="2B323B"/>
                </a:gs>
                <a:gs pos="94000">
                  <a:srgbClr val="2B323B">
                    <a:alpha val="9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innerShdw blurRad="254000" dist="190500" dir="13500000">
                <a:schemeClr val="tx1">
                  <a:lumMod val="95000"/>
                  <a:lumOff val="5000"/>
                  <a:alpha val="40000"/>
                </a:scheme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60" name="Graphic 31" descr="Lights On">
              <a:extLst>
                <a:ext uri="{FF2B5EF4-FFF2-40B4-BE49-F238E27FC236}">
                  <a16:creationId xmlns:a16="http://schemas.microsoft.com/office/drawing/2014/main" id="{96482E1C-3CBE-51FE-DEC6-A8D44C0A3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549170" y="1531681"/>
              <a:ext cx="585773" cy="5857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566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8731</TotalTime>
  <Words>159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Three-Step Process Neumorphic – Slide Template</vt:lpstr>
      <vt:lpstr>Three-Step Process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Three-Step Process Neumorphic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2023-12-11T16:53:32Z</dcterms:modified>
  <cp:category>Charts &amp; Diagrams</cp:category>
</cp:coreProperties>
</file>