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2549512" y="1747086"/>
            <a:ext cx="4044977" cy="361159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3243278" y="1852099"/>
            <a:ext cx="2657446" cy="2372723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3938424" y="1957111"/>
            <a:ext cx="1267152" cy="113138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382067-7348-8AF4-5A04-EE433006E096}"/>
              </a:ext>
            </a:extLst>
          </p:cNvPr>
          <p:cNvGrpSpPr/>
          <p:nvPr/>
        </p:nvGrpSpPr>
        <p:grpSpPr>
          <a:xfrm>
            <a:off x="6695611" y="3287082"/>
            <a:ext cx="2194560" cy="1106115"/>
            <a:chOff x="8921977" y="1394910"/>
            <a:chExt cx="2926080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94D338-E24D-1B71-C4A0-A82ED6793F2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FA842E-BD58-42D3-7640-A5273E27621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9DE245-C355-9CAA-FE8E-C77B505E89CC}"/>
              </a:ext>
            </a:extLst>
          </p:cNvPr>
          <p:cNvGrpSpPr/>
          <p:nvPr/>
        </p:nvGrpSpPr>
        <p:grpSpPr>
          <a:xfrm>
            <a:off x="253830" y="3287084"/>
            <a:ext cx="2194560" cy="1106115"/>
            <a:chOff x="332936" y="2555951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10961B6-075D-3524-9F4C-CBD67DBCDE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46B3B9-438A-5CD2-7FBC-EF29FC1366D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2B79A5F-6A70-69B3-B8BE-831C48A0E996}"/>
              </a:ext>
            </a:extLst>
          </p:cNvPr>
          <p:cNvGrpSpPr/>
          <p:nvPr/>
        </p:nvGrpSpPr>
        <p:grpSpPr>
          <a:xfrm>
            <a:off x="5961171" y="2008261"/>
            <a:ext cx="2194560" cy="1106115"/>
            <a:chOff x="8921977" y="1394910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F27FF1-36B3-09BF-2D76-C9444B21B46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0EA62C-D4E0-7C90-417D-3116D3D50A7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146FFF4-9067-28A6-041B-FC604B1196B6}"/>
              </a:ext>
            </a:extLst>
          </p:cNvPr>
          <p:cNvGrpSpPr/>
          <p:nvPr/>
        </p:nvGrpSpPr>
        <p:grpSpPr>
          <a:xfrm>
            <a:off x="988269" y="2008263"/>
            <a:ext cx="2194560" cy="1106115"/>
            <a:chOff x="332936" y="2555951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7091562-5974-2094-C13F-488125DBB70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58C4763-83DC-DE13-AB4F-E3076DAB2DE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0" name="Graphic 29" descr="Shopping cart with solid fill">
            <a:extLst>
              <a:ext uri="{FF2B5EF4-FFF2-40B4-BE49-F238E27FC236}">
                <a16:creationId xmlns:a16="http://schemas.microsoft.com/office/drawing/2014/main" id="{88D8AC50-23A1-DA6A-4887-7CC8248563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9550" y="2425664"/>
            <a:ext cx="584900" cy="584900"/>
          </a:xfrm>
          <a:prstGeom prst="rect">
            <a:avLst/>
          </a:prstGeom>
        </p:spPr>
      </p:pic>
      <p:pic>
        <p:nvPicPr>
          <p:cNvPr id="31" name="Graphic 30" descr="Handshake with solid fill">
            <a:extLst>
              <a:ext uri="{FF2B5EF4-FFF2-40B4-BE49-F238E27FC236}">
                <a16:creationId xmlns:a16="http://schemas.microsoft.com/office/drawing/2014/main" id="{9E598887-6137-3C34-FD03-C877E76651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9550" y="3385786"/>
            <a:ext cx="584900" cy="584900"/>
          </a:xfrm>
          <a:prstGeom prst="rect">
            <a:avLst/>
          </a:prstGeom>
        </p:spPr>
      </p:pic>
      <p:pic>
        <p:nvPicPr>
          <p:cNvPr id="32" name="Graphic 31" descr="Customer review with solid fill">
            <a:extLst>
              <a:ext uri="{FF2B5EF4-FFF2-40B4-BE49-F238E27FC236}">
                <a16:creationId xmlns:a16="http://schemas.microsoft.com/office/drawing/2014/main" id="{B4D8F682-BABF-B4AE-1B44-C9B7B75A8E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79550" y="4522109"/>
            <a:ext cx="584900" cy="584900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7803E5-674B-48A7-2F6E-2B8E1F57A719}"/>
              </a:ext>
            </a:extLst>
          </p:cNvPr>
          <p:cNvCxnSpPr>
            <a:stCxn id="33" idx="6"/>
          </p:cNvCxnSpPr>
          <p:nvPr/>
        </p:nvCxnSpPr>
        <p:spPr>
          <a:xfrm flipV="1">
            <a:off x="3728239" y="2242086"/>
            <a:ext cx="697847" cy="3617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62A80528-6081-7284-3D64-2F2367B36801}"/>
              </a:ext>
            </a:extLst>
          </p:cNvPr>
          <p:cNvSpPr/>
          <p:nvPr/>
        </p:nvSpPr>
        <p:spPr>
          <a:xfrm>
            <a:off x="3368314" y="2065741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C29821C-BCF6-F443-870C-EA9315FE5E8E}"/>
              </a:ext>
            </a:extLst>
          </p:cNvPr>
          <p:cNvCxnSpPr>
            <a:cxnSpLocks/>
            <a:endCxn id="34" idx="2"/>
          </p:cNvCxnSpPr>
          <p:nvPr/>
        </p:nvCxnSpPr>
        <p:spPr>
          <a:xfrm flipV="1">
            <a:off x="4717915" y="2242086"/>
            <a:ext cx="697847" cy="3617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764A377-A7C5-1E5A-6F7F-C80576527477}"/>
              </a:ext>
            </a:extLst>
          </p:cNvPr>
          <p:cNvSpPr/>
          <p:nvPr/>
        </p:nvSpPr>
        <p:spPr>
          <a:xfrm>
            <a:off x="5415762" y="2062123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382D0C-4947-647A-FD4D-7820F725FB83}"/>
              </a:ext>
            </a:extLst>
          </p:cNvPr>
          <p:cNvCxnSpPr>
            <a:stCxn id="35" idx="6"/>
          </p:cNvCxnSpPr>
          <p:nvPr/>
        </p:nvCxnSpPr>
        <p:spPr>
          <a:xfrm>
            <a:off x="2998798" y="3514068"/>
            <a:ext cx="54947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8B9C4A1-4269-DDDB-C7D5-5CEE8B3A9F0B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5836134" y="3552881"/>
            <a:ext cx="26903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1D2889D7-0801-1648-4597-F1776C82C847}"/>
              </a:ext>
            </a:extLst>
          </p:cNvPr>
          <p:cNvSpPr/>
          <p:nvPr/>
        </p:nvSpPr>
        <p:spPr>
          <a:xfrm>
            <a:off x="2638873" y="3334106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BEC617-F70C-65ED-875C-EEAEA9D1D527}"/>
              </a:ext>
            </a:extLst>
          </p:cNvPr>
          <p:cNvSpPr/>
          <p:nvPr/>
        </p:nvSpPr>
        <p:spPr>
          <a:xfrm>
            <a:off x="6105165" y="3372919"/>
            <a:ext cx="359924" cy="3599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755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1F4E7-0E7A-BDE7-B5AC-521B91FB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Three-Tiered Nested Triangular Pyramid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77E8AF-21E7-7FCE-00E3-B420510364F3}"/>
              </a:ext>
            </a:extLst>
          </p:cNvPr>
          <p:cNvSpPr/>
          <p:nvPr/>
        </p:nvSpPr>
        <p:spPr>
          <a:xfrm>
            <a:off x="2549512" y="1747086"/>
            <a:ext cx="4044977" cy="3611591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3871F5F-5F30-23DB-3222-98178AC2140A}"/>
              </a:ext>
            </a:extLst>
          </p:cNvPr>
          <p:cNvSpPr/>
          <p:nvPr/>
        </p:nvSpPr>
        <p:spPr>
          <a:xfrm>
            <a:off x="3243278" y="1852099"/>
            <a:ext cx="2657446" cy="2372723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0A46695-5D3A-7BD6-53B8-BEB7C32FA0BA}"/>
              </a:ext>
            </a:extLst>
          </p:cNvPr>
          <p:cNvSpPr/>
          <p:nvPr/>
        </p:nvSpPr>
        <p:spPr>
          <a:xfrm>
            <a:off x="3938424" y="1957111"/>
            <a:ext cx="1267152" cy="113138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382067-7348-8AF4-5A04-EE433006E096}"/>
              </a:ext>
            </a:extLst>
          </p:cNvPr>
          <p:cNvGrpSpPr/>
          <p:nvPr/>
        </p:nvGrpSpPr>
        <p:grpSpPr>
          <a:xfrm>
            <a:off x="6695611" y="3287082"/>
            <a:ext cx="2194560" cy="1106115"/>
            <a:chOff x="8921977" y="1394910"/>
            <a:chExt cx="2926080" cy="147481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94D338-E24D-1B71-C4A0-A82ED6793F2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FA842E-BD58-42D3-7640-A5273E2762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9DE245-C355-9CAA-FE8E-C77B505E89CC}"/>
              </a:ext>
            </a:extLst>
          </p:cNvPr>
          <p:cNvGrpSpPr/>
          <p:nvPr/>
        </p:nvGrpSpPr>
        <p:grpSpPr>
          <a:xfrm>
            <a:off x="253830" y="3287087"/>
            <a:ext cx="2194560" cy="1106115"/>
            <a:chOff x="332936" y="2555951"/>
            <a:chExt cx="2926080" cy="147481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10961B6-075D-3524-9F4C-CBD67DBCDE2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46B3B9-438A-5CD2-7FBC-EF29FC1366D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2B79A5F-6A70-69B3-B8BE-831C48A0E996}"/>
              </a:ext>
            </a:extLst>
          </p:cNvPr>
          <p:cNvGrpSpPr/>
          <p:nvPr/>
        </p:nvGrpSpPr>
        <p:grpSpPr>
          <a:xfrm>
            <a:off x="5961171" y="2008261"/>
            <a:ext cx="2194560" cy="1106115"/>
            <a:chOff x="8921977" y="1394910"/>
            <a:chExt cx="2926080" cy="147481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F27FF1-36B3-09BF-2D76-C9444B21B46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0EA62C-D4E0-7C90-417D-3116D3D50A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146FFF4-9067-28A6-041B-FC604B1196B6}"/>
              </a:ext>
            </a:extLst>
          </p:cNvPr>
          <p:cNvGrpSpPr/>
          <p:nvPr/>
        </p:nvGrpSpPr>
        <p:grpSpPr>
          <a:xfrm>
            <a:off x="988269" y="2008266"/>
            <a:ext cx="2194560" cy="1106115"/>
            <a:chOff x="332936" y="2555951"/>
            <a:chExt cx="2926080" cy="147481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7091562-5974-2094-C13F-488125DBB70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58C4763-83DC-DE13-AB4F-E3076DAB2D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30" name="Graphic 29" descr="Shopping cart with solid fill">
            <a:extLst>
              <a:ext uri="{FF2B5EF4-FFF2-40B4-BE49-F238E27FC236}">
                <a16:creationId xmlns:a16="http://schemas.microsoft.com/office/drawing/2014/main" id="{88D8AC50-23A1-DA6A-4887-7CC8248563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9550" y="2425664"/>
            <a:ext cx="584900" cy="584900"/>
          </a:xfrm>
          <a:prstGeom prst="rect">
            <a:avLst/>
          </a:prstGeom>
        </p:spPr>
      </p:pic>
      <p:pic>
        <p:nvPicPr>
          <p:cNvPr id="31" name="Graphic 30" descr="Handshake with solid fill">
            <a:extLst>
              <a:ext uri="{FF2B5EF4-FFF2-40B4-BE49-F238E27FC236}">
                <a16:creationId xmlns:a16="http://schemas.microsoft.com/office/drawing/2014/main" id="{9E598887-6137-3C34-FD03-C877E76651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9550" y="3385786"/>
            <a:ext cx="584900" cy="584900"/>
          </a:xfrm>
          <a:prstGeom prst="rect">
            <a:avLst/>
          </a:prstGeom>
        </p:spPr>
      </p:pic>
      <p:pic>
        <p:nvPicPr>
          <p:cNvPr id="32" name="Graphic 31" descr="Customer review with solid fill">
            <a:extLst>
              <a:ext uri="{FF2B5EF4-FFF2-40B4-BE49-F238E27FC236}">
                <a16:creationId xmlns:a16="http://schemas.microsoft.com/office/drawing/2014/main" id="{B4D8F682-BABF-B4AE-1B44-C9B7B75A8E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79550" y="4522109"/>
            <a:ext cx="584900" cy="584900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27803E5-674B-48A7-2F6E-2B8E1F57A719}"/>
              </a:ext>
            </a:extLst>
          </p:cNvPr>
          <p:cNvCxnSpPr>
            <a:stCxn id="33" idx="6"/>
          </p:cNvCxnSpPr>
          <p:nvPr/>
        </p:nvCxnSpPr>
        <p:spPr>
          <a:xfrm flipV="1">
            <a:off x="3728239" y="2242086"/>
            <a:ext cx="697847" cy="3617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62A80528-6081-7284-3D64-2F2367B36801}"/>
              </a:ext>
            </a:extLst>
          </p:cNvPr>
          <p:cNvSpPr/>
          <p:nvPr/>
        </p:nvSpPr>
        <p:spPr>
          <a:xfrm>
            <a:off x="3368314" y="2065741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C29821C-BCF6-F443-870C-EA9315FE5E8E}"/>
              </a:ext>
            </a:extLst>
          </p:cNvPr>
          <p:cNvCxnSpPr>
            <a:cxnSpLocks/>
            <a:endCxn id="34" idx="2"/>
          </p:cNvCxnSpPr>
          <p:nvPr/>
        </p:nvCxnSpPr>
        <p:spPr>
          <a:xfrm flipV="1">
            <a:off x="4717915" y="2242086"/>
            <a:ext cx="697847" cy="3617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764A377-A7C5-1E5A-6F7F-C80576527477}"/>
              </a:ext>
            </a:extLst>
          </p:cNvPr>
          <p:cNvSpPr/>
          <p:nvPr/>
        </p:nvSpPr>
        <p:spPr>
          <a:xfrm>
            <a:off x="5415762" y="2062123"/>
            <a:ext cx="359924" cy="3599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382D0C-4947-647A-FD4D-7820F725FB83}"/>
              </a:ext>
            </a:extLst>
          </p:cNvPr>
          <p:cNvCxnSpPr>
            <a:stCxn id="35" idx="6"/>
          </p:cNvCxnSpPr>
          <p:nvPr/>
        </p:nvCxnSpPr>
        <p:spPr>
          <a:xfrm>
            <a:off x="2998798" y="3514068"/>
            <a:ext cx="549479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8B9C4A1-4269-DDDB-C7D5-5CEE8B3A9F0B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5836134" y="3552881"/>
            <a:ext cx="269032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1D2889D7-0801-1648-4597-F1776C82C847}"/>
              </a:ext>
            </a:extLst>
          </p:cNvPr>
          <p:cNvSpPr/>
          <p:nvPr/>
        </p:nvSpPr>
        <p:spPr>
          <a:xfrm>
            <a:off x="2638873" y="3334106"/>
            <a:ext cx="359924" cy="359924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1BEC617-F70C-65ED-875C-EEAEA9D1D527}"/>
              </a:ext>
            </a:extLst>
          </p:cNvPr>
          <p:cNvSpPr/>
          <p:nvPr/>
        </p:nvSpPr>
        <p:spPr>
          <a:xfrm>
            <a:off x="6105165" y="3372919"/>
            <a:ext cx="359924" cy="3599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2362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10296</TotalTime>
  <Words>309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Three-Tiered Nested Triangular Pyramid – Slide Template</vt:lpstr>
      <vt:lpstr>Three-Tiered Nested Triangular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Three-Tiered Nested Triangular Pyramid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2023-08-23T00:51:28Z</dcterms:modified>
  <cp:category>Charts &amp; Diagrams</cp:category>
</cp:coreProperties>
</file>