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3399349" y="1186447"/>
            <a:ext cx="5393303" cy="481545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4324370" y="1326464"/>
            <a:ext cx="3543261" cy="316363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5251232" y="1466481"/>
            <a:ext cx="1689536" cy="1508516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382067-7348-8AF4-5A04-EE433006E096}"/>
              </a:ext>
            </a:extLst>
          </p:cNvPr>
          <p:cNvGrpSpPr/>
          <p:nvPr/>
        </p:nvGrpSpPr>
        <p:grpSpPr>
          <a:xfrm>
            <a:off x="8927481" y="3311592"/>
            <a:ext cx="2926080" cy="1290153"/>
            <a:chOff x="8921977" y="1466725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94D338-E24D-1B71-C4A0-A82ED6793F2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FA842E-BD58-42D3-7640-A5273E2762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9DE245-C355-9CAA-FE8E-C77B505E89CC}"/>
              </a:ext>
            </a:extLst>
          </p:cNvPr>
          <p:cNvGrpSpPr/>
          <p:nvPr/>
        </p:nvGrpSpPr>
        <p:grpSpPr>
          <a:xfrm>
            <a:off x="338440" y="3311592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10961B6-075D-3524-9F4C-CBD67DBCDE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46B3B9-438A-5CD2-7FBC-EF29FC1366D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2B79A5F-6A70-69B3-B8BE-831C48A0E996}"/>
              </a:ext>
            </a:extLst>
          </p:cNvPr>
          <p:cNvGrpSpPr/>
          <p:nvPr/>
        </p:nvGrpSpPr>
        <p:grpSpPr>
          <a:xfrm>
            <a:off x="7948228" y="1606498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F27FF1-36B3-09BF-2D76-C9444B21B4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0EA62C-D4E0-7C90-417D-3116D3D50A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146FFF4-9067-28A6-041B-FC604B1196B6}"/>
              </a:ext>
            </a:extLst>
          </p:cNvPr>
          <p:cNvGrpSpPr/>
          <p:nvPr/>
        </p:nvGrpSpPr>
        <p:grpSpPr>
          <a:xfrm>
            <a:off x="1317692" y="1606498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7091562-5974-2094-C13F-488125DBB70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58C4763-83DC-DE13-AB4F-E3076DAB2D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0" name="Graphic 29" descr="Shopping cart with solid fill">
            <a:extLst>
              <a:ext uri="{FF2B5EF4-FFF2-40B4-BE49-F238E27FC236}">
                <a16:creationId xmlns:a16="http://schemas.microsoft.com/office/drawing/2014/main" id="{88D8AC50-23A1-DA6A-4887-7CC8248563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6067" y="2091219"/>
            <a:ext cx="779866" cy="779866"/>
          </a:xfrm>
          <a:prstGeom prst="rect">
            <a:avLst/>
          </a:prstGeom>
        </p:spPr>
      </p:pic>
      <p:pic>
        <p:nvPicPr>
          <p:cNvPr id="31" name="Graphic 30" descr="Handshake with solid fill">
            <a:extLst>
              <a:ext uri="{FF2B5EF4-FFF2-40B4-BE49-F238E27FC236}">
                <a16:creationId xmlns:a16="http://schemas.microsoft.com/office/drawing/2014/main" id="{9E598887-6137-3C34-FD03-C877E76651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06067" y="3371381"/>
            <a:ext cx="779866" cy="779866"/>
          </a:xfrm>
          <a:prstGeom prst="rect">
            <a:avLst/>
          </a:prstGeom>
        </p:spPr>
      </p:pic>
      <p:pic>
        <p:nvPicPr>
          <p:cNvPr id="32" name="Graphic 31" descr="Customer review with solid fill">
            <a:extLst>
              <a:ext uri="{FF2B5EF4-FFF2-40B4-BE49-F238E27FC236}">
                <a16:creationId xmlns:a16="http://schemas.microsoft.com/office/drawing/2014/main" id="{B4D8F682-BABF-B4AE-1B44-C9B7B75A8E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06067" y="4886479"/>
            <a:ext cx="779866" cy="779866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7803E5-674B-48A7-2F6E-2B8E1F57A719}"/>
              </a:ext>
            </a:extLst>
          </p:cNvPr>
          <p:cNvCxnSpPr>
            <a:stCxn id="33" idx="6"/>
          </p:cNvCxnSpPr>
          <p:nvPr/>
        </p:nvCxnSpPr>
        <p:spPr>
          <a:xfrm flipV="1">
            <a:off x="4970984" y="1846447"/>
            <a:ext cx="930463" cy="4823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62A80528-6081-7284-3D64-2F2367B36801}"/>
              </a:ext>
            </a:extLst>
          </p:cNvPr>
          <p:cNvSpPr/>
          <p:nvPr/>
        </p:nvSpPr>
        <p:spPr>
          <a:xfrm>
            <a:off x="4491086" y="1611321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C29821C-BCF6-F443-870C-EA9315FE5E8E}"/>
              </a:ext>
            </a:extLst>
          </p:cNvPr>
          <p:cNvCxnSpPr>
            <a:cxnSpLocks/>
            <a:endCxn id="34" idx="2"/>
          </p:cNvCxnSpPr>
          <p:nvPr/>
        </p:nvCxnSpPr>
        <p:spPr>
          <a:xfrm flipV="1">
            <a:off x="6290553" y="1846447"/>
            <a:ext cx="930463" cy="4823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764A377-A7C5-1E5A-6F7F-C80576527477}"/>
              </a:ext>
            </a:extLst>
          </p:cNvPr>
          <p:cNvSpPr/>
          <p:nvPr/>
        </p:nvSpPr>
        <p:spPr>
          <a:xfrm>
            <a:off x="7221016" y="1606498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382D0C-4947-647A-FD4D-7820F725FB83}"/>
              </a:ext>
            </a:extLst>
          </p:cNvPr>
          <p:cNvCxnSpPr>
            <a:stCxn id="35" idx="6"/>
          </p:cNvCxnSpPr>
          <p:nvPr/>
        </p:nvCxnSpPr>
        <p:spPr>
          <a:xfrm>
            <a:off x="3998396" y="3542424"/>
            <a:ext cx="73263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8B9C4A1-4269-DDDB-C7D5-5CEE8B3A9F0B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7781511" y="3594174"/>
            <a:ext cx="35870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1D2889D7-0801-1648-4597-F1776C82C847}"/>
              </a:ext>
            </a:extLst>
          </p:cNvPr>
          <p:cNvSpPr/>
          <p:nvPr/>
        </p:nvSpPr>
        <p:spPr>
          <a:xfrm>
            <a:off x="3518498" y="3302475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BEC617-F70C-65ED-875C-EEAEA9D1D527}"/>
              </a:ext>
            </a:extLst>
          </p:cNvPr>
          <p:cNvSpPr/>
          <p:nvPr/>
        </p:nvSpPr>
        <p:spPr>
          <a:xfrm>
            <a:off x="8140220" y="3354225"/>
            <a:ext cx="479898" cy="47989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4931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3399349" y="1186447"/>
            <a:ext cx="5393303" cy="481545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4324370" y="1326464"/>
            <a:ext cx="3543261" cy="316363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5251232" y="1466481"/>
            <a:ext cx="1689536" cy="1508516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382067-7348-8AF4-5A04-EE433006E096}"/>
              </a:ext>
            </a:extLst>
          </p:cNvPr>
          <p:cNvGrpSpPr/>
          <p:nvPr/>
        </p:nvGrpSpPr>
        <p:grpSpPr>
          <a:xfrm>
            <a:off x="8927481" y="3311592"/>
            <a:ext cx="2926080" cy="1290153"/>
            <a:chOff x="8921977" y="1466725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94D338-E24D-1B71-C4A0-A82ED6793F2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FA842E-BD58-42D3-7640-A5273E2762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9DE245-C355-9CAA-FE8E-C77B505E89CC}"/>
              </a:ext>
            </a:extLst>
          </p:cNvPr>
          <p:cNvGrpSpPr/>
          <p:nvPr/>
        </p:nvGrpSpPr>
        <p:grpSpPr>
          <a:xfrm>
            <a:off x="338440" y="3311592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10961B6-075D-3524-9F4C-CBD67DBCDE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46B3B9-438A-5CD2-7FBC-EF29FC1366D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2B79A5F-6A70-69B3-B8BE-831C48A0E996}"/>
              </a:ext>
            </a:extLst>
          </p:cNvPr>
          <p:cNvGrpSpPr/>
          <p:nvPr/>
        </p:nvGrpSpPr>
        <p:grpSpPr>
          <a:xfrm>
            <a:off x="7948228" y="1606498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F27FF1-36B3-09BF-2D76-C9444B21B4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0EA62C-D4E0-7C90-417D-3116D3D50A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146FFF4-9067-28A6-041B-FC604B1196B6}"/>
              </a:ext>
            </a:extLst>
          </p:cNvPr>
          <p:cNvGrpSpPr/>
          <p:nvPr/>
        </p:nvGrpSpPr>
        <p:grpSpPr>
          <a:xfrm>
            <a:off x="1317692" y="1606498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7091562-5974-2094-C13F-488125DBB70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58C4763-83DC-DE13-AB4F-E3076DAB2D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0" name="Graphic 29" descr="Shopping cart with solid fill">
            <a:extLst>
              <a:ext uri="{FF2B5EF4-FFF2-40B4-BE49-F238E27FC236}">
                <a16:creationId xmlns:a16="http://schemas.microsoft.com/office/drawing/2014/main" id="{88D8AC50-23A1-DA6A-4887-7CC8248563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6067" y="2091219"/>
            <a:ext cx="779866" cy="779866"/>
          </a:xfrm>
          <a:prstGeom prst="rect">
            <a:avLst/>
          </a:prstGeom>
        </p:spPr>
      </p:pic>
      <p:pic>
        <p:nvPicPr>
          <p:cNvPr id="31" name="Graphic 30" descr="Handshake with solid fill">
            <a:extLst>
              <a:ext uri="{FF2B5EF4-FFF2-40B4-BE49-F238E27FC236}">
                <a16:creationId xmlns:a16="http://schemas.microsoft.com/office/drawing/2014/main" id="{9E598887-6137-3C34-FD03-C877E76651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06067" y="3371381"/>
            <a:ext cx="779866" cy="779866"/>
          </a:xfrm>
          <a:prstGeom prst="rect">
            <a:avLst/>
          </a:prstGeom>
        </p:spPr>
      </p:pic>
      <p:pic>
        <p:nvPicPr>
          <p:cNvPr id="32" name="Graphic 31" descr="Customer review with solid fill">
            <a:extLst>
              <a:ext uri="{FF2B5EF4-FFF2-40B4-BE49-F238E27FC236}">
                <a16:creationId xmlns:a16="http://schemas.microsoft.com/office/drawing/2014/main" id="{B4D8F682-BABF-B4AE-1B44-C9B7B75A8E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06067" y="4886479"/>
            <a:ext cx="779866" cy="779866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7803E5-674B-48A7-2F6E-2B8E1F57A719}"/>
              </a:ext>
            </a:extLst>
          </p:cNvPr>
          <p:cNvCxnSpPr>
            <a:stCxn id="33" idx="6"/>
          </p:cNvCxnSpPr>
          <p:nvPr/>
        </p:nvCxnSpPr>
        <p:spPr>
          <a:xfrm flipV="1">
            <a:off x="4970984" y="1846447"/>
            <a:ext cx="930463" cy="4823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62A80528-6081-7284-3D64-2F2367B36801}"/>
              </a:ext>
            </a:extLst>
          </p:cNvPr>
          <p:cNvSpPr/>
          <p:nvPr/>
        </p:nvSpPr>
        <p:spPr>
          <a:xfrm>
            <a:off x="4491086" y="1611321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C29821C-BCF6-F443-870C-EA9315FE5E8E}"/>
              </a:ext>
            </a:extLst>
          </p:cNvPr>
          <p:cNvCxnSpPr>
            <a:cxnSpLocks/>
            <a:endCxn id="34" idx="2"/>
          </p:cNvCxnSpPr>
          <p:nvPr/>
        </p:nvCxnSpPr>
        <p:spPr>
          <a:xfrm flipV="1">
            <a:off x="6290553" y="1846447"/>
            <a:ext cx="930463" cy="4823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764A377-A7C5-1E5A-6F7F-C80576527477}"/>
              </a:ext>
            </a:extLst>
          </p:cNvPr>
          <p:cNvSpPr/>
          <p:nvPr/>
        </p:nvSpPr>
        <p:spPr>
          <a:xfrm>
            <a:off x="7221016" y="1606498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382D0C-4947-647A-FD4D-7820F725FB83}"/>
              </a:ext>
            </a:extLst>
          </p:cNvPr>
          <p:cNvCxnSpPr>
            <a:stCxn id="35" idx="6"/>
          </p:cNvCxnSpPr>
          <p:nvPr/>
        </p:nvCxnSpPr>
        <p:spPr>
          <a:xfrm>
            <a:off x="3998396" y="3542424"/>
            <a:ext cx="73263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8B9C4A1-4269-DDDB-C7D5-5CEE8B3A9F0B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7781511" y="3594174"/>
            <a:ext cx="35870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1D2889D7-0801-1648-4597-F1776C82C847}"/>
              </a:ext>
            </a:extLst>
          </p:cNvPr>
          <p:cNvSpPr/>
          <p:nvPr/>
        </p:nvSpPr>
        <p:spPr>
          <a:xfrm>
            <a:off x="3518498" y="3302475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BEC617-F70C-65ED-875C-EEAEA9D1D527}"/>
              </a:ext>
            </a:extLst>
          </p:cNvPr>
          <p:cNvSpPr/>
          <p:nvPr/>
        </p:nvSpPr>
        <p:spPr>
          <a:xfrm>
            <a:off x="8140220" y="3354225"/>
            <a:ext cx="479898" cy="47989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2362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8618</TotalTime>
  <Words>349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Three-Tiered Nested Triangular Pyramid – Slide Template</vt:lpstr>
      <vt:lpstr>Three-Tiered Nested Triangular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Three-Tiered Nested Triangular Pyramid</dc:title>
  <dc:creator>PresentationGO.com</dc:creator>
  <dc:description>© Copyright PresentationGO.com - Do not distribute or sale without written permission.</dc:description>
  <cp:lastModifiedBy>Christophe Barroche</cp:lastModifiedBy>
  <cp:revision>29</cp:revision>
  <dcterms:created xsi:type="dcterms:W3CDTF">2014-11-26T05:14:11Z</dcterms:created>
  <dcterms:modified xsi:type="dcterms:W3CDTF">2023-08-23T00:51:40Z</dcterms:modified>
  <cp:category>Charts &amp; Diagrams</cp:category>
</cp:coreProperties>
</file>