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09622F3-9D98-6803-CB00-48DA071DCFAD}"/>
              </a:ext>
            </a:extLst>
          </p:cNvPr>
          <p:cNvSpPr/>
          <p:nvPr/>
        </p:nvSpPr>
        <p:spPr>
          <a:xfrm>
            <a:off x="2694023" y="1860875"/>
            <a:ext cx="1356009" cy="1240356"/>
          </a:xfrm>
          <a:custGeom>
            <a:avLst/>
            <a:gdLst>
              <a:gd name="connsiteX0" fmla="*/ 133552 w 1808012"/>
              <a:gd name="connsiteY0" fmla="*/ 0 h 1653808"/>
              <a:gd name="connsiteX1" fmla="*/ 1808012 w 1808012"/>
              <a:gd name="connsiteY1" fmla="*/ 0 h 1653808"/>
              <a:gd name="connsiteX2" fmla="*/ 857359 w 1808012"/>
              <a:gd name="connsiteY2" fmla="*/ 1653808 h 1653808"/>
              <a:gd name="connsiteX3" fmla="*/ 17718 w 1808012"/>
              <a:gd name="connsiteY3" fmla="*/ 200445 h 1653808"/>
              <a:gd name="connsiteX4" fmla="*/ 17718 w 1808012"/>
              <a:gd name="connsiteY4" fmla="*/ 66815 h 1653808"/>
              <a:gd name="connsiteX5" fmla="*/ 133552 w 1808012"/>
              <a:gd name="connsiteY5" fmla="*/ 0 h 16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012" h="1653808">
                <a:moveTo>
                  <a:pt x="133552" y="0"/>
                </a:moveTo>
                <a:lnTo>
                  <a:pt x="1808012" y="0"/>
                </a:lnTo>
                <a:lnTo>
                  <a:pt x="857359" y="1653808"/>
                </a:lnTo>
                <a:lnTo>
                  <a:pt x="17718" y="200445"/>
                </a:lnTo>
                <a:cubicBezTo>
                  <a:pt x="-5906" y="158148"/>
                  <a:pt x="-5906" y="108119"/>
                  <a:pt x="17718" y="66815"/>
                </a:cubicBezTo>
                <a:cubicBezTo>
                  <a:pt x="42187" y="24628"/>
                  <a:pt x="85459" y="0"/>
                  <a:pt x="133552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B5EB282-106D-F268-411A-67A4B9492696}"/>
              </a:ext>
            </a:extLst>
          </p:cNvPr>
          <p:cNvSpPr/>
          <p:nvPr/>
        </p:nvSpPr>
        <p:spPr>
          <a:xfrm>
            <a:off x="5098400" y="1862394"/>
            <a:ext cx="1352869" cy="1236641"/>
          </a:xfrm>
          <a:custGeom>
            <a:avLst/>
            <a:gdLst>
              <a:gd name="connsiteX0" fmla="*/ 0 w 1803825"/>
              <a:gd name="connsiteY0" fmla="*/ 0 h 1648855"/>
              <a:gd name="connsiteX1" fmla="*/ 1669520 w 1803825"/>
              <a:gd name="connsiteY1" fmla="*/ 0 h 1648855"/>
              <a:gd name="connsiteX2" fmla="*/ 1785474 w 1803825"/>
              <a:gd name="connsiteY2" fmla="*/ 66732 h 1648855"/>
              <a:gd name="connsiteX3" fmla="*/ 1785474 w 1803825"/>
              <a:gd name="connsiteY3" fmla="*/ 200307 h 1648855"/>
              <a:gd name="connsiteX4" fmla="*/ 948725 w 1803825"/>
              <a:gd name="connsiteY4" fmla="*/ 1648855 h 1648855"/>
              <a:gd name="connsiteX5" fmla="*/ 0 w 1803825"/>
              <a:gd name="connsiteY5" fmla="*/ 0 h 16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3825" h="1648855">
                <a:moveTo>
                  <a:pt x="0" y="0"/>
                </a:moveTo>
                <a:lnTo>
                  <a:pt x="1669520" y="0"/>
                </a:lnTo>
                <a:cubicBezTo>
                  <a:pt x="1717613" y="0"/>
                  <a:pt x="1760884" y="24528"/>
                  <a:pt x="1785474" y="66732"/>
                </a:cubicBezTo>
                <a:cubicBezTo>
                  <a:pt x="1809942" y="109047"/>
                  <a:pt x="1809942" y="158102"/>
                  <a:pt x="1785474" y="200307"/>
                </a:cubicBezTo>
                <a:lnTo>
                  <a:pt x="948725" y="1648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00272D-AE54-D3F2-FF51-BF2E643FD39C}"/>
              </a:ext>
            </a:extLst>
          </p:cNvPr>
          <p:cNvSpPr/>
          <p:nvPr/>
        </p:nvSpPr>
        <p:spPr>
          <a:xfrm>
            <a:off x="3859442" y="4007941"/>
            <a:ext cx="1425281" cy="1134329"/>
          </a:xfrm>
          <a:custGeom>
            <a:avLst/>
            <a:gdLst>
              <a:gd name="connsiteX0" fmla="*/ 0 w 1900374"/>
              <a:gd name="connsiteY0" fmla="*/ 0 h 1512439"/>
              <a:gd name="connsiteX1" fmla="*/ 1900374 w 1900374"/>
              <a:gd name="connsiteY1" fmla="*/ 0 h 1512439"/>
              <a:gd name="connsiteX2" fmla="*/ 1066562 w 1900374"/>
              <a:gd name="connsiteY2" fmla="*/ 1445700 h 1512439"/>
              <a:gd name="connsiteX3" fmla="*/ 950634 w 1900374"/>
              <a:gd name="connsiteY3" fmla="*/ 1512439 h 1512439"/>
              <a:gd name="connsiteX4" fmla="*/ 834834 w 1900374"/>
              <a:gd name="connsiteY4" fmla="*/ 1445700 h 1512439"/>
              <a:gd name="connsiteX5" fmla="*/ 0 w 1900374"/>
              <a:gd name="connsiteY5" fmla="*/ 0 h 151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374" h="1512439">
                <a:moveTo>
                  <a:pt x="0" y="0"/>
                </a:moveTo>
                <a:lnTo>
                  <a:pt x="1900374" y="0"/>
                </a:lnTo>
                <a:lnTo>
                  <a:pt x="1066562" y="1445700"/>
                </a:lnTo>
                <a:cubicBezTo>
                  <a:pt x="1042075" y="1487888"/>
                  <a:pt x="998841" y="1512439"/>
                  <a:pt x="950634" y="1512439"/>
                </a:cubicBezTo>
                <a:cubicBezTo>
                  <a:pt x="902554" y="1512439"/>
                  <a:pt x="859320" y="1487888"/>
                  <a:pt x="834834" y="14457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 Triangle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B82F23-56D7-F347-BF4B-E68C2232F5DF}"/>
              </a:ext>
            </a:extLst>
          </p:cNvPr>
          <p:cNvSpPr/>
          <p:nvPr/>
        </p:nvSpPr>
        <p:spPr>
          <a:xfrm>
            <a:off x="2627217" y="1795358"/>
            <a:ext cx="1945060" cy="178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50" y="3006"/>
                </a:moveTo>
                <a:lnTo>
                  <a:pt x="10085" y="21600"/>
                </a:lnTo>
                <a:lnTo>
                  <a:pt x="21516" y="0"/>
                </a:lnTo>
                <a:lnTo>
                  <a:pt x="1847" y="0"/>
                </a:lnTo>
                <a:cubicBezTo>
                  <a:pt x="1179" y="0"/>
                  <a:pt x="584" y="373"/>
                  <a:pt x="250" y="1005"/>
                </a:cubicBezTo>
                <a:cubicBezTo>
                  <a:pt x="-84" y="1618"/>
                  <a:pt x="-84" y="2374"/>
                  <a:pt x="250" y="3006"/>
                </a:cubicBezTo>
                <a:close/>
                <a:moveTo>
                  <a:pt x="886" y="1396"/>
                </a:moveTo>
                <a:cubicBezTo>
                  <a:pt x="1089" y="1014"/>
                  <a:pt x="1448" y="791"/>
                  <a:pt x="1847" y="791"/>
                </a:cubicBezTo>
                <a:lnTo>
                  <a:pt x="15739" y="791"/>
                </a:lnTo>
                <a:lnTo>
                  <a:pt x="7852" y="15766"/>
                </a:lnTo>
                <a:lnTo>
                  <a:pt x="886" y="2606"/>
                </a:lnTo>
                <a:cubicBezTo>
                  <a:pt x="690" y="2223"/>
                  <a:pt x="690" y="1770"/>
                  <a:pt x="886" y="13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B29C5-2154-F04B-AC4E-70E6301E9438}"/>
              </a:ext>
            </a:extLst>
          </p:cNvPr>
          <p:cNvSpPr/>
          <p:nvPr/>
        </p:nvSpPr>
        <p:spPr>
          <a:xfrm>
            <a:off x="4571725" y="1795357"/>
            <a:ext cx="1945061" cy="1789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11431" y="21600"/>
                </a:moveTo>
                <a:lnTo>
                  <a:pt x="21266" y="3013"/>
                </a:lnTo>
                <a:cubicBezTo>
                  <a:pt x="21600" y="2382"/>
                  <a:pt x="21600" y="1636"/>
                  <a:pt x="21266" y="1004"/>
                </a:cubicBezTo>
                <a:cubicBezTo>
                  <a:pt x="20932" y="373"/>
                  <a:pt x="20337" y="0"/>
                  <a:pt x="19669" y="0"/>
                </a:cubicBezTo>
                <a:lnTo>
                  <a:pt x="0" y="0"/>
                </a:lnTo>
                <a:lnTo>
                  <a:pt x="11431" y="21600"/>
                </a:lnTo>
                <a:close/>
                <a:moveTo>
                  <a:pt x="20639" y="1413"/>
                </a:moveTo>
                <a:cubicBezTo>
                  <a:pt x="20842" y="1796"/>
                  <a:pt x="20842" y="2240"/>
                  <a:pt x="20639" y="2622"/>
                </a:cubicBezTo>
                <a:lnTo>
                  <a:pt x="13697" y="15733"/>
                </a:lnTo>
                <a:lnTo>
                  <a:pt x="5826" y="809"/>
                </a:lnTo>
                <a:lnTo>
                  <a:pt x="19677" y="809"/>
                </a:lnTo>
                <a:cubicBezTo>
                  <a:pt x="20076" y="809"/>
                  <a:pt x="20435" y="1031"/>
                  <a:pt x="20639" y="14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CFE9B46-7DDA-2C49-8D84-4926D103C302}"/>
              </a:ext>
            </a:extLst>
          </p:cNvPr>
          <p:cNvSpPr/>
          <p:nvPr/>
        </p:nvSpPr>
        <p:spPr>
          <a:xfrm>
            <a:off x="3540545" y="3585188"/>
            <a:ext cx="2066040" cy="1623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87" y="20493"/>
                </a:moveTo>
                <a:cubicBezTo>
                  <a:pt x="9603" y="21188"/>
                  <a:pt x="10165" y="21600"/>
                  <a:pt x="10796" y="21600"/>
                </a:cubicBezTo>
                <a:cubicBezTo>
                  <a:pt x="11428" y="21600"/>
                  <a:pt x="11990" y="21188"/>
                  <a:pt x="12305" y="20493"/>
                </a:cubicBezTo>
                <a:lnTo>
                  <a:pt x="21600" y="0"/>
                </a:lnTo>
                <a:lnTo>
                  <a:pt x="0" y="0"/>
                </a:lnTo>
                <a:lnTo>
                  <a:pt x="9287" y="20493"/>
                </a:lnTo>
                <a:close/>
                <a:moveTo>
                  <a:pt x="11697" y="20052"/>
                </a:moveTo>
                <a:cubicBezTo>
                  <a:pt x="11505" y="20473"/>
                  <a:pt x="11166" y="20718"/>
                  <a:pt x="10788" y="20718"/>
                </a:cubicBezTo>
                <a:cubicBezTo>
                  <a:pt x="10411" y="20718"/>
                  <a:pt x="10072" y="20473"/>
                  <a:pt x="9880" y="20052"/>
                </a:cubicBezTo>
                <a:lnTo>
                  <a:pt x="3334" y="5625"/>
                </a:lnTo>
                <a:lnTo>
                  <a:pt x="18235" y="5625"/>
                </a:lnTo>
                <a:lnTo>
                  <a:pt x="11697" y="200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511AA61-0E1B-5F44-BF9D-A914490661EA}"/>
              </a:ext>
            </a:extLst>
          </p:cNvPr>
          <p:cNvSpPr/>
          <p:nvPr/>
        </p:nvSpPr>
        <p:spPr>
          <a:xfrm>
            <a:off x="3721370" y="2008960"/>
            <a:ext cx="1704390" cy="1476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21600"/>
                </a:lnTo>
                <a:lnTo>
                  <a:pt x="5395" y="10795"/>
                </a:lnTo>
                <a:lnTo>
                  <a:pt x="10800" y="0"/>
                </a:lnTo>
                <a:lnTo>
                  <a:pt x="16205" y="10795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262DCEC6-1A1C-9447-9B56-065AADDBA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4881" y="1965134"/>
            <a:ext cx="554292" cy="554292"/>
          </a:xfrm>
          <a:prstGeom prst="rect">
            <a:avLst/>
          </a:prstGeom>
        </p:spPr>
      </p:pic>
      <p:pic>
        <p:nvPicPr>
          <p:cNvPr id="8" name="Graphic 10" descr="Bar graph with upward trend with solid fill">
            <a:extLst>
              <a:ext uri="{FF2B5EF4-FFF2-40B4-BE49-F238E27FC236}">
                <a16:creationId xmlns:a16="http://schemas.microsoft.com/office/drawing/2014/main" id="{F5A1A34A-540E-1C46-8982-91FBDA228A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937" y="4132179"/>
            <a:ext cx="554292" cy="554292"/>
          </a:xfrm>
          <a:prstGeom prst="rect">
            <a:avLst/>
          </a:prstGeom>
        </p:spPr>
      </p:pic>
      <p:pic>
        <p:nvPicPr>
          <p:cNvPr id="9" name="Graphic 13" descr="Gears with solid fill">
            <a:extLst>
              <a:ext uri="{FF2B5EF4-FFF2-40B4-BE49-F238E27FC236}">
                <a16:creationId xmlns:a16="http://schemas.microsoft.com/office/drawing/2014/main" id="{545D1819-1B2E-534F-9B18-BA3B179B2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7688" y="1965134"/>
            <a:ext cx="554292" cy="554292"/>
          </a:xfrm>
          <a:prstGeom prst="rect">
            <a:avLst/>
          </a:prstGeom>
        </p:spPr>
      </p:pic>
      <p:sp>
        <p:nvSpPr>
          <p:cNvPr id="12" name="TextBox 21">
            <a:extLst>
              <a:ext uri="{FF2B5EF4-FFF2-40B4-BE49-F238E27FC236}">
                <a16:creationId xmlns:a16="http://schemas.microsoft.com/office/drawing/2014/main" id="{4807C2A2-973C-414E-9D31-70483A44CD1D}"/>
              </a:ext>
            </a:extLst>
          </p:cNvPr>
          <p:cNvSpPr txBox="1"/>
          <p:nvPr/>
        </p:nvSpPr>
        <p:spPr>
          <a:xfrm>
            <a:off x="3678182" y="2445809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979E4A5E-262B-9C42-86F6-DFCC2BC69FE7}"/>
              </a:ext>
            </a:extLst>
          </p:cNvPr>
          <p:cNvSpPr txBox="1"/>
          <p:nvPr/>
        </p:nvSpPr>
        <p:spPr>
          <a:xfrm>
            <a:off x="5085587" y="2453175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D3348872-7B03-0840-997D-94194EB7148C}"/>
              </a:ext>
            </a:extLst>
          </p:cNvPr>
          <p:cNvSpPr txBox="1"/>
          <p:nvPr/>
        </p:nvSpPr>
        <p:spPr>
          <a:xfrm>
            <a:off x="4383449" y="3637391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128634EA-F31F-4041-AF0F-964C2760770A}"/>
              </a:ext>
            </a:extLst>
          </p:cNvPr>
          <p:cNvSpPr txBox="1"/>
          <p:nvPr/>
        </p:nvSpPr>
        <p:spPr>
          <a:xfrm>
            <a:off x="4004862" y="2704021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E06ECF-F95C-A9FE-37EC-FC029D1CFBF9}"/>
              </a:ext>
            </a:extLst>
          </p:cNvPr>
          <p:cNvGrpSpPr/>
          <p:nvPr/>
        </p:nvGrpSpPr>
        <p:grpSpPr>
          <a:xfrm>
            <a:off x="5609551" y="4292642"/>
            <a:ext cx="2194560" cy="1260003"/>
            <a:chOff x="8921977" y="400157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09373E-18A1-3949-0755-EBCE7DE333A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02ACA5-767A-E18F-67E5-29BEAAF99CE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6923F0-A712-74A5-2BC4-1242A40AD463}"/>
              </a:ext>
            </a:extLst>
          </p:cNvPr>
          <p:cNvGrpSpPr/>
          <p:nvPr/>
        </p:nvGrpSpPr>
        <p:grpSpPr>
          <a:xfrm>
            <a:off x="1343020" y="4292641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1E4EFA-E5F1-B6BE-FB99-D652350330F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430380-E286-1E2F-34B5-4DDC672344F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94F6C7-ACD5-3E7F-36AF-A013CF8ADA92}"/>
              </a:ext>
            </a:extLst>
          </p:cNvPr>
          <p:cNvGrpSpPr/>
          <p:nvPr/>
        </p:nvGrpSpPr>
        <p:grpSpPr>
          <a:xfrm>
            <a:off x="6818410" y="1735000"/>
            <a:ext cx="1972528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DEDF2D-0D90-ED6F-C3CC-4EACA96663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69C0E9-4844-497B-B1A7-E830BCB7D0E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61B0EA2-5D33-D12D-9F99-1C6DEB3F6189}"/>
              </a:ext>
            </a:extLst>
          </p:cNvPr>
          <p:cNvGrpSpPr/>
          <p:nvPr/>
        </p:nvGrpSpPr>
        <p:grpSpPr>
          <a:xfrm>
            <a:off x="356756" y="1735002"/>
            <a:ext cx="1972528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5B4529-5ED1-1740-0067-6C04A908E8B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B377FC-B526-77DF-B96D-4FF2B03E6D3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 Triangle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6F1665A-550D-6950-2060-81C12C440396}"/>
              </a:ext>
            </a:extLst>
          </p:cNvPr>
          <p:cNvSpPr/>
          <p:nvPr/>
        </p:nvSpPr>
        <p:spPr>
          <a:xfrm>
            <a:off x="2694023" y="1860875"/>
            <a:ext cx="1356009" cy="1240356"/>
          </a:xfrm>
          <a:custGeom>
            <a:avLst/>
            <a:gdLst>
              <a:gd name="connsiteX0" fmla="*/ 133552 w 1808012"/>
              <a:gd name="connsiteY0" fmla="*/ 0 h 1653808"/>
              <a:gd name="connsiteX1" fmla="*/ 1808012 w 1808012"/>
              <a:gd name="connsiteY1" fmla="*/ 0 h 1653808"/>
              <a:gd name="connsiteX2" fmla="*/ 857359 w 1808012"/>
              <a:gd name="connsiteY2" fmla="*/ 1653808 h 1653808"/>
              <a:gd name="connsiteX3" fmla="*/ 17718 w 1808012"/>
              <a:gd name="connsiteY3" fmla="*/ 200445 h 1653808"/>
              <a:gd name="connsiteX4" fmla="*/ 17718 w 1808012"/>
              <a:gd name="connsiteY4" fmla="*/ 66815 h 1653808"/>
              <a:gd name="connsiteX5" fmla="*/ 133552 w 1808012"/>
              <a:gd name="connsiteY5" fmla="*/ 0 h 16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012" h="1653808">
                <a:moveTo>
                  <a:pt x="133552" y="0"/>
                </a:moveTo>
                <a:lnTo>
                  <a:pt x="1808012" y="0"/>
                </a:lnTo>
                <a:lnTo>
                  <a:pt x="857359" y="1653808"/>
                </a:lnTo>
                <a:lnTo>
                  <a:pt x="17718" y="200445"/>
                </a:lnTo>
                <a:cubicBezTo>
                  <a:pt x="-5906" y="158148"/>
                  <a:pt x="-5906" y="108119"/>
                  <a:pt x="17718" y="66815"/>
                </a:cubicBezTo>
                <a:cubicBezTo>
                  <a:pt x="42187" y="24628"/>
                  <a:pt x="85459" y="0"/>
                  <a:pt x="133552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584AEC2-9A01-A0EB-A774-DDDD9DE7AE27}"/>
              </a:ext>
            </a:extLst>
          </p:cNvPr>
          <p:cNvSpPr/>
          <p:nvPr/>
        </p:nvSpPr>
        <p:spPr>
          <a:xfrm>
            <a:off x="5098400" y="1862394"/>
            <a:ext cx="1352869" cy="1236641"/>
          </a:xfrm>
          <a:custGeom>
            <a:avLst/>
            <a:gdLst>
              <a:gd name="connsiteX0" fmla="*/ 0 w 1803825"/>
              <a:gd name="connsiteY0" fmla="*/ 0 h 1648855"/>
              <a:gd name="connsiteX1" fmla="*/ 1669520 w 1803825"/>
              <a:gd name="connsiteY1" fmla="*/ 0 h 1648855"/>
              <a:gd name="connsiteX2" fmla="*/ 1785474 w 1803825"/>
              <a:gd name="connsiteY2" fmla="*/ 66732 h 1648855"/>
              <a:gd name="connsiteX3" fmla="*/ 1785474 w 1803825"/>
              <a:gd name="connsiteY3" fmla="*/ 200307 h 1648855"/>
              <a:gd name="connsiteX4" fmla="*/ 948725 w 1803825"/>
              <a:gd name="connsiteY4" fmla="*/ 1648855 h 1648855"/>
              <a:gd name="connsiteX5" fmla="*/ 0 w 1803825"/>
              <a:gd name="connsiteY5" fmla="*/ 0 h 16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3825" h="1648855">
                <a:moveTo>
                  <a:pt x="0" y="0"/>
                </a:moveTo>
                <a:lnTo>
                  <a:pt x="1669520" y="0"/>
                </a:lnTo>
                <a:cubicBezTo>
                  <a:pt x="1717613" y="0"/>
                  <a:pt x="1760884" y="24528"/>
                  <a:pt x="1785474" y="66732"/>
                </a:cubicBezTo>
                <a:cubicBezTo>
                  <a:pt x="1809942" y="109047"/>
                  <a:pt x="1809942" y="158102"/>
                  <a:pt x="1785474" y="200307"/>
                </a:cubicBezTo>
                <a:lnTo>
                  <a:pt x="948725" y="1648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223728B-0556-B136-259E-AD821260F915}"/>
              </a:ext>
            </a:extLst>
          </p:cNvPr>
          <p:cNvSpPr/>
          <p:nvPr/>
        </p:nvSpPr>
        <p:spPr>
          <a:xfrm>
            <a:off x="3859442" y="4007941"/>
            <a:ext cx="1425281" cy="1134329"/>
          </a:xfrm>
          <a:custGeom>
            <a:avLst/>
            <a:gdLst>
              <a:gd name="connsiteX0" fmla="*/ 0 w 1900374"/>
              <a:gd name="connsiteY0" fmla="*/ 0 h 1512439"/>
              <a:gd name="connsiteX1" fmla="*/ 1900374 w 1900374"/>
              <a:gd name="connsiteY1" fmla="*/ 0 h 1512439"/>
              <a:gd name="connsiteX2" fmla="*/ 1066562 w 1900374"/>
              <a:gd name="connsiteY2" fmla="*/ 1445700 h 1512439"/>
              <a:gd name="connsiteX3" fmla="*/ 950634 w 1900374"/>
              <a:gd name="connsiteY3" fmla="*/ 1512439 h 1512439"/>
              <a:gd name="connsiteX4" fmla="*/ 834834 w 1900374"/>
              <a:gd name="connsiteY4" fmla="*/ 1445700 h 1512439"/>
              <a:gd name="connsiteX5" fmla="*/ 0 w 1900374"/>
              <a:gd name="connsiteY5" fmla="*/ 0 h 151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374" h="1512439">
                <a:moveTo>
                  <a:pt x="0" y="0"/>
                </a:moveTo>
                <a:lnTo>
                  <a:pt x="1900374" y="0"/>
                </a:lnTo>
                <a:lnTo>
                  <a:pt x="1066562" y="1445700"/>
                </a:lnTo>
                <a:cubicBezTo>
                  <a:pt x="1042075" y="1487888"/>
                  <a:pt x="998841" y="1512439"/>
                  <a:pt x="950634" y="1512439"/>
                </a:cubicBezTo>
                <a:cubicBezTo>
                  <a:pt x="902554" y="1512439"/>
                  <a:pt x="859320" y="1487888"/>
                  <a:pt x="834834" y="14457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4E88885-9AB7-F289-75B9-A97730B1E6D2}"/>
              </a:ext>
            </a:extLst>
          </p:cNvPr>
          <p:cNvSpPr/>
          <p:nvPr/>
        </p:nvSpPr>
        <p:spPr>
          <a:xfrm>
            <a:off x="2627217" y="1795358"/>
            <a:ext cx="1945060" cy="178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50" y="3006"/>
                </a:moveTo>
                <a:lnTo>
                  <a:pt x="10085" y="21600"/>
                </a:lnTo>
                <a:lnTo>
                  <a:pt x="21516" y="0"/>
                </a:lnTo>
                <a:lnTo>
                  <a:pt x="1847" y="0"/>
                </a:lnTo>
                <a:cubicBezTo>
                  <a:pt x="1179" y="0"/>
                  <a:pt x="584" y="373"/>
                  <a:pt x="250" y="1005"/>
                </a:cubicBezTo>
                <a:cubicBezTo>
                  <a:pt x="-84" y="1618"/>
                  <a:pt x="-84" y="2374"/>
                  <a:pt x="250" y="3006"/>
                </a:cubicBezTo>
                <a:close/>
                <a:moveTo>
                  <a:pt x="886" y="1396"/>
                </a:moveTo>
                <a:cubicBezTo>
                  <a:pt x="1089" y="1014"/>
                  <a:pt x="1448" y="791"/>
                  <a:pt x="1847" y="791"/>
                </a:cubicBezTo>
                <a:lnTo>
                  <a:pt x="15739" y="791"/>
                </a:lnTo>
                <a:lnTo>
                  <a:pt x="7852" y="15766"/>
                </a:lnTo>
                <a:lnTo>
                  <a:pt x="886" y="2606"/>
                </a:lnTo>
                <a:cubicBezTo>
                  <a:pt x="690" y="2223"/>
                  <a:pt x="690" y="1770"/>
                  <a:pt x="886" y="13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4A1E559-33BE-8973-F183-F51EC10FDC8A}"/>
              </a:ext>
            </a:extLst>
          </p:cNvPr>
          <p:cNvSpPr/>
          <p:nvPr/>
        </p:nvSpPr>
        <p:spPr>
          <a:xfrm>
            <a:off x="4571725" y="1795357"/>
            <a:ext cx="1945061" cy="1789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11431" y="21600"/>
                </a:moveTo>
                <a:lnTo>
                  <a:pt x="21266" y="3013"/>
                </a:lnTo>
                <a:cubicBezTo>
                  <a:pt x="21600" y="2382"/>
                  <a:pt x="21600" y="1636"/>
                  <a:pt x="21266" y="1004"/>
                </a:cubicBezTo>
                <a:cubicBezTo>
                  <a:pt x="20932" y="373"/>
                  <a:pt x="20337" y="0"/>
                  <a:pt x="19669" y="0"/>
                </a:cubicBezTo>
                <a:lnTo>
                  <a:pt x="0" y="0"/>
                </a:lnTo>
                <a:lnTo>
                  <a:pt x="11431" y="21600"/>
                </a:lnTo>
                <a:close/>
                <a:moveTo>
                  <a:pt x="20639" y="1413"/>
                </a:moveTo>
                <a:cubicBezTo>
                  <a:pt x="20842" y="1796"/>
                  <a:pt x="20842" y="2240"/>
                  <a:pt x="20639" y="2622"/>
                </a:cubicBezTo>
                <a:lnTo>
                  <a:pt x="13697" y="15733"/>
                </a:lnTo>
                <a:lnTo>
                  <a:pt x="5826" y="809"/>
                </a:lnTo>
                <a:lnTo>
                  <a:pt x="19677" y="809"/>
                </a:lnTo>
                <a:cubicBezTo>
                  <a:pt x="20076" y="809"/>
                  <a:pt x="20435" y="1031"/>
                  <a:pt x="20639" y="14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F188EAB-C756-E807-AB2D-037AB35F0D92}"/>
              </a:ext>
            </a:extLst>
          </p:cNvPr>
          <p:cNvSpPr/>
          <p:nvPr/>
        </p:nvSpPr>
        <p:spPr>
          <a:xfrm>
            <a:off x="3540545" y="3585188"/>
            <a:ext cx="2066040" cy="1623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87" y="20493"/>
                </a:moveTo>
                <a:cubicBezTo>
                  <a:pt x="9603" y="21188"/>
                  <a:pt x="10165" y="21600"/>
                  <a:pt x="10796" y="21600"/>
                </a:cubicBezTo>
                <a:cubicBezTo>
                  <a:pt x="11428" y="21600"/>
                  <a:pt x="11990" y="21188"/>
                  <a:pt x="12305" y="20493"/>
                </a:cubicBezTo>
                <a:lnTo>
                  <a:pt x="21600" y="0"/>
                </a:lnTo>
                <a:lnTo>
                  <a:pt x="0" y="0"/>
                </a:lnTo>
                <a:lnTo>
                  <a:pt x="9287" y="20493"/>
                </a:lnTo>
                <a:close/>
                <a:moveTo>
                  <a:pt x="11697" y="20052"/>
                </a:moveTo>
                <a:cubicBezTo>
                  <a:pt x="11505" y="20473"/>
                  <a:pt x="11166" y="20718"/>
                  <a:pt x="10788" y="20718"/>
                </a:cubicBezTo>
                <a:cubicBezTo>
                  <a:pt x="10411" y="20718"/>
                  <a:pt x="10072" y="20473"/>
                  <a:pt x="9880" y="20052"/>
                </a:cubicBezTo>
                <a:lnTo>
                  <a:pt x="3334" y="5625"/>
                </a:lnTo>
                <a:lnTo>
                  <a:pt x="18235" y="5625"/>
                </a:lnTo>
                <a:lnTo>
                  <a:pt x="11697" y="200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87D3EE3-6868-0081-6BA2-A23CC8AEC97B}"/>
              </a:ext>
            </a:extLst>
          </p:cNvPr>
          <p:cNvSpPr/>
          <p:nvPr/>
        </p:nvSpPr>
        <p:spPr>
          <a:xfrm>
            <a:off x="3721370" y="2008960"/>
            <a:ext cx="1704390" cy="1476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21600"/>
                </a:lnTo>
                <a:lnTo>
                  <a:pt x="5395" y="10795"/>
                </a:lnTo>
                <a:lnTo>
                  <a:pt x="10800" y="0"/>
                </a:lnTo>
                <a:lnTo>
                  <a:pt x="16205" y="10795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0" name="Graphic 7" descr="Megaphone1 with solid fill">
            <a:extLst>
              <a:ext uri="{FF2B5EF4-FFF2-40B4-BE49-F238E27FC236}">
                <a16:creationId xmlns:a16="http://schemas.microsoft.com/office/drawing/2014/main" id="{77E600D4-3DF7-2EFC-76A6-89E4C7A92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4881" y="1965134"/>
            <a:ext cx="554292" cy="554292"/>
          </a:xfrm>
          <a:prstGeom prst="rect">
            <a:avLst/>
          </a:prstGeom>
        </p:spPr>
      </p:pic>
      <p:pic>
        <p:nvPicPr>
          <p:cNvPr id="41" name="Graphic 10" descr="Bar graph with upward trend with solid fill">
            <a:extLst>
              <a:ext uri="{FF2B5EF4-FFF2-40B4-BE49-F238E27FC236}">
                <a16:creationId xmlns:a16="http://schemas.microsoft.com/office/drawing/2014/main" id="{ECDFC962-1B96-B518-1583-BEA98E44F1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937" y="4132179"/>
            <a:ext cx="554292" cy="554292"/>
          </a:xfrm>
          <a:prstGeom prst="rect">
            <a:avLst/>
          </a:prstGeom>
        </p:spPr>
      </p:pic>
      <p:pic>
        <p:nvPicPr>
          <p:cNvPr id="42" name="Graphic 13" descr="Gears with solid fill">
            <a:extLst>
              <a:ext uri="{FF2B5EF4-FFF2-40B4-BE49-F238E27FC236}">
                <a16:creationId xmlns:a16="http://schemas.microsoft.com/office/drawing/2014/main" id="{FBE5B78C-C227-6EFD-0023-C751C1956A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7688" y="1965134"/>
            <a:ext cx="554292" cy="554292"/>
          </a:xfrm>
          <a:prstGeom prst="rect">
            <a:avLst/>
          </a:prstGeom>
        </p:spPr>
      </p:pic>
      <p:sp>
        <p:nvSpPr>
          <p:cNvPr id="43" name="TextBox 21">
            <a:extLst>
              <a:ext uri="{FF2B5EF4-FFF2-40B4-BE49-F238E27FC236}">
                <a16:creationId xmlns:a16="http://schemas.microsoft.com/office/drawing/2014/main" id="{73DAF12E-A123-7217-D4E0-8012394D9D25}"/>
              </a:ext>
            </a:extLst>
          </p:cNvPr>
          <p:cNvSpPr txBox="1"/>
          <p:nvPr/>
        </p:nvSpPr>
        <p:spPr>
          <a:xfrm>
            <a:off x="3678182" y="2445809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44" name="TextBox 22">
            <a:extLst>
              <a:ext uri="{FF2B5EF4-FFF2-40B4-BE49-F238E27FC236}">
                <a16:creationId xmlns:a16="http://schemas.microsoft.com/office/drawing/2014/main" id="{0330F049-00D6-2C99-2E52-B9D625F0535A}"/>
              </a:ext>
            </a:extLst>
          </p:cNvPr>
          <p:cNvSpPr txBox="1"/>
          <p:nvPr/>
        </p:nvSpPr>
        <p:spPr>
          <a:xfrm>
            <a:off x="5085587" y="2453175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E856B3DD-218E-6CBB-9ADC-E99A2D60CB9C}"/>
              </a:ext>
            </a:extLst>
          </p:cNvPr>
          <p:cNvSpPr txBox="1"/>
          <p:nvPr/>
        </p:nvSpPr>
        <p:spPr>
          <a:xfrm>
            <a:off x="4383449" y="3637391"/>
            <a:ext cx="3802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37D62256-C2BB-1512-5872-64B5FC3C4F4F}"/>
              </a:ext>
            </a:extLst>
          </p:cNvPr>
          <p:cNvSpPr txBox="1"/>
          <p:nvPr/>
        </p:nvSpPr>
        <p:spPr>
          <a:xfrm>
            <a:off x="4004862" y="2704021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9ADC438-AB05-4F15-0A9D-3899610D8497}"/>
              </a:ext>
            </a:extLst>
          </p:cNvPr>
          <p:cNvGrpSpPr/>
          <p:nvPr/>
        </p:nvGrpSpPr>
        <p:grpSpPr>
          <a:xfrm>
            <a:off x="5609551" y="4292642"/>
            <a:ext cx="2194560" cy="1260003"/>
            <a:chOff x="8921977" y="400157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F60FA3-1236-DDB5-EFEA-20C1A2656F4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30D664C-9CD0-7DE0-8A65-60350BA3DFE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6490AB-017D-7AA2-F9B8-3E415A2E93DE}"/>
              </a:ext>
            </a:extLst>
          </p:cNvPr>
          <p:cNvGrpSpPr/>
          <p:nvPr/>
        </p:nvGrpSpPr>
        <p:grpSpPr>
          <a:xfrm>
            <a:off x="1343020" y="4292641"/>
            <a:ext cx="2194560" cy="1260003"/>
            <a:chOff x="332936" y="4580523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4475534-307E-C404-01DC-0EB4E1B0758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7986923-BFC0-DCD1-76F8-5AA61889186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7D673FF-5038-BB7A-73AA-9A193A3BFD49}"/>
              </a:ext>
            </a:extLst>
          </p:cNvPr>
          <p:cNvGrpSpPr/>
          <p:nvPr/>
        </p:nvGrpSpPr>
        <p:grpSpPr>
          <a:xfrm>
            <a:off x="6818410" y="1735000"/>
            <a:ext cx="1972528" cy="1260003"/>
            <a:chOff x="8921977" y="1394910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76E06B4-AADF-926E-3AFC-9FCD3C999F9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5E81DFA-0A5B-B375-F896-7EE0B329C7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65648A-4348-7B74-8DB2-2DD1D4B20765}"/>
              </a:ext>
            </a:extLst>
          </p:cNvPr>
          <p:cNvGrpSpPr/>
          <p:nvPr/>
        </p:nvGrpSpPr>
        <p:grpSpPr>
          <a:xfrm>
            <a:off x="356756" y="1735002"/>
            <a:ext cx="1972528" cy="1260003"/>
            <a:chOff x="332936" y="2555951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889860-975E-1A8A-8E35-E4141D51D5E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91C5AD2-0EC8-DA5F-6D79-D9A7DCAAF31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27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Triangle Diagram – Slide Template</vt:lpstr>
      <vt:lpstr>Three Triangle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Triangle Diagram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2022-05-19T19:20:03Z</dcterms:modified>
  <cp:category>Charts &amp; Diagrams</cp:category>
</cp:coreProperties>
</file>