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09622F3-9D98-6803-CB00-48DA071DCFAD}"/>
              </a:ext>
            </a:extLst>
          </p:cNvPr>
          <p:cNvSpPr/>
          <p:nvPr/>
        </p:nvSpPr>
        <p:spPr>
          <a:xfrm>
            <a:off x="3592030" y="1338166"/>
            <a:ext cx="1808012" cy="1653808"/>
          </a:xfrm>
          <a:custGeom>
            <a:avLst/>
            <a:gdLst>
              <a:gd name="connsiteX0" fmla="*/ 133552 w 1808012"/>
              <a:gd name="connsiteY0" fmla="*/ 0 h 1653808"/>
              <a:gd name="connsiteX1" fmla="*/ 1808012 w 1808012"/>
              <a:gd name="connsiteY1" fmla="*/ 0 h 1653808"/>
              <a:gd name="connsiteX2" fmla="*/ 857359 w 1808012"/>
              <a:gd name="connsiteY2" fmla="*/ 1653808 h 1653808"/>
              <a:gd name="connsiteX3" fmla="*/ 17718 w 1808012"/>
              <a:gd name="connsiteY3" fmla="*/ 200445 h 1653808"/>
              <a:gd name="connsiteX4" fmla="*/ 17718 w 1808012"/>
              <a:gd name="connsiteY4" fmla="*/ 66815 h 1653808"/>
              <a:gd name="connsiteX5" fmla="*/ 133552 w 1808012"/>
              <a:gd name="connsiteY5" fmla="*/ 0 h 16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8012" h="1653808">
                <a:moveTo>
                  <a:pt x="133552" y="0"/>
                </a:moveTo>
                <a:lnTo>
                  <a:pt x="1808012" y="0"/>
                </a:lnTo>
                <a:lnTo>
                  <a:pt x="857359" y="1653808"/>
                </a:lnTo>
                <a:lnTo>
                  <a:pt x="17718" y="200445"/>
                </a:lnTo>
                <a:cubicBezTo>
                  <a:pt x="-5906" y="158148"/>
                  <a:pt x="-5906" y="108119"/>
                  <a:pt x="17718" y="66815"/>
                </a:cubicBezTo>
                <a:cubicBezTo>
                  <a:pt x="42187" y="24628"/>
                  <a:pt x="85459" y="0"/>
                  <a:pt x="133552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B5EB282-106D-F268-411A-67A4B9492696}"/>
              </a:ext>
            </a:extLst>
          </p:cNvPr>
          <p:cNvSpPr/>
          <p:nvPr/>
        </p:nvSpPr>
        <p:spPr>
          <a:xfrm>
            <a:off x="6797866" y="1340191"/>
            <a:ext cx="1803825" cy="1648855"/>
          </a:xfrm>
          <a:custGeom>
            <a:avLst/>
            <a:gdLst>
              <a:gd name="connsiteX0" fmla="*/ 0 w 1803825"/>
              <a:gd name="connsiteY0" fmla="*/ 0 h 1648855"/>
              <a:gd name="connsiteX1" fmla="*/ 1669520 w 1803825"/>
              <a:gd name="connsiteY1" fmla="*/ 0 h 1648855"/>
              <a:gd name="connsiteX2" fmla="*/ 1785474 w 1803825"/>
              <a:gd name="connsiteY2" fmla="*/ 66732 h 1648855"/>
              <a:gd name="connsiteX3" fmla="*/ 1785474 w 1803825"/>
              <a:gd name="connsiteY3" fmla="*/ 200307 h 1648855"/>
              <a:gd name="connsiteX4" fmla="*/ 948725 w 1803825"/>
              <a:gd name="connsiteY4" fmla="*/ 1648855 h 1648855"/>
              <a:gd name="connsiteX5" fmla="*/ 0 w 1803825"/>
              <a:gd name="connsiteY5" fmla="*/ 0 h 164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3825" h="1648855">
                <a:moveTo>
                  <a:pt x="0" y="0"/>
                </a:moveTo>
                <a:lnTo>
                  <a:pt x="1669520" y="0"/>
                </a:lnTo>
                <a:cubicBezTo>
                  <a:pt x="1717613" y="0"/>
                  <a:pt x="1760884" y="24528"/>
                  <a:pt x="1785474" y="66732"/>
                </a:cubicBezTo>
                <a:cubicBezTo>
                  <a:pt x="1809942" y="109047"/>
                  <a:pt x="1809942" y="158102"/>
                  <a:pt x="1785474" y="200307"/>
                </a:cubicBezTo>
                <a:lnTo>
                  <a:pt x="948725" y="1648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C00272D-AE54-D3F2-FF51-BF2E643FD39C}"/>
              </a:ext>
            </a:extLst>
          </p:cNvPr>
          <p:cNvSpPr/>
          <p:nvPr/>
        </p:nvSpPr>
        <p:spPr>
          <a:xfrm>
            <a:off x="5145923" y="4200921"/>
            <a:ext cx="1900374" cy="1512439"/>
          </a:xfrm>
          <a:custGeom>
            <a:avLst/>
            <a:gdLst>
              <a:gd name="connsiteX0" fmla="*/ 0 w 1900374"/>
              <a:gd name="connsiteY0" fmla="*/ 0 h 1512439"/>
              <a:gd name="connsiteX1" fmla="*/ 1900374 w 1900374"/>
              <a:gd name="connsiteY1" fmla="*/ 0 h 1512439"/>
              <a:gd name="connsiteX2" fmla="*/ 1066562 w 1900374"/>
              <a:gd name="connsiteY2" fmla="*/ 1445700 h 1512439"/>
              <a:gd name="connsiteX3" fmla="*/ 950634 w 1900374"/>
              <a:gd name="connsiteY3" fmla="*/ 1512439 h 1512439"/>
              <a:gd name="connsiteX4" fmla="*/ 834834 w 1900374"/>
              <a:gd name="connsiteY4" fmla="*/ 1445700 h 1512439"/>
              <a:gd name="connsiteX5" fmla="*/ 0 w 1900374"/>
              <a:gd name="connsiteY5" fmla="*/ 0 h 151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374" h="1512439">
                <a:moveTo>
                  <a:pt x="0" y="0"/>
                </a:moveTo>
                <a:lnTo>
                  <a:pt x="1900374" y="0"/>
                </a:lnTo>
                <a:lnTo>
                  <a:pt x="1066562" y="1445700"/>
                </a:lnTo>
                <a:cubicBezTo>
                  <a:pt x="1042075" y="1487888"/>
                  <a:pt x="998841" y="1512439"/>
                  <a:pt x="950634" y="1512439"/>
                </a:cubicBezTo>
                <a:cubicBezTo>
                  <a:pt x="902554" y="1512439"/>
                  <a:pt x="859320" y="1487888"/>
                  <a:pt x="834834" y="14457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Triangle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EB82F23-56D7-F347-BF4B-E68C2232F5DF}"/>
              </a:ext>
            </a:extLst>
          </p:cNvPr>
          <p:cNvSpPr/>
          <p:nvPr/>
        </p:nvSpPr>
        <p:spPr>
          <a:xfrm>
            <a:off x="3502955" y="1250810"/>
            <a:ext cx="2593413" cy="2385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250" y="3006"/>
                </a:moveTo>
                <a:lnTo>
                  <a:pt x="10085" y="21600"/>
                </a:lnTo>
                <a:lnTo>
                  <a:pt x="21516" y="0"/>
                </a:lnTo>
                <a:lnTo>
                  <a:pt x="1847" y="0"/>
                </a:lnTo>
                <a:cubicBezTo>
                  <a:pt x="1179" y="0"/>
                  <a:pt x="584" y="373"/>
                  <a:pt x="250" y="1005"/>
                </a:cubicBezTo>
                <a:cubicBezTo>
                  <a:pt x="-84" y="1618"/>
                  <a:pt x="-84" y="2374"/>
                  <a:pt x="250" y="3006"/>
                </a:cubicBezTo>
                <a:close/>
                <a:moveTo>
                  <a:pt x="886" y="1396"/>
                </a:moveTo>
                <a:cubicBezTo>
                  <a:pt x="1089" y="1014"/>
                  <a:pt x="1448" y="791"/>
                  <a:pt x="1847" y="791"/>
                </a:cubicBezTo>
                <a:lnTo>
                  <a:pt x="15739" y="791"/>
                </a:lnTo>
                <a:lnTo>
                  <a:pt x="7852" y="15766"/>
                </a:lnTo>
                <a:lnTo>
                  <a:pt x="886" y="2606"/>
                </a:lnTo>
                <a:cubicBezTo>
                  <a:pt x="690" y="2223"/>
                  <a:pt x="690" y="1770"/>
                  <a:pt x="886" y="13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E0B29C5-2154-F04B-AC4E-70E6301E9438}"/>
              </a:ext>
            </a:extLst>
          </p:cNvPr>
          <p:cNvSpPr/>
          <p:nvPr/>
        </p:nvSpPr>
        <p:spPr>
          <a:xfrm>
            <a:off x="6095633" y="1250810"/>
            <a:ext cx="2593415" cy="238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11431" y="21600"/>
                </a:moveTo>
                <a:lnTo>
                  <a:pt x="21266" y="3013"/>
                </a:lnTo>
                <a:cubicBezTo>
                  <a:pt x="21600" y="2382"/>
                  <a:pt x="21600" y="1636"/>
                  <a:pt x="21266" y="1004"/>
                </a:cubicBezTo>
                <a:cubicBezTo>
                  <a:pt x="20932" y="373"/>
                  <a:pt x="20337" y="0"/>
                  <a:pt x="19669" y="0"/>
                </a:cubicBezTo>
                <a:lnTo>
                  <a:pt x="0" y="0"/>
                </a:lnTo>
                <a:lnTo>
                  <a:pt x="11431" y="21600"/>
                </a:lnTo>
                <a:close/>
                <a:moveTo>
                  <a:pt x="20639" y="1413"/>
                </a:moveTo>
                <a:cubicBezTo>
                  <a:pt x="20842" y="1796"/>
                  <a:pt x="20842" y="2240"/>
                  <a:pt x="20639" y="2622"/>
                </a:cubicBezTo>
                <a:lnTo>
                  <a:pt x="13697" y="15733"/>
                </a:lnTo>
                <a:lnTo>
                  <a:pt x="5826" y="809"/>
                </a:lnTo>
                <a:lnTo>
                  <a:pt x="19677" y="809"/>
                </a:lnTo>
                <a:cubicBezTo>
                  <a:pt x="20076" y="809"/>
                  <a:pt x="20435" y="1031"/>
                  <a:pt x="20639" y="14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CFE9B46-7DDA-2C49-8D84-4926D103C302}"/>
              </a:ext>
            </a:extLst>
          </p:cNvPr>
          <p:cNvSpPr/>
          <p:nvPr/>
        </p:nvSpPr>
        <p:spPr>
          <a:xfrm>
            <a:off x="4720727" y="3637251"/>
            <a:ext cx="2754720" cy="2164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87" y="20493"/>
                </a:moveTo>
                <a:cubicBezTo>
                  <a:pt x="9603" y="21188"/>
                  <a:pt x="10165" y="21600"/>
                  <a:pt x="10796" y="21600"/>
                </a:cubicBezTo>
                <a:cubicBezTo>
                  <a:pt x="11428" y="21600"/>
                  <a:pt x="11990" y="21188"/>
                  <a:pt x="12305" y="20493"/>
                </a:cubicBezTo>
                <a:lnTo>
                  <a:pt x="21600" y="0"/>
                </a:lnTo>
                <a:lnTo>
                  <a:pt x="0" y="0"/>
                </a:lnTo>
                <a:lnTo>
                  <a:pt x="9287" y="20493"/>
                </a:lnTo>
                <a:close/>
                <a:moveTo>
                  <a:pt x="11697" y="20052"/>
                </a:moveTo>
                <a:cubicBezTo>
                  <a:pt x="11505" y="20473"/>
                  <a:pt x="11166" y="20718"/>
                  <a:pt x="10788" y="20718"/>
                </a:cubicBezTo>
                <a:cubicBezTo>
                  <a:pt x="10411" y="20718"/>
                  <a:pt x="10072" y="20473"/>
                  <a:pt x="9880" y="20052"/>
                </a:cubicBezTo>
                <a:lnTo>
                  <a:pt x="3334" y="5625"/>
                </a:lnTo>
                <a:lnTo>
                  <a:pt x="18235" y="5625"/>
                </a:lnTo>
                <a:lnTo>
                  <a:pt x="11697" y="200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511AA61-0E1B-5F44-BF9D-A914490661EA}"/>
              </a:ext>
            </a:extLst>
          </p:cNvPr>
          <p:cNvSpPr/>
          <p:nvPr/>
        </p:nvSpPr>
        <p:spPr>
          <a:xfrm>
            <a:off x="4961827" y="1535612"/>
            <a:ext cx="2272520" cy="1969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21600"/>
                </a:lnTo>
                <a:lnTo>
                  <a:pt x="5395" y="10795"/>
                </a:lnTo>
                <a:lnTo>
                  <a:pt x="10800" y="0"/>
                </a:lnTo>
                <a:lnTo>
                  <a:pt x="16205" y="10795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7" descr="Megaphone1 with solid fill">
            <a:extLst>
              <a:ext uri="{FF2B5EF4-FFF2-40B4-BE49-F238E27FC236}">
                <a16:creationId xmlns:a16="http://schemas.microsoft.com/office/drawing/2014/main" id="{262DCEC6-1A1C-9447-9B56-065AADDBA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6508" y="1477179"/>
            <a:ext cx="739056" cy="739056"/>
          </a:xfrm>
          <a:prstGeom prst="rect">
            <a:avLst/>
          </a:prstGeom>
        </p:spPr>
      </p:pic>
      <p:pic>
        <p:nvPicPr>
          <p:cNvPr id="8" name="Graphic 10" descr="Bar graph with upward trend with solid fill">
            <a:extLst>
              <a:ext uri="{FF2B5EF4-FFF2-40B4-BE49-F238E27FC236}">
                <a16:creationId xmlns:a16="http://schemas.microsoft.com/office/drawing/2014/main" id="{F5A1A34A-540E-1C46-8982-91FBDA228A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6582" y="4366572"/>
            <a:ext cx="739056" cy="739056"/>
          </a:xfrm>
          <a:prstGeom prst="rect">
            <a:avLst/>
          </a:prstGeom>
        </p:spPr>
      </p:pic>
      <p:pic>
        <p:nvPicPr>
          <p:cNvPr id="9" name="Graphic 13" descr="Gears with solid fill">
            <a:extLst>
              <a:ext uri="{FF2B5EF4-FFF2-40B4-BE49-F238E27FC236}">
                <a16:creationId xmlns:a16="http://schemas.microsoft.com/office/drawing/2014/main" id="{545D1819-1B2E-534F-9B18-BA3B179B21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30250" y="1477179"/>
            <a:ext cx="739056" cy="739056"/>
          </a:xfrm>
          <a:prstGeom prst="rect">
            <a:avLst/>
          </a:prstGeom>
        </p:spPr>
      </p:pic>
      <p:sp>
        <p:nvSpPr>
          <p:cNvPr id="12" name="TextBox 21">
            <a:extLst>
              <a:ext uri="{FF2B5EF4-FFF2-40B4-BE49-F238E27FC236}">
                <a16:creationId xmlns:a16="http://schemas.microsoft.com/office/drawing/2014/main" id="{4807C2A2-973C-414E-9D31-70483A44CD1D}"/>
              </a:ext>
            </a:extLst>
          </p:cNvPr>
          <p:cNvSpPr txBox="1"/>
          <p:nvPr/>
        </p:nvSpPr>
        <p:spPr>
          <a:xfrm>
            <a:off x="4935555" y="21180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979E4A5E-262B-9C42-86F6-DFCC2BC69FE7}"/>
              </a:ext>
            </a:extLst>
          </p:cNvPr>
          <p:cNvSpPr txBox="1"/>
          <p:nvPr/>
        </p:nvSpPr>
        <p:spPr>
          <a:xfrm>
            <a:off x="6812094" y="21279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</a:p>
        </p:txBody>
      </p:sp>
      <p:sp>
        <p:nvSpPr>
          <p:cNvPr id="14" name="TextBox 23">
            <a:extLst>
              <a:ext uri="{FF2B5EF4-FFF2-40B4-BE49-F238E27FC236}">
                <a16:creationId xmlns:a16="http://schemas.microsoft.com/office/drawing/2014/main" id="{D3348872-7B03-0840-997D-94194EB7148C}"/>
              </a:ext>
            </a:extLst>
          </p:cNvPr>
          <p:cNvSpPr txBox="1"/>
          <p:nvPr/>
        </p:nvSpPr>
        <p:spPr>
          <a:xfrm>
            <a:off x="5875911" y="370685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15" name="TextBox 25">
            <a:extLst>
              <a:ext uri="{FF2B5EF4-FFF2-40B4-BE49-F238E27FC236}">
                <a16:creationId xmlns:a16="http://schemas.microsoft.com/office/drawing/2014/main" id="{128634EA-F31F-4041-AF0F-964C2760770A}"/>
              </a:ext>
            </a:extLst>
          </p:cNvPr>
          <p:cNvSpPr txBox="1"/>
          <p:nvPr/>
        </p:nvSpPr>
        <p:spPr>
          <a:xfrm>
            <a:off x="5339815" y="2493139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E06ECF-F95C-A9FE-37EC-FC029D1CFBF9}"/>
              </a:ext>
            </a:extLst>
          </p:cNvPr>
          <p:cNvGrpSpPr/>
          <p:nvPr/>
        </p:nvGrpSpPr>
        <p:grpSpPr>
          <a:xfrm>
            <a:off x="7479401" y="4652338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09373E-18A1-3949-0755-EBCE7DE333A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02ACA5-767A-E18F-67E5-29BEAAF99C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E6923F0-A712-74A5-2BC4-1242A40AD463}"/>
              </a:ext>
            </a:extLst>
          </p:cNvPr>
          <p:cNvGrpSpPr/>
          <p:nvPr/>
        </p:nvGrpSpPr>
        <p:grpSpPr>
          <a:xfrm>
            <a:off x="1790693" y="465233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1E4EFA-E5F1-B6BE-FB99-D652350330F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430380-E286-1E2F-34B5-4DDC672344F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694F6C7-ACD5-3E7F-36AF-A013CF8ADA9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2DEDF2D-0D90-ED6F-C3CC-4EACA96663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69C0E9-4844-497B-B1A7-E830BCB7D0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61B0EA2-5D33-D12D-9F99-1C6DEB3F6189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D5B4529-5ED1-1740-0067-6C04A908E8B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B377FC-B526-77DF-B96D-4FF2B03E6D3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09622F3-9D98-6803-CB00-48DA071DCFAD}"/>
              </a:ext>
            </a:extLst>
          </p:cNvPr>
          <p:cNvSpPr/>
          <p:nvPr/>
        </p:nvSpPr>
        <p:spPr>
          <a:xfrm>
            <a:off x="3592030" y="1338166"/>
            <a:ext cx="1808012" cy="1653808"/>
          </a:xfrm>
          <a:custGeom>
            <a:avLst/>
            <a:gdLst>
              <a:gd name="connsiteX0" fmla="*/ 133552 w 1808012"/>
              <a:gd name="connsiteY0" fmla="*/ 0 h 1653808"/>
              <a:gd name="connsiteX1" fmla="*/ 1808012 w 1808012"/>
              <a:gd name="connsiteY1" fmla="*/ 0 h 1653808"/>
              <a:gd name="connsiteX2" fmla="*/ 857359 w 1808012"/>
              <a:gd name="connsiteY2" fmla="*/ 1653808 h 1653808"/>
              <a:gd name="connsiteX3" fmla="*/ 17718 w 1808012"/>
              <a:gd name="connsiteY3" fmla="*/ 200445 h 1653808"/>
              <a:gd name="connsiteX4" fmla="*/ 17718 w 1808012"/>
              <a:gd name="connsiteY4" fmla="*/ 66815 h 1653808"/>
              <a:gd name="connsiteX5" fmla="*/ 133552 w 1808012"/>
              <a:gd name="connsiteY5" fmla="*/ 0 h 165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8012" h="1653808">
                <a:moveTo>
                  <a:pt x="133552" y="0"/>
                </a:moveTo>
                <a:lnTo>
                  <a:pt x="1808012" y="0"/>
                </a:lnTo>
                <a:lnTo>
                  <a:pt x="857359" y="1653808"/>
                </a:lnTo>
                <a:lnTo>
                  <a:pt x="17718" y="200445"/>
                </a:lnTo>
                <a:cubicBezTo>
                  <a:pt x="-5906" y="158148"/>
                  <a:pt x="-5906" y="108119"/>
                  <a:pt x="17718" y="66815"/>
                </a:cubicBezTo>
                <a:cubicBezTo>
                  <a:pt x="42187" y="24628"/>
                  <a:pt x="85459" y="0"/>
                  <a:pt x="133552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B5EB282-106D-F268-411A-67A4B9492696}"/>
              </a:ext>
            </a:extLst>
          </p:cNvPr>
          <p:cNvSpPr/>
          <p:nvPr/>
        </p:nvSpPr>
        <p:spPr>
          <a:xfrm>
            <a:off x="6797866" y="1340191"/>
            <a:ext cx="1803825" cy="1648855"/>
          </a:xfrm>
          <a:custGeom>
            <a:avLst/>
            <a:gdLst>
              <a:gd name="connsiteX0" fmla="*/ 0 w 1803825"/>
              <a:gd name="connsiteY0" fmla="*/ 0 h 1648855"/>
              <a:gd name="connsiteX1" fmla="*/ 1669520 w 1803825"/>
              <a:gd name="connsiteY1" fmla="*/ 0 h 1648855"/>
              <a:gd name="connsiteX2" fmla="*/ 1785474 w 1803825"/>
              <a:gd name="connsiteY2" fmla="*/ 66732 h 1648855"/>
              <a:gd name="connsiteX3" fmla="*/ 1785474 w 1803825"/>
              <a:gd name="connsiteY3" fmla="*/ 200307 h 1648855"/>
              <a:gd name="connsiteX4" fmla="*/ 948725 w 1803825"/>
              <a:gd name="connsiteY4" fmla="*/ 1648855 h 1648855"/>
              <a:gd name="connsiteX5" fmla="*/ 0 w 1803825"/>
              <a:gd name="connsiteY5" fmla="*/ 0 h 164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3825" h="1648855">
                <a:moveTo>
                  <a:pt x="0" y="0"/>
                </a:moveTo>
                <a:lnTo>
                  <a:pt x="1669520" y="0"/>
                </a:lnTo>
                <a:cubicBezTo>
                  <a:pt x="1717613" y="0"/>
                  <a:pt x="1760884" y="24528"/>
                  <a:pt x="1785474" y="66732"/>
                </a:cubicBezTo>
                <a:cubicBezTo>
                  <a:pt x="1809942" y="109047"/>
                  <a:pt x="1809942" y="158102"/>
                  <a:pt x="1785474" y="200307"/>
                </a:cubicBezTo>
                <a:lnTo>
                  <a:pt x="948725" y="164885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C00272D-AE54-D3F2-FF51-BF2E643FD39C}"/>
              </a:ext>
            </a:extLst>
          </p:cNvPr>
          <p:cNvSpPr/>
          <p:nvPr/>
        </p:nvSpPr>
        <p:spPr>
          <a:xfrm>
            <a:off x="5145923" y="4200921"/>
            <a:ext cx="1900374" cy="1512439"/>
          </a:xfrm>
          <a:custGeom>
            <a:avLst/>
            <a:gdLst>
              <a:gd name="connsiteX0" fmla="*/ 0 w 1900374"/>
              <a:gd name="connsiteY0" fmla="*/ 0 h 1512439"/>
              <a:gd name="connsiteX1" fmla="*/ 1900374 w 1900374"/>
              <a:gd name="connsiteY1" fmla="*/ 0 h 1512439"/>
              <a:gd name="connsiteX2" fmla="*/ 1066562 w 1900374"/>
              <a:gd name="connsiteY2" fmla="*/ 1445700 h 1512439"/>
              <a:gd name="connsiteX3" fmla="*/ 950634 w 1900374"/>
              <a:gd name="connsiteY3" fmla="*/ 1512439 h 1512439"/>
              <a:gd name="connsiteX4" fmla="*/ 834834 w 1900374"/>
              <a:gd name="connsiteY4" fmla="*/ 1445700 h 1512439"/>
              <a:gd name="connsiteX5" fmla="*/ 0 w 1900374"/>
              <a:gd name="connsiteY5" fmla="*/ 0 h 151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0374" h="1512439">
                <a:moveTo>
                  <a:pt x="0" y="0"/>
                </a:moveTo>
                <a:lnTo>
                  <a:pt x="1900374" y="0"/>
                </a:lnTo>
                <a:lnTo>
                  <a:pt x="1066562" y="1445700"/>
                </a:lnTo>
                <a:cubicBezTo>
                  <a:pt x="1042075" y="1487888"/>
                  <a:pt x="998841" y="1512439"/>
                  <a:pt x="950634" y="1512439"/>
                </a:cubicBezTo>
                <a:cubicBezTo>
                  <a:pt x="902554" y="1512439"/>
                  <a:pt x="859320" y="1487888"/>
                  <a:pt x="834834" y="14457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bg1"/>
            </a:solidFill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Triangle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EB82F23-56D7-F347-BF4B-E68C2232F5DF}"/>
              </a:ext>
            </a:extLst>
          </p:cNvPr>
          <p:cNvSpPr/>
          <p:nvPr/>
        </p:nvSpPr>
        <p:spPr>
          <a:xfrm>
            <a:off x="3502955" y="1250810"/>
            <a:ext cx="2593413" cy="2385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250" y="3006"/>
                </a:moveTo>
                <a:lnTo>
                  <a:pt x="10085" y="21600"/>
                </a:lnTo>
                <a:lnTo>
                  <a:pt x="21516" y="0"/>
                </a:lnTo>
                <a:lnTo>
                  <a:pt x="1847" y="0"/>
                </a:lnTo>
                <a:cubicBezTo>
                  <a:pt x="1179" y="0"/>
                  <a:pt x="584" y="373"/>
                  <a:pt x="250" y="1005"/>
                </a:cubicBezTo>
                <a:cubicBezTo>
                  <a:pt x="-84" y="1618"/>
                  <a:pt x="-84" y="2374"/>
                  <a:pt x="250" y="3006"/>
                </a:cubicBezTo>
                <a:close/>
                <a:moveTo>
                  <a:pt x="886" y="1396"/>
                </a:moveTo>
                <a:cubicBezTo>
                  <a:pt x="1089" y="1014"/>
                  <a:pt x="1448" y="791"/>
                  <a:pt x="1847" y="791"/>
                </a:cubicBezTo>
                <a:lnTo>
                  <a:pt x="15739" y="791"/>
                </a:lnTo>
                <a:lnTo>
                  <a:pt x="7852" y="15766"/>
                </a:lnTo>
                <a:lnTo>
                  <a:pt x="886" y="2606"/>
                </a:lnTo>
                <a:cubicBezTo>
                  <a:pt x="690" y="2223"/>
                  <a:pt x="690" y="1770"/>
                  <a:pt x="886" y="13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E0B29C5-2154-F04B-AC4E-70E6301E9438}"/>
              </a:ext>
            </a:extLst>
          </p:cNvPr>
          <p:cNvSpPr/>
          <p:nvPr/>
        </p:nvSpPr>
        <p:spPr>
          <a:xfrm>
            <a:off x="6095633" y="1250810"/>
            <a:ext cx="2593415" cy="238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6" h="21600" extrusionOk="0">
                <a:moveTo>
                  <a:pt x="11431" y="21600"/>
                </a:moveTo>
                <a:lnTo>
                  <a:pt x="21266" y="3013"/>
                </a:lnTo>
                <a:cubicBezTo>
                  <a:pt x="21600" y="2382"/>
                  <a:pt x="21600" y="1636"/>
                  <a:pt x="21266" y="1004"/>
                </a:cubicBezTo>
                <a:cubicBezTo>
                  <a:pt x="20932" y="373"/>
                  <a:pt x="20337" y="0"/>
                  <a:pt x="19669" y="0"/>
                </a:cubicBezTo>
                <a:lnTo>
                  <a:pt x="0" y="0"/>
                </a:lnTo>
                <a:lnTo>
                  <a:pt x="11431" y="21600"/>
                </a:lnTo>
                <a:close/>
                <a:moveTo>
                  <a:pt x="20639" y="1413"/>
                </a:moveTo>
                <a:cubicBezTo>
                  <a:pt x="20842" y="1796"/>
                  <a:pt x="20842" y="2240"/>
                  <a:pt x="20639" y="2622"/>
                </a:cubicBezTo>
                <a:lnTo>
                  <a:pt x="13697" y="15733"/>
                </a:lnTo>
                <a:lnTo>
                  <a:pt x="5826" y="809"/>
                </a:lnTo>
                <a:lnTo>
                  <a:pt x="19677" y="809"/>
                </a:lnTo>
                <a:cubicBezTo>
                  <a:pt x="20076" y="809"/>
                  <a:pt x="20435" y="1031"/>
                  <a:pt x="20639" y="14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CFE9B46-7DDA-2C49-8D84-4926D103C302}"/>
              </a:ext>
            </a:extLst>
          </p:cNvPr>
          <p:cNvSpPr/>
          <p:nvPr/>
        </p:nvSpPr>
        <p:spPr>
          <a:xfrm>
            <a:off x="4720727" y="3637251"/>
            <a:ext cx="2754720" cy="2164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87" y="20493"/>
                </a:moveTo>
                <a:cubicBezTo>
                  <a:pt x="9603" y="21188"/>
                  <a:pt x="10165" y="21600"/>
                  <a:pt x="10796" y="21600"/>
                </a:cubicBezTo>
                <a:cubicBezTo>
                  <a:pt x="11428" y="21600"/>
                  <a:pt x="11990" y="21188"/>
                  <a:pt x="12305" y="20493"/>
                </a:cubicBezTo>
                <a:lnTo>
                  <a:pt x="21600" y="0"/>
                </a:lnTo>
                <a:lnTo>
                  <a:pt x="0" y="0"/>
                </a:lnTo>
                <a:lnTo>
                  <a:pt x="9287" y="20493"/>
                </a:lnTo>
                <a:close/>
                <a:moveTo>
                  <a:pt x="11697" y="20052"/>
                </a:moveTo>
                <a:cubicBezTo>
                  <a:pt x="11505" y="20473"/>
                  <a:pt x="11166" y="20718"/>
                  <a:pt x="10788" y="20718"/>
                </a:cubicBezTo>
                <a:cubicBezTo>
                  <a:pt x="10411" y="20718"/>
                  <a:pt x="10072" y="20473"/>
                  <a:pt x="9880" y="20052"/>
                </a:cubicBezTo>
                <a:lnTo>
                  <a:pt x="3334" y="5625"/>
                </a:lnTo>
                <a:lnTo>
                  <a:pt x="18235" y="5625"/>
                </a:lnTo>
                <a:lnTo>
                  <a:pt x="11697" y="200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511AA61-0E1B-5F44-BF9D-A914490661EA}"/>
              </a:ext>
            </a:extLst>
          </p:cNvPr>
          <p:cNvSpPr/>
          <p:nvPr/>
        </p:nvSpPr>
        <p:spPr>
          <a:xfrm>
            <a:off x="4961827" y="1535612"/>
            <a:ext cx="2272520" cy="1969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21600"/>
                </a:lnTo>
                <a:lnTo>
                  <a:pt x="5395" y="10795"/>
                </a:lnTo>
                <a:lnTo>
                  <a:pt x="10800" y="0"/>
                </a:lnTo>
                <a:lnTo>
                  <a:pt x="16205" y="10795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7" descr="Megaphone1 with solid fill">
            <a:extLst>
              <a:ext uri="{FF2B5EF4-FFF2-40B4-BE49-F238E27FC236}">
                <a16:creationId xmlns:a16="http://schemas.microsoft.com/office/drawing/2014/main" id="{262DCEC6-1A1C-9447-9B56-065AADDBA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6508" y="1477179"/>
            <a:ext cx="739056" cy="739056"/>
          </a:xfrm>
          <a:prstGeom prst="rect">
            <a:avLst/>
          </a:prstGeom>
        </p:spPr>
      </p:pic>
      <p:pic>
        <p:nvPicPr>
          <p:cNvPr id="8" name="Graphic 10" descr="Bar graph with upward trend with solid fill">
            <a:extLst>
              <a:ext uri="{FF2B5EF4-FFF2-40B4-BE49-F238E27FC236}">
                <a16:creationId xmlns:a16="http://schemas.microsoft.com/office/drawing/2014/main" id="{F5A1A34A-540E-1C46-8982-91FBDA228A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6582" y="4366572"/>
            <a:ext cx="739056" cy="739056"/>
          </a:xfrm>
          <a:prstGeom prst="rect">
            <a:avLst/>
          </a:prstGeom>
        </p:spPr>
      </p:pic>
      <p:pic>
        <p:nvPicPr>
          <p:cNvPr id="9" name="Graphic 13" descr="Gears with solid fill">
            <a:extLst>
              <a:ext uri="{FF2B5EF4-FFF2-40B4-BE49-F238E27FC236}">
                <a16:creationId xmlns:a16="http://schemas.microsoft.com/office/drawing/2014/main" id="{545D1819-1B2E-534F-9B18-BA3B179B21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30250" y="1477179"/>
            <a:ext cx="739056" cy="739056"/>
          </a:xfrm>
          <a:prstGeom prst="rect">
            <a:avLst/>
          </a:prstGeom>
        </p:spPr>
      </p:pic>
      <p:sp>
        <p:nvSpPr>
          <p:cNvPr id="12" name="TextBox 21">
            <a:extLst>
              <a:ext uri="{FF2B5EF4-FFF2-40B4-BE49-F238E27FC236}">
                <a16:creationId xmlns:a16="http://schemas.microsoft.com/office/drawing/2014/main" id="{4807C2A2-973C-414E-9D31-70483A44CD1D}"/>
              </a:ext>
            </a:extLst>
          </p:cNvPr>
          <p:cNvSpPr txBox="1"/>
          <p:nvPr/>
        </p:nvSpPr>
        <p:spPr>
          <a:xfrm>
            <a:off x="4935555" y="21180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979E4A5E-262B-9C42-86F6-DFCC2BC69FE7}"/>
              </a:ext>
            </a:extLst>
          </p:cNvPr>
          <p:cNvSpPr txBox="1"/>
          <p:nvPr/>
        </p:nvSpPr>
        <p:spPr>
          <a:xfrm>
            <a:off x="6812094" y="21279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</a:p>
        </p:txBody>
      </p:sp>
      <p:sp>
        <p:nvSpPr>
          <p:cNvPr id="14" name="TextBox 23">
            <a:extLst>
              <a:ext uri="{FF2B5EF4-FFF2-40B4-BE49-F238E27FC236}">
                <a16:creationId xmlns:a16="http://schemas.microsoft.com/office/drawing/2014/main" id="{D3348872-7B03-0840-997D-94194EB7148C}"/>
              </a:ext>
            </a:extLst>
          </p:cNvPr>
          <p:cNvSpPr txBox="1"/>
          <p:nvPr/>
        </p:nvSpPr>
        <p:spPr>
          <a:xfrm>
            <a:off x="5875911" y="370685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15" name="TextBox 25">
            <a:extLst>
              <a:ext uri="{FF2B5EF4-FFF2-40B4-BE49-F238E27FC236}">
                <a16:creationId xmlns:a16="http://schemas.microsoft.com/office/drawing/2014/main" id="{128634EA-F31F-4041-AF0F-964C2760770A}"/>
              </a:ext>
            </a:extLst>
          </p:cNvPr>
          <p:cNvSpPr txBox="1"/>
          <p:nvPr/>
        </p:nvSpPr>
        <p:spPr>
          <a:xfrm>
            <a:off x="5339815" y="2493139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E06ECF-F95C-A9FE-37EC-FC029D1CFBF9}"/>
              </a:ext>
            </a:extLst>
          </p:cNvPr>
          <p:cNvGrpSpPr/>
          <p:nvPr/>
        </p:nvGrpSpPr>
        <p:grpSpPr>
          <a:xfrm>
            <a:off x="7479401" y="4652338"/>
            <a:ext cx="2926080" cy="1290153"/>
            <a:chOff x="8921977" y="407338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609373E-18A1-3949-0755-EBCE7DE333A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02ACA5-767A-E18F-67E5-29BEAAF99CE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E6923F0-A712-74A5-2BC4-1242A40AD463}"/>
              </a:ext>
            </a:extLst>
          </p:cNvPr>
          <p:cNvGrpSpPr/>
          <p:nvPr/>
        </p:nvGrpSpPr>
        <p:grpSpPr>
          <a:xfrm>
            <a:off x="1790693" y="465233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1E4EFA-E5F1-B6BE-FB99-D652350330F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430380-E286-1E2F-34B5-4DDC672344F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694F6C7-ACD5-3E7F-36AF-A013CF8ADA9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2DEDF2D-0D90-ED6F-C3CC-4EACA96663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69C0E9-4844-497B-B1A7-E830BCB7D0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61B0EA2-5D33-D12D-9F99-1C6DEB3F6189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D5B4529-5ED1-1740-0067-6C04A908E8B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B377FC-B526-77DF-B96D-4FF2B03E6D3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27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379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 Triangle Diagram – Slide Template</vt:lpstr>
      <vt:lpstr>Three Triangle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Triangle Diagram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2022-05-19T19:16:25Z</dcterms:modified>
  <cp:category>Charts &amp; Diagrams</cp:category>
</cp:coreProperties>
</file>