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54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91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Threefold Mountains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4492D5-3BCB-A2F6-58A6-62B4708E0A6E}"/>
              </a:ext>
            </a:extLst>
          </p:cNvPr>
          <p:cNvGrpSpPr/>
          <p:nvPr/>
        </p:nvGrpSpPr>
        <p:grpSpPr>
          <a:xfrm>
            <a:off x="3190040" y="1125622"/>
            <a:ext cx="2194560" cy="1321557"/>
            <a:chOff x="332936" y="2473878"/>
            <a:chExt cx="2926080" cy="176207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3CAABFF-F155-21B6-E656-DA348066678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7EF9922-92C1-1022-93B2-89447F50A7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8016D8-5A32-DC91-59FB-F8836B37CF0B}"/>
              </a:ext>
            </a:extLst>
          </p:cNvPr>
          <p:cNvGrpSpPr/>
          <p:nvPr/>
        </p:nvGrpSpPr>
        <p:grpSpPr>
          <a:xfrm>
            <a:off x="454952" y="2223818"/>
            <a:ext cx="2194560" cy="1321557"/>
            <a:chOff x="332936" y="2473878"/>
            <a:chExt cx="2926080" cy="176207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92F777B-E8CC-F0D1-D922-C447563FF9A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D18C454-DB5B-C80A-23B0-9CAA2F933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3895C4-1FAB-3738-4A5A-6E876CC772D0}"/>
              </a:ext>
            </a:extLst>
          </p:cNvPr>
          <p:cNvGrpSpPr/>
          <p:nvPr/>
        </p:nvGrpSpPr>
        <p:grpSpPr>
          <a:xfrm>
            <a:off x="6179632" y="1600404"/>
            <a:ext cx="2194560" cy="1321557"/>
            <a:chOff x="332936" y="2473878"/>
            <a:chExt cx="2926080" cy="176207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71D03C-6B75-8187-E1F9-52E2F0678CB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E12A49B-A885-2C58-15AD-4D55028340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CEB273D-13CB-1D1C-E8D5-B23A876A3771}"/>
              </a:ext>
            </a:extLst>
          </p:cNvPr>
          <p:cNvGrpSpPr/>
          <p:nvPr/>
        </p:nvGrpSpPr>
        <p:grpSpPr>
          <a:xfrm>
            <a:off x="366388" y="2663421"/>
            <a:ext cx="8411225" cy="3642490"/>
            <a:chOff x="1594025" y="2246456"/>
            <a:chExt cx="9003950" cy="405945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5A8B3F8-53A6-4B52-93B1-CAC629F7C8A8}"/>
                </a:ext>
              </a:extLst>
            </p:cNvPr>
            <p:cNvGrpSpPr/>
            <p:nvPr/>
          </p:nvGrpSpPr>
          <p:grpSpPr>
            <a:xfrm>
              <a:off x="1594025" y="3531770"/>
              <a:ext cx="2820800" cy="2774139"/>
              <a:chOff x="3868456" y="1398270"/>
              <a:chExt cx="4127735" cy="405945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629CDF8-FE83-FDA4-6855-C58A0DEEE61D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676CD09-5337-AA76-992D-A496FC73D91F}"/>
                  </a:ext>
                </a:extLst>
              </p:cNvPr>
              <p:cNvSpPr/>
              <p:nvPr/>
            </p:nvSpPr>
            <p:spPr>
              <a:xfrm>
                <a:off x="3868456" y="2795899"/>
                <a:ext cx="1597116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8"/>
                  <a:gd name="connsiteY0" fmla="*/ 4051246 h 4051246"/>
                  <a:gd name="connsiteX1" fmla="*/ 2059647 w 2059698"/>
                  <a:gd name="connsiteY1" fmla="*/ 276 h 4051246"/>
                  <a:gd name="connsiteX2" fmla="*/ 2059697 w 2059698"/>
                  <a:gd name="connsiteY2" fmla="*/ -1 h 4051246"/>
                  <a:gd name="connsiteX3" fmla="*/ 1353300 w 2059698"/>
                  <a:gd name="connsiteY3" fmla="*/ 1389423 h 4051246"/>
                  <a:gd name="connsiteX4" fmla="*/ 1516344 w 2059698"/>
                  <a:gd name="connsiteY4" fmla="*/ 1552623 h 4051246"/>
                  <a:gd name="connsiteX5" fmla="*/ 1597117 w 2059698"/>
                  <a:gd name="connsiteY5" fmla="*/ 1768981 h 4051246"/>
                  <a:gd name="connsiteX6" fmla="*/ 1002972 w 2059698"/>
                  <a:gd name="connsiteY6" fmla="*/ 4051246 h 4051246"/>
                  <a:gd name="connsiteX7" fmla="*/ 0 w 2059698"/>
                  <a:gd name="connsiteY7" fmla="*/ 4051246 h 4051246"/>
                  <a:gd name="connsiteX0" fmla="*/ 0 w 2097913"/>
                  <a:gd name="connsiteY0" fmla="*/ 4129300 h 4129300"/>
                  <a:gd name="connsiteX1" fmla="*/ 2059647 w 2097913"/>
                  <a:gd name="connsiteY1" fmla="*/ 78330 h 4129300"/>
                  <a:gd name="connsiteX2" fmla="*/ 1353300 w 2097913"/>
                  <a:gd name="connsiteY2" fmla="*/ 1467477 h 4129300"/>
                  <a:gd name="connsiteX3" fmla="*/ 1516344 w 2097913"/>
                  <a:gd name="connsiteY3" fmla="*/ 1630677 h 4129300"/>
                  <a:gd name="connsiteX4" fmla="*/ 1597117 w 2097913"/>
                  <a:gd name="connsiteY4" fmla="*/ 1847035 h 4129300"/>
                  <a:gd name="connsiteX5" fmla="*/ 1002972 w 2097913"/>
                  <a:gd name="connsiteY5" fmla="*/ 4129300 h 4129300"/>
                  <a:gd name="connsiteX6" fmla="*/ 0 w 2097913"/>
                  <a:gd name="connsiteY6" fmla="*/ 4129300 h 4129300"/>
                  <a:gd name="connsiteX0" fmla="*/ 0 w 1597118"/>
                  <a:gd name="connsiteY0" fmla="*/ 2661823 h 2661823"/>
                  <a:gd name="connsiteX1" fmla="*/ 1353300 w 1597118"/>
                  <a:gd name="connsiteY1" fmla="*/ 0 h 2661823"/>
                  <a:gd name="connsiteX2" fmla="*/ 1516344 w 1597118"/>
                  <a:gd name="connsiteY2" fmla="*/ 163200 h 2661823"/>
                  <a:gd name="connsiteX3" fmla="*/ 1597117 w 1597118"/>
                  <a:gd name="connsiteY3" fmla="*/ 379558 h 2661823"/>
                  <a:gd name="connsiteX4" fmla="*/ 1002972 w 1597118"/>
                  <a:gd name="connsiteY4" fmla="*/ 2661823 h 2661823"/>
                  <a:gd name="connsiteX5" fmla="*/ 0 w 1597118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8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E890E63-9D7B-9751-92F7-59A7A6A9A480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C9089FA-AA3B-629A-0B38-EF9D93498605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E2F8342C-C36F-CCDB-7894-ED016D094F55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130D90C-CF61-2F0C-335B-739726F49B7F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Triangle">
                <a:extLst>
                  <a:ext uri="{FF2B5EF4-FFF2-40B4-BE49-F238E27FC236}">
                    <a16:creationId xmlns:a16="http://schemas.microsoft.com/office/drawing/2014/main" id="{1C8F390C-54CE-2224-01F9-0756296DB37B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DD5AB0A-C636-9231-D137-851A87AFC655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CA29F04-9F86-E729-8FC1-BE95417ADF5C}"/>
                </a:ext>
              </a:extLst>
            </p:cNvPr>
            <p:cNvGrpSpPr/>
            <p:nvPr/>
          </p:nvGrpSpPr>
          <p:grpSpPr>
            <a:xfrm>
              <a:off x="7026369" y="2793387"/>
              <a:ext cx="3571606" cy="3512524"/>
              <a:chOff x="3868455" y="1398270"/>
              <a:chExt cx="4127736" cy="405945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5876B9C-9D30-1F64-7D86-0F40B8A06584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AEE97AC-2941-376C-0C4E-55B4FB8C4F12}"/>
                  </a:ext>
                </a:extLst>
              </p:cNvPr>
              <p:cNvSpPr/>
              <p:nvPr/>
            </p:nvSpPr>
            <p:spPr>
              <a:xfrm>
                <a:off x="3868455" y="2795899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8 h 4051248"/>
                  <a:gd name="connsiteX1" fmla="*/ 2059647 w 2059697"/>
                  <a:gd name="connsiteY1" fmla="*/ 278 h 4051248"/>
                  <a:gd name="connsiteX2" fmla="*/ 2059697 w 2059697"/>
                  <a:gd name="connsiteY2" fmla="*/ 1 h 4051248"/>
                  <a:gd name="connsiteX3" fmla="*/ 1353300 w 2059697"/>
                  <a:gd name="connsiteY3" fmla="*/ 1389425 h 4051248"/>
                  <a:gd name="connsiteX4" fmla="*/ 1516344 w 2059697"/>
                  <a:gd name="connsiteY4" fmla="*/ 1552625 h 4051248"/>
                  <a:gd name="connsiteX5" fmla="*/ 1597117 w 2059697"/>
                  <a:gd name="connsiteY5" fmla="*/ 1768983 h 4051248"/>
                  <a:gd name="connsiteX6" fmla="*/ 1002972 w 2059697"/>
                  <a:gd name="connsiteY6" fmla="*/ 4051248 h 4051248"/>
                  <a:gd name="connsiteX7" fmla="*/ 0 w 2059697"/>
                  <a:gd name="connsiteY7" fmla="*/ 4051248 h 4051248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BA23A85-23CF-0EB7-7275-7401361DA5A5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BA764F6-C4AC-96BB-FD82-9FC5EB4938EC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0A9BC990-B5B7-2B3F-EF00-84B446FAAFCE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016B4DC-D395-A5C8-0A10-5E4A395EAC38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Triangle">
                <a:extLst>
                  <a:ext uri="{FF2B5EF4-FFF2-40B4-BE49-F238E27FC236}">
                    <a16:creationId xmlns:a16="http://schemas.microsoft.com/office/drawing/2014/main" id="{84266431-1F02-4FDB-D653-3F23D528C9C6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9BCCB10-D7E1-81F7-5CA1-96EB4E625796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544E80-52E0-CC31-269E-BE3D8C8C5924}"/>
                </a:ext>
              </a:extLst>
            </p:cNvPr>
            <p:cNvGrpSpPr/>
            <p:nvPr/>
          </p:nvGrpSpPr>
          <p:grpSpPr>
            <a:xfrm>
              <a:off x="3656730" y="2246456"/>
              <a:ext cx="4127735" cy="4059455"/>
              <a:chOff x="3868456" y="1398270"/>
              <a:chExt cx="4127735" cy="4059455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89082BE7-5432-C470-CAFE-153AC77B7397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181C396-CBC2-3DD2-1EAA-8F732A2E76EC}"/>
                  </a:ext>
                </a:extLst>
              </p:cNvPr>
              <p:cNvSpPr/>
              <p:nvPr/>
            </p:nvSpPr>
            <p:spPr>
              <a:xfrm>
                <a:off x="3868456" y="2795900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7 h 4051247"/>
                  <a:gd name="connsiteX1" fmla="*/ 2059647 w 2059697"/>
                  <a:gd name="connsiteY1" fmla="*/ 277 h 4051247"/>
                  <a:gd name="connsiteX2" fmla="*/ 2059697 w 2059697"/>
                  <a:gd name="connsiteY2" fmla="*/ 0 h 4051247"/>
                  <a:gd name="connsiteX3" fmla="*/ 1353300 w 2059697"/>
                  <a:gd name="connsiteY3" fmla="*/ 1389424 h 4051247"/>
                  <a:gd name="connsiteX4" fmla="*/ 1516344 w 2059697"/>
                  <a:gd name="connsiteY4" fmla="*/ 1552624 h 4051247"/>
                  <a:gd name="connsiteX5" fmla="*/ 1597117 w 2059697"/>
                  <a:gd name="connsiteY5" fmla="*/ 1768982 h 4051247"/>
                  <a:gd name="connsiteX6" fmla="*/ 1002972 w 2059697"/>
                  <a:gd name="connsiteY6" fmla="*/ 4051247 h 4051247"/>
                  <a:gd name="connsiteX7" fmla="*/ 0 w 2059697"/>
                  <a:gd name="connsiteY7" fmla="*/ 4051247 h 4051247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46AEA05-89C0-8845-EE46-A6718E6BE2AC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C6278-F689-01C8-00A2-BC72B6E408D8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1053767D-80E9-1ADC-FABB-73243E94D223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9A2DD44-1A26-4412-A92D-71BE1FE5F0A2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Triangle">
                <a:extLst>
                  <a:ext uri="{FF2B5EF4-FFF2-40B4-BE49-F238E27FC236}">
                    <a16:creationId xmlns:a16="http://schemas.microsoft.com/office/drawing/2014/main" id="{FC32233E-91CB-7F6B-63F5-66C403DD2623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D17ED64-CDA9-EC3F-B690-D99CE1713C07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147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Threefold Mountains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14492D5-3BCB-A2F6-58A6-62B4708E0A6E}"/>
              </a:ext>
            </a:extLst>
          </p:cNvPr>
          <p:cNvGrpSpPr/>
          <p:nvPr/>
        </p:nvGrpSpPr>
        <p:grpSpPr>
          <a:xfrm>
            <a:off x="3190040" y="1125622"/>
            <a:ext cx="2194560" cy="1321557"/>
            <a:chOff x="332936" y="2473878"/>
            <a:chExt cx="2926080" cy="1762076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3CAABFF-F155-21B6-E656-DA3480666787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7EF9922-92C1-1022-93B2-89447F50A76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8016D8-5A32-DC91-59FB-F8836B37CF0B}"/>
              </a:ext>
            </a:extLst>
          </p:cNvPr>
          <p:cNvGrpSpPr/>
          <p:nvPr/>
        </p:nvGrpSpPr>
        <p:grpSpPr>
          <a:xfrm>
            <a:off x="454952" y="2223818"/>
            <a:ext cx="2194560" cy="1321557"/>
            <a:chOff x="332936" y="2473878"/>
            <a:chExt cx="2926080" cy="176207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92F777B-E8CC-F0D1-D922-C447563FF9A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D18C454-DB5B-C80A-23B0-9CAA2F93378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93895C4-1FAB-3738-4A5A-6E876CC772D0}"/>
              </a:ext>
            </a:extLst>
          </p:cNvPr>
          <p:cNvGrpSpPr/>
          <p:nvPr/>
        </p:nvGrpSpPr>
        <p:grpSpPr>
          <a:xfrm>
            <a:off x="6179632" y="1600404"/>
            <a:ext cx="2194560" cy="1321557"/>
            <a:chOff x="332936" y="2473878"/>
            <a:chExt cx="2926080" cy="176207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571D03C-6B75-8187-E1F9-52E2F0678CB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E12A49B-A885-2C58-15AD-4D55028340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CEB273D-13CB-1D1C-E8D5-B23A876A3771}"/>
              </a:ext>
            </a:extLst>
          </p:cNvPr>
          <p:cNvGrpSpPr/>
          <p:nvPr/>
        </p:nvGrpSpPr>
        <p:grpSpPr>
          <a:xfrm>
            <a:off x="366388" y="2663421"/>
            <a:ext cx="8411225" cy="3642490"/>
            <a:chOff x="1594025" y="2246456"/>
            <a:chExt cx="9003950" cy="405945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5A8B3F8-53A6-4B52-93B1-CAC629F7C8A8}"/>
                </a:ext>
              </a:extLst>
            </p:cNvPr>
            <p:cNvGrpSpPr/>
            <p:nvPr/>
          </p:nvGrpSpPr>
          <p:grpSpPr>
            <a:xfrm>
              <a:off x="1594025" y="3531770"/>
              <a:ext cx="2820800" cy="2774139"/>
              <a:chOff x="3868456" y="1398270"/>
              <a:chExt cx="4127735" cy="405945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629CDF8-FE83-FDA4-6855-C58A0DEEE61D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676CD09-5337-AA76-992D-A496FC73D91F}"/>
                  </a:ext>
                </a:extLst>
              </p:cNvPr>
              <p:cNvSpPr/>
              <p:nvPr/>
            </p:nvSpPr>
            <p:spPr>
              <a:xfrm>
                <a:off x="3868456" y="2795899"/>
                <a:ext cx="1597116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8"/>
                  <a:gd name="connsiteY0" fmla="*/ 4051246 h 4051246"/>
                  <a:gd name="connsiteX1" fmla="*/ 2059647 w 2059698"/>
                  <a:gd name="connsiteY1" fmla="*/ 276 h 4051246"/>
                  <a:gd name="connsiteX2" fmla="*/ 2059697 w 2059698"/>
                  <a:gd name="connsiteY2" fmla="*/ -1 h 4051246"/>
                  <a:gd name="connsiteX3" fmla="*/ 1353300 w 2059698"/>
                  <a:gd name="connsiteY3" fmla="*/ 1389423 h 4051246"/>
                  <a:gd name="connsiteX4" fmla="*/ 1516344 w 2059698"/>
                  <a:gd name="connsiteY4" fmla="*/ 1552623 h 4051246"/>
                  <a:gd name="connsiteX5" fmla="*/ 1597117 w 2059698"/>
                  <a:gd name="connsiteY5" fmla="*/ 1768981 h 4051246"/>
                  <a:gd name="connsiteX6" fmla="*/ 1002972 w 2059698"/>
                  <a:gd name="connsiteY6" fmla="*/ 4051246 h 4051246"/>
                  <a:gd name="connsiteX7" fmla="*/ 0 w 2059698"/>
                  <a:gd name="connsiteY7" fmla="*/ 4051246 h 4051246"/>
                  <a:gd name="connsiteX0" fmla="*/ 0 w 2097913"/>
                  <a:gd name="connsiteY0" fmla="*/ 4129300 h 4129300"/>
                  <a:gd name="connsiteX1" fmla="*/ 2059647 w 2097913"/>
                  <a:gd name="connsiteY1" fmla="*/ 78330 h 4129300"/>
                  <a:gd name="connsiteX2" fmla="*/ 1353300 w 2097913"/>
                  <a:gd name="connsiteY2" fmla="*/ 1467477 h 4129300"/>
                  <a:gd name="connsiteX3" fmla="*/ 1516344 w 2097913"/>
                  <a:gd name="connsiteY3" fmla="*/ 1630677 h 4129300"/>
                  <a:gd name="connsiteX4" fmla="*/ 1597117 w 2097913"/>
                  <a:gd name="connsiteY4" fmla="*/ 1847035 h 4129300"/>
                  <a:gd name="connsiteX5" fmla="*/ 1002972 w 2097913"/>
                  <a:gd name="connsiteY5" fmla="*/ 4129300 h 4129300"/>
                  <a:gd name="connsiteX6" fmla="*/ 0 w 2097913"/>
                  <a:gd name="connsiteY6" fmla="*/ 4129300 h 4129300"/>
                  <a:gd name="connsiteX0" fmla="*/ 0 w 1597118"/>
                  <a:gd name="connsiteY0" fmla="*/ 2661823 h 2661823"/>
                  <a:gd name="connsiteX1" fmla="*/ 1353300 w 1597118"/>
                  <a:gd name="connsiteY1" fmla="*/ 0 h 2661823"/>
                  <a:gd name="connsiteX2" fmla="*/ 1516344 w 1597118"/>
                  <a:gd name="connsiteY2" fmla="*/ 163200 h 2661823"/>
                  <a:gd name="connsiteX3" fmla="*/ 1597117 w 1597118"/>
                  <a:gd name="connsiteY3" fmla="*/ 379558 h 2661823"/>
                  <a:gd name="connsiteX4" fmla="*/ 1002972 w 1597118"/>
                  <a:gd name="connsiteY4" fmla="*/ 2661823 h 2661823"/>
                  <a:gd name="connsiteX5" fmla="*/ 0 w 1597118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8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3E890E63-9D7B-9751-92F7-59A7A6A9A480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C9089FA-AA3B-629A-0B38-EF9D93498605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E2F8342C-C36F-CCDB-7894-ED016D094F55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130D90C-CF61-2F0C-335B-739726F49B7F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Triangle">
                <a:extLst>
                  <a:ext uri="{FF2B5EF4-FFF2-40B4-BE49-F238E27FC236}">
                    <a16:creationId xmlns:a16="http://schemas.microsoft.com/office/drawing/2014/main" id="{1C8F390C-54CE-2224-01F9-0756296DB37B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DD5AB0A-C636-9231-D137-851A87AFC655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CA29F04-9F86-E729-8FC1-BE95417ADF5C}"/>
                </a:ext>
              </a:extLst>
            </p:cNvPr>
            <p:cNvGrpSpPr/>
            <p:nvPr/>
          </p:nvGrpSpPr>
          <p:grpSpPr>
            <a:xfrm>
              <a:off x="7026369" y="2793387"/>
              <a:ext cx="3571606" cy="3512524"/>
              <a:chOff x="3868455" y="1398270"/>
              <a:chExt cx="4127736" cy="405945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5876B9C-9D30-1F64-7D86-0F40B8A06584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3AEE97AC-2941-376C-0C4E-55B4FB8C4F12}"/>
                  </a:ext>
                </a:extLst>
              </p:cNvPr>
              <p:cNvSpPr/>
              <p:nvPr/>
            </p:nvSpPr>
            <p:spPr>
              <a:xfrm>
                <a:off x="3868455" y="2795899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8 h 4051248"/>
                  <a:gd name="connsiteX1" fmla="*/ 2059647 w 2059697"/>
                  <a:gd name="connsiteY1" fmla="*/ 278 h 4051248"/>
                  <a:gd name="connsiteX2" fmla="*/ 2059697 w 2059697"/>
                  <a:gd name="connsiteY2" fmla="*/ 1 h 4051248"/>
                  <a:gd name="connsiteX3" fmla="*/ 1353300 w 2059697"/>
                  <a:gd name="connsiteY3" fmla="*/ 1389425 h 4051248"/>
                  <a:gd name="connsiteX4" fmla="*/ 1516344 w 2059697"/>
                  <a:gd name="connsiteY4" fmla="*/ 1552625 h 4051248"/>
                  <a:gd name="connsiteX5" fmla="*/ 1597117 w 2059697"/>
                  <a:gd name="connsiteY5" fmla="*/ 1768983 h 4051248"/>
                  <a:gd name="connsiteX6" fmla="*/ 1002972 w 2059697"/>
                  <a:gd name="connsiteY6" fmla="*/ 4051248 h 4051248"/>
                  <a:gd name="connsiteX7" fmla="*/ 0 w 2059697"/>
                  <a:gd name="connsiteY7" fmla="*/ 4051248 h 4051248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1BA23A85-23CF-0EB7-7275-7401361DA5A5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BA764F6-C4AC-96BB-FD82-9FC5EB4938EC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0A9BC990-B5B7-2B3F-EF00-84B446FAAFCE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F016B4DC-D395-A5C8-0A10-5E4A395EAC38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Triangle">
                <a:extLst>
                  <a:ext uri="{FF2B5EF4-FFF2-40B4-BE49-F238E27FC236}">
                    <a16:creationId xmlns:a16="http://schemas.microsoft.com/office/drawing/2014/main" id="{84266431-1F02-4FDB-D653-3F23D528C9C6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B9BCCB10-D7E1-81F7-5CA1-96EB4E625796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544E80-52E0-CC31-269E-BE3D8C8C5924}"/>
                </a:ext>
              </a:extLst>
            </p:cNvPr>
            <p:cNvGrpSpPr/>
            <p:nvPr/>
          </p:nvGrpSpPr>
          <p:grpSpPr>
            <a:xfrm>
              <a:off x="3656730" y="2246456"/>
              <a:ext cx="4127735" cy="4059455"/>
              <a:chOff x="3868456" y="1398270"/>
              <a:chExt cx="4127735" cy="4059455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89082BE7-5432-C470-CAFE-153AC77B7397}"/>
                  </a:ext>
                </a:extLst>
              </p:cNvPr>
              <p:cNvSpPr/>
              <p:nvPr/>
            </p:nvSpPr>
            <p:spPr>
              <a:xfrm>
                <a:off x="4607043" y="1401005"/>
                <a:ext cx="1323891" cy="4056719"/>
              </a:xfrm>
              <a:custGeom>
                <a:avLst/>
                <a:gdLst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320458 w 1323891"/>
                  <a:gd name="connsiteY10" fmla="*/ 12357 h 4056719"/>
                  <a:gd name="connsiteX11" fmla="*/ 1320413 w 1323891"/>
                  <a:gd name="connsiteY11" fmla="*/ 13196 h 4056719"/>
                  <a:gd name="connsiteX12" fmla="*/ 1318112 w 1323891"/>
                  <a:gd name="connsiteY12" fmla="*/ 21925 h 4056719"/>
                  <a:gd name="connsiteX13" fmla="*/ 1318676 w 1323891"/>
                  <a:gd name="connsiteY13" fmla="*/ 18829 h 4056719"/>
                  <a:gd name="connsiteX14" fmla="*/ 1323891 w 1323891"/>
                  <a:gd name="connsiteY14" fmla="*/ 0 h 4056719"/>
                  <a:gd name="connsiteX15" fmla="*/ 1322586 w 1323891"/>
                  <a:gd name="connsiteY15" fmla="*/ 4953 h 4056719"/>
                  <a:gd name="connsiteX16" fmla="*/ 1322551 w 1323891"/>
                  <a:gd name="connsiteY16" fmla="*/ 4753 h 4056719"/>
                  <a:gd name="connsiteX17" fmla="*/ 1323823 w 1323891"/>
                  <a:gd name="connsiteY17" fmla="*/ 134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1019057 w 1323891"/>
                  <a:gd name="connsiteY10" fmla="*/ 1608895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  <a:gd name="connsiteX0" fmla="*/ 1223873 w 1323891"/>
                  <a:gd name="connsiteY0" fmla="*/ 1394054 h 4056719"/>
                  <a:gd name="connsiteX1" fmla="*/ 1243245 w 1323891"/>
                  <a:gd name="connsiteY1" fmla="*/ 1403059 h 4056719"/>
                  <a:gd name="connsiteX2" fmla="*/ 1089650 w 1323891"/>
                  <a:gd name="connsiteY2" fmla="*/ 4056719 h 4056719"/>
                  <a:gd name="connsiteX3" fmla="*/ 0 w 1323891"/>
                  <a:gd name="connsiteY3" fmla="*/ 4056719 h 4056719"/>
                  <a:gd name="connsiteX4" fmla="*/ 7192 w 1323891"/>
                  <a:gd name="connsiteY4" fmla="*/ 4032962 h 4056719"/>
                  <a:gd name="connsiteX5" fmla="*/ 689737 w 1323891"/>
                  <a:gd name="connsiteY5" fmla="*/ 1958684 h 4056719"/>
                  <a:gd name="connsiteX6" fmla="*/ 780165 w 1323891"/>
                  <a:gd name="connsiteY6" fmla="*/ 1687765 h 4056719"/>
                  <a:gd name="connsiteX7" fmla="*/ 846625 w 1323891"/>
                  <a:gd name="connsiteY7" fmla="*/ 1805409 h 4056719"/>
                  <a:gd name="connsiteX8" fmla="*/ 850086 w 1323891"/>
                  <a:gd name="connsiteY8" fmla="*/ 1797395 h 4056719"/>
                  <a:gd name="connsiteX9" fmla="*/ 847973 w 1323891"/>
                  <a:gd name="connsiteY9" fmla="*/ 1805409 h 4056719"/>
                  <a:gd name="connsiteX10" fmla="*/ 980957 w 1323891"/>
                  <a:gd name="connsiteY10" fmla="*/ 1529520 h 4056719"/>
                  <a:gd name="connsiteX11" fmla="*/ 1223873 w 1323891"/>
                  <a:gd name="connsiteY11" fmla="*/ 1394054 h 4056719"/>
                  <a:gd name="connsiteX12" fmla="*/ 1320458 w 1323891"/>
                  <a:gd name="connsiteY12" fmla="*/ 12357 h 4056719"/>
                  <a:gd name="connsiteX13" fmla="*/ 1320413 w 1323891"/>
                  <a:gd name="connsiteY13" fmla="*/ 13196 h 4056719"/>
                  <a:gd name="connsiteX14" fmla="*/ 1318112 w 1323891"/>
                  <a:gd name="connsiteY14" fmla="*/ 21925 h 4056719"/>
                  <a:gd name="connsiteX15" fmla="*/ 1318676 w 1323891"/>
                  <a:gd name="connsiteY15" fmla="*/ 18829 h 4056719"/>
                  <a:gd name="connsiteX16" fmla="*/ 1320458 w 1323891"/>
                  <a:gd name="connsiteY16" fmla="*/ 12357 h 4056719"/>
                  <a:gd name="connsiteX17" fmla="*/ 1323891 w 1323891"/>
                  <a:gd name="connsiteY17" fmla="*/ 0 h 4056719"/>
                  <a:gd name="connsiteX18" fmla="*/ 1322586 w 1323891"/>
                  <a:gd name="connsiteY18" fmla="*/ 4953 h 4056719"/>
                  <a:gd name="connsiteX19" fmla="*/ 1322551 w 1323891"/>
                  <a:gd name="connsiteY19" fmla="*/ 4753 h 4056719"/>
                  <a:gd name="connsiteX20" fmla="*/ 1323823 w 1323891"/>
                  <a:gd name="connsiteY20" fmla="*/ 134 h 4056719"/>
                  <a:gd name="connsiteX21" fmla="*/ 1323891 w 1323891"/>
                  <a:gd name="connsiteY21" fmla="*/ 0 h 4056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23891" h="4056719">
                    <a:moveTo>
                      <a:pt x="1223873" y="1394054"/>
                    </a:moveTo>
                    <a:lnTo>
                      <a:pt x="1243245" y="1403059"/>
                    </a:lnTo>
                    <a:lnTo>
                      <a:pt x="1089650" y="4056719"/>
                    </a:lnTo>
                    <a:lnTo>
                      <a:pt x="0" y="4056719"/>
                    </a:lnTo>
                    <a:lnTo>
                      <a:pt x="7192" y="4032962"/>
                    </a:lnTo>
                    <a:cubicBezTo>
                      <a:pt x="144197" y="3586558"/>
                      <a:pt x="422397" y="2757920"/>
                      <a:pt x="689737" y="1958684"/>
                    </a:cubicBezTo>
                    <a:lnTo>
                      <a:pt x="780165" y="1687765"/>
                    </a:lnTo>
                    <a:lnTo>
                      <a:pt x="846625" y="1805409"/>
                    </a:lnTo>
                    <a:lnTo>
                      <a:pt x="850086" y="1797395"/>
                    </a:lnTo>
                    <a:lnTo>
                      <a:pt x="847973" y="1805409"/>
                    </a:lnTo>
                    <a:lnTo>
                      <a:pt x="980957" y="1529520"/>
                    </a:lnTo>
                    <a:lnTo>
                      <a:pt x="1223873" y="1394054"/>
                    </a:lnTo>
                    <a:close/>
                    <a:moveTo>
                      <a:pt x="1320458" y="12357"/>
                    </a:moveTo>
                    <a:cubicBezTo>
                      <a:pt x="1320443" y="12637"/>
                      <a:pt x="1320428" y="12916"/>
                      <a:pt x="1320413" y="13196"/>
                    </a:cubicBezTo>
                    <a:lnTo>
                      <a:pt x="1318112" y="21925"/>
                    </a:lnTo>
                    <a:lnTo>
                      <a:pt x="1318676" y="18829"/>
                    </a:lnTo>
                    <a:lnTo>
                      <a:pt x="1320458" y="12357"/>
                    </a:lnTo>
                    <a:close/>
                    <a:moveTo>
                      <a:pt x="1323891" y="0"/>
                    </a:moveTo>
                    <a:lnTo>
                      <a:pt x="1322586" y="4953"/>
                    </a:lnTo>
                    <a:cubicBezTo>
                      <a:pt x="1322574" y="4886"/>
                      <a:pt x="1322563" y="4820"/>
                      <a:pt x="1322551" y="4753"/>
                    </a:cubicBezTo>
                    <a:lnTo>
                      <a:pt x="1323823" y="134"/>
                    </a:lnTo>
                    <a:cubicBezTo>
                      <a:pt x="1323846" y="89"/>
                      <a:pt x="1323868" y="45"/>
                      <a:pt x="1323891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181C396-CBC2-3DD2-1EAA-8F732A2E76EC}"/>
                  </a:ext>
                </a:extLst>
              </p:cNvPr>
              <p:cNvSpPr/>
              <p:nvPr/>
            </p:nvSpPr>
            <p:spPr>
              <a:xfrm>
                <a:off x="3868456" y="2795900"/>
                <a:ext cx="1597117" cy="2661823"/>
              </a:xfrm>
              <a:custGeom>
                <a:avLst/>
                <a:gdLst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597848 w 2059743"/>
                  <a:gd name="connsiteY5" fmla="*/ 1770766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85211 w 2059743"/>
                  <a:gd name="connsiteY4" fmla="*/ 1800031 h 4051340"/>
                  <a:gd name="connsiteX5" fmla="*/ 1002972 w 2059743"/>
                  <a:gd name="connsiteY5" fmla="*/ 4051340 h 4051340"/>
                  <a:gd name="connsiteX6" fmla="*/ 0 w 2059743"/>
                  <a:gd name="connsiteY6" fmla="*/ 4051340 h 4051340"/>
                  <a:gd name="connsiteX7" fmla="*/ 2059743 w 2059743"/>
                  <a:gd name="connsiteY7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468719 w 2059743"/>
                  <a:gd name="connsiteY4" fmla="*/ 1606692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85211 w 2059743"/>
                  <a:gd name="connsiteY5" fmla="*/ 1800031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2059743 w 2059743"/>
                  <a:gd name="connsiteY0" fmla="*/ 0 h 4051340"/>
                  <a:gd name="connsiteX1" fmla="*/ 2059647 w 2059743"/>
                  <a:gd name="connsiteY1" fmla="*/ 370 h 4051340"/>
                  <a:gd name="connsiteX2" fmla="*/ 2059697 w 2059743"/>
                  <a:gd name="connsiteY2" fmla="*/ 93 h 4051340"/>
                  <a:gd name="connsiteX3" fmla="*/ 1353300 w 2059743"/>
                  <a:gd name="connsiteY3" fmla="*/ 1389517 h 4051340"/>
                  <a:gd name="connsiteX4" fmla="*/ 1516344 w 2059743"/>
                  <a:gd name="connsiteY4" fmla="*/ 1552717 h 4051340"/>
                  <a:gd name="connsiteX5" fmla="*/ 1597117 w 2059743"/>
                  <a:gd name="connsiteY5" fmla="*/ 1769075 h 4051340"/>
                  <a:gd name="connsiteX6" fmla="*/ 1002972 w 2059743"/>
                  <a:gd name="connsiteY6" fmla="*/ 4051340 h 4051340"/>
                  <a:gd name="connsiteX7" fmla="*/ 0 w 2059743"/>
                  <a:gd name="connsiteY7" fmla="*/ 4051340 h 4051340"/>
                  <a:gd name="connsiteX8" fmla="*/ 2059743 w 2059743"/>
                  <a:gd name="connsiteY8" fmla="*/ 0 h 4051340"/>
                  <a:gd name="connsiteX0" fmla="*/ 0 w 2059697"/>
                  <a:gd name="connsiteY0" fmla="*/ 4051247 h 4051247"/>
                  <a:gd name="connsiteX1" fmla="*/ 2059647 w 2059697"/>
                  <a:gd name="connsiteY1" fmla="*/ 277 h 4051247"/>
                  <a:gd name="connsiteX2" fmla="*/ 2059697 w 2059697"/>
                  <a:gd name="connsiteY2" fmla="*/ 0 h 4051247"/>
                  <a:gd name="connsiteX3" fmla="*/ 1353300 w 2059697"/>
                  <a:gd name="connsiteY3" fmla="*/ 1389424 h 4051247"/>
                  <a:gd name="connsiteX4" fmla="*/ 1516344 w 2059697"/>
                  <a:gd name="connsiteY4" fmla="*/ 1552624 h 4051247"/>
                  <a:gd name="connsiteX5" fmla="*/ 1597117 w 2059697"/>
                  <a:gd name="connsiteY5" fmla="*/ 1768982 h 4051247"/>
                  <a:gd name="connsiteX6" fmla="*/ 1002972 w 2059697"/>
                  <a:gd name="connsiteY6" fmla="*/ 4051247 h 4051247"/>
                  <a:gd name="connsiteX7" fmla="*/ 0 w 2059697"/>
                  <a:gd name="connsiteY7" fmla="*/ 4051247 h 4051247"/>
                  <a:gd name="connsiteX0" fmla="*/ 0 w 2097912"/>
                  <a:gd name="connsiteY0" fmla="*/ 4129299 h 4129299"/>
                  <a:gd name="connsiteX1" fmla="*/ 2059647 w 2097912"/>
                  <a:gd name="connsiteY1" fmla="*/ 78329 h 4129299"/>
                  <a:gd name="connsiteX2" fmla="*/ 1353300 w 2097912"/>
                  <a:gd name="connsiteY2" fmla="*/ 1467476 h 4129299"/>
                  <a:gd name="connsiteX3" fmla="*/ 1516344 w 2097912"/>
                  <a:gd name="connsiteY3" fmla="*/ 1630676 h 4129299"/>
                  <a:gd name="connsiteX4" fmla="*/ 1597117 w 2097912"/>
                  <a:gd name="connsiteY4" fmla="*/ 1847034 h 4129299"/>
                  <a:gd name="connsiteX5" fmla="*/ 1002972 w 2097912"/>
                  <a:gd name="connsiteY5" fmla="*/ 4129299 h 4129299"/>
                  <a:gd name="connsiteX6" fmla="*/ 0 w 2097912"/>
                  <a:gd name="connsiteY6" fmla="*/ 4129299 h 4129299"/>
                  <a:gd name="connsiteX0" fmla="*/ 0 w 1597117"/>
                  <a:gd name="connsiteY0" fmla="*/ 2661823 h 2661823"/>
                  <a:gd name="connsiteX1" fmla="*/ 1353300 w 1597117"/>
                  <a:gd name="connsiteY1" fmla="*/ 0 h 2661823"/>
                  <a:gd name="connsiteX2" fmla="*/ 1516344 w 1597117"/>
                  <a:gd name="connsiteY2" fmla="*/ 163200 h 2661823"/>
                  <a:gd name="connsiteX3" fmla="*/ 1597117 w 1597117"/>
                  <a:gd name="connsiteY3" fmla="*/ 379558 h 2661823"/>
                  <a:gd name="connsiteX4" fmla="*/ 1002972 w 1597117"/>
                  <a:gd name="connsiteY4" fmla="*/ 2661823 h 2661823"/>
                  <a:gd name="connsiteX5" fmla="*/ 0 w 1597117"/>
                  <a:gd name="connsiteY5" fmla="*/ 2661823 h 2661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97117" h="2661823">
                    <a:moveTo>
                      <a:pt x="0" y="2661823"/>
                    </a:moveTo>
                    <a:lnTo>
                      <a:pt x="1353300" y="0"/>
                    </a:lnTo>
                    <a:lnTo>
                      <a:pt x="1516344" y="163200"/>
                    </a:lnTo>
                    <a:lnTo>
                      <a:pt x="1597117" y="379558"/>
                    </a:lnTo>
                    <a:lnTo>
                      <a:pt x="1002972" y="2661823"/>
                    </a:lnTo>
                    <a:lnTo>
                      <a:pt x="0" y="2661823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46AEA05-89C0-8845-EE46-A6718E6BE2AC}"/>
                  </a:ext>
                </a:extLst>
              </p:cNvPr>
              <p:cNvSpPr/>
              <p:nvPr/>
            </p:nvSpPr>
            <p:spPr>
              <a:xfrm>
                <a:off x="6179932" y="2613972"/>
                <a:ext cx="1816259" cy="2843752"/>
              </a:xfrm>
              <a:custGeom>
                <a:avLst/>
                <a:gdLst>
                  <a:gd name="connsiteX0" fmla="*/ 538 w 2065395"/>
                  <a:gd name="connsiteY0" fmla="*/ 0 h 4057506"/>
                  <a:gd name="connsiteX1" fmla="*/ 24075 w 2065395"/>
                  <a:gd name="connsiteY1" fmla="*/ 44989 h 4057506"/>
                  <a:gd name="connsiteX2" fmla="*/ 46547 w 2065395"/>
                  <a:gd name="connsiteY2" fmla="*/ 86602 h 4057506"/>
                  <a:gd name="connsiteX3" fmla="*/ 2065395 w 2065395"/>
                  <a:gd name="connsiteY3" fmla="*/ 4057506 h 4057506"/>
                  <a:gd name="connsiteX4" fmla="*/ 649484 w 2065395"/>
                  <a:gd name="connsiteY4" fmla="*/ 4057506 h 4057506"/>
                  <a:gd name="connsiteX5" fmla="*/ 249136 w 2065395"/>
                  <a:gd name="connsiteY5" fmla="*/ 1557073 h 4057506"/>
                  <a:gd name="connsiteX6" fmla="*/ 266623 w 2065395"/>
                  <a:gd name="connsiteY6" fmla="*/ 1565201 h 4057506"/>
                  <a:gd name="connsiteX7" fmla="*/ 264977 w 2065395"/>
                  <a:gd name="connsiteY7" fmla="*/ 1555612 h 4057506"/>
                  <a:gd name="connsiteX8" fmla="*/ 268646 w 2065395"/>
                  <a:gd name="connsiteY8" fmla="*/ 1565201 h 4057506"/>
                  <a:gd name="connsiteX9" fmla="*/ 617410 w 2065395"/>
                  <a:gd name="connsiteY9" fmla="*/ 1213754 h 4057506"/>
                  <a:gd name="connsiteX10" fmla="*/ 525 w 2065395"/>
                  <a:gd name="connsiteY10" fmla="*/ 30 h 4057506"/>
                  <a:gd name="connsiteX11" fmla="*/ 27 w 2065395"/>
                  <a:gd name="connsiteY11" fmla="*/ 1007 h 4057506"/>
                  <a:gd name="connsiteX12" fmla="*/ 55 w 2065395"/>
                  <a:gd name="connsiteY12" fmla="*/ 1397 h 4057506"/>
                  <a:gd name="connsiteX13" fmla="*/ 0 w 2065395"/>
                  <a:gd name="connsiteY13" fmla="*/ 1057 h 4057506"/>
                  <a:gd name="connsiteX0" fmla="*/ 0 w 2065395"/>
                  <a:gd name="connsiteY0" fmla="*/ 1027 h 4057476"/>
                  <a:gd name="connsiteX1" fmla="*/ 24075 w 2065395"/>
                  <a:gd name="connsiteY1" fmla="*/ 44959 h 4057476"/>
                  <a:gd name="connsiteX2" fmla="*/ 46547 w 2065395"/>
                  <a:gd name="connsiteY2" fmla="*/ 86572 h 4057476"/>
                  <a:gd name="connsiteX3" fmla="*/ 2065395 w 2065395"/>
                  <a:gd name="connsiteY3" fmla="*/ 4057476 h 4057476"/>
                  <a:gd name="connsiteX4" fmla="*/ 649484 w 2065395"/>
                  <a:gd name="connsiteY4" fmla="*/ 4057476 h 4057476"/>
                  <a:gd name="connsiteX5" fmla="*/ 249136 w 2065395"/>
                  <a:gd name="connsiteY5" fmla="*/ 1557043 h 4057476"/>
                  <a:gd name="connsiteX6" fmla="*/ 266623 w 2065395"/>
                  <a:gd name="connsiteY6" fmla="*/ 1565171 h 4057476"/>
                  <a:gd name="connsiteX7" fmla="*/ 264977 w 2065395"/>
                  <a:gd name="connsiteY7" fmla="*/ 1555582 h 4057476"/>
                  <a:gd name="connsiteX8" fmla="*/ 268646 w 2065395"/>
                  <a:gd name="connsiteY8" fmla="*/ 1565171 h 4057476"/>
                  <a:gd name="connsiteX9" fmla="*/ 617410 w 2065395"/>
                  <a:gd name="connsiteY9" fmla="*/ 1213724 h 4057476"/>
                  <a:gd name="connsiteX10" fmla="*/ 525 w 2065395"/>
                  <a:gd name="connsiteY10" fmla="*/ 0 h 4057476"/>
                  <a:gd name="connsiteX11" fmla="*/ 27 w 2065395"/>
                  <a:gd name="connsiteY11" fmla="*/ 977 h 4057476"/>
                  <a:gd name="connsiteX12" fmla="*/ 55 w 2065395"/>
                  <a:gd name="connsiteY12" fmla="*/ 1367 h 4057476"/>
                  <a:gd name="connsiteX13" fmla="*/ 0 w 2065395"/>
                  <a:gd name="connsiteY13" fmla="*/ 1027 h 4057476"/>
                  <a:gd name="connsiteX0" fmla="*/ 28 w 2065368"/>
                  <a:gd name="connsiteY0" fmla="*/ 136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12" fmla="*/ 28 w 2065368"/>
                  <a:gd name="connsiteY12" fmla="*/ 1367 h 4057476"/>
                  <a:gd name="connsiteX0" fmla="*/ 0 w 2065368"/>
                  <a:gd name="connsiteY0" fmla="*/ 977 h 4057476"/>
                  <a:gd name="connsiteX1" fmla="*/ 24048 w 2065368"/>
                  <a:gd name="connsiteY1" fmla="*/ 44959 h 4057476"/>
                  <a:gd name="connsiteX2" fmla="*/ 46520 w 2065368"/>
                  <a:gd name="connsiteY2" fmla="*/ 86572 h 4057476"/>
                  <a:gd name="connsiteX3" fmla="*/ 2065368 w 2065368"/>
                  <a:gd name="connsiteY3" fmla="*/ 4057476 h 4057476"/>
                  <a:gd name="connsiteX4" fmla="*/ 649457 w 2065368"/>
                  <a:gd name="connsiteY4" fmla="*/ 4057476 h 4057476"/>
                  <a:gd name="connsiteX5" fmla="*/ 249109 w 2065368"/>
                  <a:gd name="connsiteY5" fmla="*/ 1557043 h 4057476"/>
                  <a:gd name="connsiteX6" fmla="*/ 266596 w 2065368"/>
                  <a:gd name="connsiteY6" fmla="*/ 1565171 h 4057476"/>
                  <a:gd name="connsiteX7" fmla="*/ 264950 w 2065368"/>
                  <a:gd name="connsiteY7" fmla="*/ 1555582 h 4057476"/>
                  <a:gd name="connsiteX8" fmla="*/ 268619 w 2065368"/>
                  <a:gd name="connsiteY8" fmla="*/ 1565171 h 4057476"/>
                  <a:gd name="connsiteX9" fmla="*/ 617383 w 2065368"/>
                  <a:gd name="connsiteY9" fmla="*/ 1213724 h 4057476"/>
                  <a:gd name="connsiteX10" fmla="*/ 498 w 2065368"/>
                  <a:gd name="connsiteY10" fmla="*/ 0 h 4057476"/>
                  <a:gd name="connsiteX11" fmla="*/ 0 w 2065368"/>
                  <a:gd name="connsiteY11" fmla="*/ 977 h 4057476"/>
                  <a:gd name="connsiteX0" fmla="*/ 0 w 2064870"/>
                  <a:gd name="connsiteY0" fmla="*/ 0 h 4057476"/>
                  <a:gd name="connsiteX1" fmla="*/ 23550 w 2064870"/>
                  <a:gd name="connsiteY1" fmla="*/ 44959 h 4057476"/>
                  <a:gd name="connsiteX2" fmla="*/ 46022 w 2064870"/>
                  <a:gd name="connsiteY2" fmla="*/ 86572 h 4057476"/>
                  <a:gd name="connsiteX3" fmla="*/ 2064870 w 2064870"/>
                  <a:gd name="connsiteY3" fmla="*/ 4057476 h 4057476"/>
                  <a:gd name="connsiteX4" fmla="*/ 648959 w 2064870"/>
                  <a:gd name="connsiteY4" fmla="*/ 4057476 h 4057476"/>
                  <a:gd name="connsiteX5" fmla="*/ 248611 w 2064870"/>
                  <a:gd name="connsiteY5" fmla="*/ 1557043 h 4057476"/>
                  <a:gd name="connsiteX6" fmla="*/ 266098 w 2064870"/>
                  <a:gd name="connsiteY6" fmla="*/ 1565171 h 4057476"/>
                  <a:gd name="connsiteX7" fmla="*/ 264452 w 2064870"/>
                  <a:gd name="connsiteY7" fmla="*/ 1555582 h 4057476"/>
                  <a:gd name="connsiteX8" fmla="*/ 268121 w 2064870"/>
                  <a:gd name="connsiteY8" fmla="*/ 1565171 h 4057476"/>
                  <a:gd name="connsiteX9" fmla="*/ 616885 w 2064870"/>
                  <a:gd name="connsiteY9" fmla="*/ 1213724 h 4057476"/>
                  <a:gd name="connsiteX10" fmla="*/ 0 w 2064870"/>
                  <a:gd name="connsiteY10" fmla="*/ 0 h 4057476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2472 w 2041320"/>
                  <a:gd name="connsiteY2" fmla="*/ 41613 h 4012517"/>
                  <a:gd name="connsiteX3" fmla="*/ 2041320 w 2041320"/>
                  <a:gd name="connsiteY3" fmla="*/ 4012517 h 4012517"/>
                  <a:gd name="connsiteX4" fmla="*/ 625409 w 2041320"/>
                  <a:gd name="connsiteY4" fmla="*/ 4012517 h 4012517"/>
                  <a:gd name="connsiteX5" fmla="*/ 225061 w 2041320"/>
                  <a:gd name="connsiteY5" fmla="*/ 1512084 h 4012517"/>
                  <a:gd name="connsiteX6" fmla="*/ 242548 w 2041320"/>
                  <a:gd name="connsiteY6" fmla="*/ 1520212 h 4012517"/>
                  <a:gd name="connsiteX7" fmla="*/ 240902 w 2041320"/>
                  <a:gd name="connsiteY7" fmla="*/ 1510623 h 4012517"/>
                  <a:gd name="connsiteX8" fmla="*/ 244571 w 2041320"/>
                  <a:gd name="connsiteY8" fmla="*/ 1520212 h 4012517"/>
                  <a:gd name="connsiteX9" fmla="*/ 593335 w 2041320"/>
                  <a:gd name="connsiteY9" fmla="*/ 1168765 h 4012517"/>
                  <a:gd name="connsiteX0" fmla="*/ 593335 w 2041320"/>
                  <a:gd name="connsiteY0" fmla="*/ 1168765 h 4012517"/>
                  <a:gd name="connsiteX1" fmla="*/ 0 w 2041320"/>
                  <a:gd name="connsiteY1" fmla="*/ 0 h 4012517"/>
                  <a:gd name="connsiteX2" fmla="*/ 2041320 w 2041320"/>
                  <a:gd name="connsiteY2" fmla="*/ 4012517 h 4012517"/>
                  <a:gd name="connsiteX3" fmla="*/ 625409 w 2041320"/>
                  <a:gd name="connsiteY3" fmla="*/ 4012517 h 4012517"/>
                  <a:gd name="connsiteX4" fmla="*/ 225061 w 2041320"/>
                  <a:gd name="connsiteY4" fmla="*/ 1512084 h 4012517"/>
                  <a:gd name="connsiteX5" fmla="*/ 242548 w 2041320"/>
                  <a:gd name="connsiteY5" fmla="*/ 1520212 h 4012517"/>
                  <a:gd name="connsiteX6" fmla="*/ 240902 w 2041320"/>
                  <a:gd name="connsiteY6" fmla="*/ 1510623 h 4012517"/>
                  <a:gd name="connsiteX7" fmla="*/ 244571 w 2041320"/>
                  <a:gd name="connsiteY7" fmla="*/ 1520212 h 4012517"/>
                  <a:gd name="connsiteX8" fmla="*/ 593335 w 2041320"/>
                  <a:gd name="connsiteY8" fmla="*/ 1168765 h 4012517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368274 w 1816259"/>
                  <a:gd name="connsiteY7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82768 w 1816259"/>
                  <a:gd name="connsiteY7" fmla="*/ 189553 h 2843752"/>
                  <a:gd name="connsiteX8" fmla="*/ 368274 w 1816259"/>
                  <a:gd name="connsiteY8" fmla="*/ 0 h 2843752"/>
                  <a:gd name="connsiteX0" fmla="*/ 368274 w 1816259"/>
                  <a:gd name="connsiteY0" fmla="*/ 0 h 2843752"/>
                  <a:gd name="connsiteX1" fmla="*/ 1816259 w 1816259"/>
                  <a:gd name="connsiteY1" fmla="*/ 2843752 h 2843752"/>
                  <a:gd name="connsiteX2" fmla="*/ 400348 w 1816259"/>
                  <a:gd name="connsiteY2" fmla="*/ 2843752 h 2843752"/>
                  <a:gd name="connsiteX3" fmla="*/ 0 w 1816259"/>
                  <a:gd name="connsiteY3" fmla="*/ 343319 h 2843752"/>
                  <a:gd name="connsiteX4" fmla="*/ 17487 w 1816259"/>
                  <a:gd name="connsiteY4" fmla="*/ 351447 h 2843752"/>
                  <a:gd name="connsiteX5" fmla="*/ 15841 w 1816259"/>
                  <a:gd name="connsiteY5" fmla="*/ 341858 h 2843752"/>
                  <a:gd name="connsiteX6" fmla="*/ 19510 w 1816259"/>
                  <a:gd name="connsiteY6" fmla="*/ 351447 h 2843752"/>
                  <a:gd name="connsiteX7" fmla="*/ 135143 w 1816259"/>
                  <a:gd name="connsiteY7" fmla="*/ 122878 h 2843752"/>
                  <a:gd name="connsiteX8" fmla="*/ 368274 w 1816259"/>
                  <a:gd name="connsiteY8" fmla="*/ 0 h 2843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6259" h="2843752">
                    <a:moveTo>
                      <a:pt x="368274" y="0"/>
                    </a:moveTo>
                    <a:lnTo>
                      <a:pt x="1816259" y="2843752"/>
                    </a:lnTo>
                    <a:lnTo>
                      <a:pt x="400348" y="2843752"/>
                    </a:lnTo>
                    <a:lnTo>
                      <a:pt x="0" y="343319"/>
                    </a:lnTo>
                    <a:lnTo>
                      <a:pt x="17487" y="351447"/>
                    </a:lnTo>
                    <a:lnTo>
                      <a:pt x="15841" y="341858"/>
                    </a:lnTo>
                    <a:lnTo>
                      <a:pt x="19510" y="351447"/>
                    </a:lnTo>
                    <a:lnTo>
                      <a:pt x="135143" y="122878"/>
                    </a:lnTo>
                    <a:lnTo>
                      <a:pt x="368274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C4EC6278-F689-01C8-00A2-BC72B6E408D8}"/>
                  </a:ext>
                </a:extLst>
              </p:cNvPr>
              <p:cNvSpPr/>
              <p:nvPr/>
            </p:nvSpPr>
            <p:spPr>
              <a:xfrm>
                <a:off x="5634097" y="2794542"/>
                <a:ext cx="998374" cy="2663183"/>
              </a:xfrm>
              <a:custGeom>
                <a:avLst/>
                <a:gdLst>
                  <a:gd name="connsiteX0" fmla="*/ 467254 w 998374"/>
                  <a:gd name="connsiteY0" fmla="*/ 0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0" fmla="*/ 563321 w 998374"/>
                  <a:gd name="connsiteY0" fmla="*/ 559444 h 3051749"/>
                  <a:gd name="connsiteX1" fmla="*/ 469012 w 998374"/>
                  <a:gd name="connsiteY1" fmla="*/ 0 h 3051749"/>
                  <a:gd name="connsiteX2" fmla="*/ 998374 w 998374"/>
                  <a:gd name="connsiteY2" fmla="*/ 3051749 h 3051749"/>
                  <a:gd name="connsiteX3" fmla="*/ 0 w 998374"/>
                  <a:gd name="connsiteY3" fmla="*/ 3051749 h 3051749"/>
                  <a:gd name="connsiteX4" fmla="*/ 1352 w 998374"/>
                  <a:gd name="connsiteY4" fmla="*/ 3030878 h 3051749"/>
                  <a:gd name="connsiteX5" fmla="*/ 155035 w 998374"/>
                  <a:gd name="connsiteY5" fmla="*/ 933587 h 3051749"/>
                  <a:gd name="connsiteX6" fmla="*/ 195702 w 998374"/>
                  <a:gd name="connsiteY6" fmla="*/ 388566 h 3051749"/>
                  <a:gd name="connsiteX7" fmla="*/ 563321 w 998374"/>
                  <a:gd name="connsiteY7" fmla="*/ 559444 h 3051749"/>
                  <a:gd name="connsiteX8" fmla="*/ 224392 w 998374"/>
                  <a:gd name="connsiteY8" fmla="*/ 0 h 3051749"/>
                  <a:gd name="connsiteX9" fmla="*/ 224453 w 998374"/>
                  <a:gd name="connsiteY9" fmla="*/ 0 h 3051749"/>
                  <a:gd name="connsiteX10" fmla="*/ 200182 w 998374"/>
                  <a:gd name="connsiteY10" fmla="*/ 328530 h 3051749"/>
                  <a:gd name="connsiteX11" fmla="*/ 196925 w 998374"/>
                  <a:gd name="connsiteY11" fmla="*/ 372185 h 3051749"/>
                  <a:gd name="connsiteX12" fmla="*/ 200182 w 998374"/>
                  <a:gd name="connsiteY12" fmla="*/ 328529 h 3051749"/>
                  <a:gd name="connsiteX13" fmla="*/ 224392 w 998374"/>
                  <a:gd name="connsiteY13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24392 w 998374"/>
                  <a:gd name="connsiteY7" fmla="*/ 0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12" fmla="*/ 224392 w 998374"/>
                  <a:gd name="connsiteY12" fmla="*/ 0 h 3051749"/>
                  <a:gd name="connsiteX0" fmla="*/ 563321 w 998374"/>
                  <a:gd name="connsiteY0" fmla="*/ 559444 h 3051749"/>
                  <a:gd name="connsiteX1" fmla="*/ 998374 w 998374"/>
                  <a:gd name="connsiteY1" fmla="*/ 3051749 h 3051749"/>
                  <a:gd name="connsiteX2" fmla="*/ 0 w 998374"/>
                  <a:gd name="connsiteY2" fmla="*/ 3051749 h 3051749"/>
                  <a:gd name="connsiteX3" fmla="*/ 1352 w 998374"/>
                  <a:gd name="connsiteY3" fmla="*/ 3030878 h 3051749"/>
                  <a:gd name="connsiteX4" fmla="*/ 155035 w 998374"/>
                  <a:gd name="connsiteY4" fmla="*/ 933587 h 3051749"/>
                  <a:gd name="connsiteX5" fmla="*/ 195702 w 998374"/>
                  <a:gd name="connsiteY5" fmla="*/ 388566 h 3051749"/>
                  <a:gd name="connsiteX6" fmla="*/ 563321 w 998374"/>
                  <a:gd name="connsiteY6" fmla="*/ 559444 h 3051749"/>
                  <a:gd name="connsiteX7" fmla="*/ 200182 w 998374"/>
                  <a:gd name="connsiteY7" fmla="*/ 328529 h 3051749"/>
                  <a:gd name="connsiteX8" fmla="*/ 224453 w 998374"/>
                  <a:gd name="connsiteY8" fmla="*/ 0 h 3051749"/>
                  <a:gd name="connsiteX9" fmla="*/ 200182 w 998374"/>
                  <a:gd name="connsiteY9" fmla="*/ 328530 h 3051749"/>
                  <a:gd name="connsiteX10" fmla="*/ 196925 w 998374"/>
                  <a:gd name="connsiteY10" fmla="*/ 372185 h 3051749"/>
                  <a:gd name="connsiteX11" fmla="*/ 200182 w 998374"/>
                  <a:gd name="connsiteY11" fmla="*/ 328529 h 3051749"/>
                  <a:gd name="connsiteX0" fmla="*/ 563321 w 998374"/>
                  <a:gd name="connsiteY0" fmla="*/ 230915 h 2723220"/>
                  <a:gd name="connsiteX1" fmla="*/ 998374 w 998374"/>
                  <a:gd name="connsiteY1" fmla="*/ 2723220 h 2723220"/>
                  <a:gd name="connsiteX2" fmla="*/ 0 w 998374"/>
                  <a:gd name="connsiteY2" fmla="*/ 2723220 h 2723220"/>
                  <a:gd name="connsiteX3" fmla="*/ 1352 w 998374"/>
                  <a:gd name="connsiteY3" fmla="*/ 2702349 h 2723220"/>
                  <a:gd name="connsiteX4" fmla="*/ 155035 w 998374"/>
                  <a:gd name="connsiteY4" fmla="*/ 605058 h 2723220"/>
                  <a:gd name="connsiteX5" fmla="*/ 195702 w 998374"/>
                  <a:gd name="connsiteY5" fmla="*/ 60037 h 2723220"/>
                  <a:gd name="connsiteX6" fmla="*/ 563321 w 998374"/>
                  <a:gd name="connsiteY6" fmla="*/ 230915 h 2723220"/>
                  <a:gd name="connsiteX7" fmla="*/ 200182 w 998374"/>
                  <a:gd name="connsiteY7" fmla="*/ 0 h 2723220"/>
                  <a:gd name="connsiteX8" fmla="*/ 200182 w 998374"/>
                  <a:gd name="connsiteY8" fmla="*/ 1 h 2723220"/>
                  <a:gd name="connsiteX9" fmla="*/ 196925 w 998374"/>
                  <a:gd name="connsiteY9" fmla="*/ 43656 h 2723220"/>
                  <a:gd name="connsiteX10" fmla="*/ 200182 w 998374"/>
                  <a:gd name="connsiteY10" fmla="*/ 0 h 2723220"/>
                  <a:gd name="connsiteX0" fmla="*/ 563321 w 998374"/>
                  <a:gd name="connsiteY0" fmla="*/ 230914 h 2723219"/>
                  <a:gd name="connsiteX1" fmla="*/ 998374 w 998374"/>
                  <a:gd name="connsiteY1" fmla="*/ 2723219 h 2723219"/>
                  <a:gd name="connsiteX2" fmla="*/ 0 w 998374"/>
                  <a:gd name="connsiteY2" fmla="*/ 2723219 h 2723219"/>
                  <a:gd name="connsiteX3" fmla="*/ 1352 w 998374"/>
                  <a:gd name="connsiteY3" fmla="*/ 2702348 h 2723219"/>
                  <a:gd name="connsiteX4" fmla="*/ 155035 w 998374"/>
                  <a:gd name="connsiteY4" fmla="*/ 605057 h 2723219"/>
                  <a:gd name="connsiteX5" fmla="*/ 195702 w 998374"/>
                  <a:gd name="connsiteY5" fmla="*/ 60036 h 2723219"/>
                  <a:gd name="connsiteX6" fmla="*/ 563321 w 998374"/>
                  <a:gd name="connsiteY6" fmla="*/ 230914 h 2723219"/>
                  <a:gd name="connsiteX7" fmla="*/ 196925 w 998374"/>
                  <a:gd name="connsiteY7" fmla="*/ 43655 h 2723219"/>
                  <a:gd name="connsiteX8" fmla="*/ 200182 w 998374"/>
                  <a:gd name="connsiteY8" fmla="*/ 0 h 2723219"/>
                  <a:gd name="connsiteX9" fmla="*/ 196925 w 998374"/>
                  <a:gd name="connsiteY9" fmla="*/ 43655 h 2723219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563321 w 998374"/>
                  <a:gd name="connsiteY6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376178 w 998374"/>
                  <a:gd name="connsiteY6" fmla="*/ 82008 h 2663183"/>
                  <a:gd name="connsiteX7" fmla="*/ 563321 w 998374"/>
                  <a:gd name="connsiteY7" fmla="*/ 170878 h 2663183"/>
                  <a:gd name="connsiteX0" fmla="*/ 563321 w 998374"/>
                  <a:gd name="connsiteY0" fmla="*/ 170878 h 2663183"/>
                  <a:gd name="connsiteX1" fmla="*/ 998374 w 998374"/>
                  <a:gd name="connsiteY1" fmla="*/ 2663183 h 2663183"/>
                  <a:gd name="connsiteX2" fmla="*/ 0 w 998374"/>
                  <a:gd name="connsiteY2" fmla="*/ 2663183 h 2663183"/>
                  <a:gd name="connsiteX3" fmla="*/ 1352 w 998374"/>
                  <a:gd name="connsiteY3" fmla="*/ 2642312 h 2663183"/>
                  <a:gd name="connsiteX4" fmla="*/ 155035 w 998374"/>
                  <a:gd name="connsiteY4" fmla="*/ 545021 h 2663183"/>
                  <a:gd name="connsiteX5" fmla="*/ 195702 w 998374"/>
                  <a:gd name="connsiteY5" fmla="*/ 0 h 2663183"/>
                  <a:gd name="connsiteX6" fmla="*/ 411103 w 998374"/>
                  <a:gd name="connsiteY6" fmla="*/ 28033 h 2663183"/>
                  <a:gd name="connsiteX7" fmla="*/ 563321 w 998374"/>
                  <a:gd name="connsiteY7" fmla="*/ 170878 h 2663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8374" h="2663183">
                    <a:moveTo>
                      <a:pt x="563321" y="170878"/>
                    </a:moveTo>
                    <a:lnTo>
                      <a:pt x="998374" y="2663183"/>
                    </a:lnTo>
                    <a:lnTo>
                      <a:pt x="0" y="2663183"/>
                    </a:lnTo>
                    <a:cubicBezTo>
                      <a:pt x="451" y="2656226"/>
                      <a:pt x="901" y="2649269"/>
                      <a:pt x="1352" y="2642312"/>
                    </a:cubicBezTo>
                    <a:cubicBezTo>
                      <a:pt x="28661" y="2230274"/>
                      <a:pt x="93283" y="1370424"/>
                      <a:pt x="155035" y="545021"/>
                    </a:cubicBezTo>
                    <a:lnTo>
                      <a:pt x="195702" y="0"/>
                    </a:lnTo>
                    <a:lnTo>
                      <a:pt x="411103" y="28033"/>
                    </a:lnTo>
                    <a:lnTo>
                      <a:pt x="563321" y="170878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1053767D-80E9-1ADC-FABB-73243E94D223}"/>
                  </a:ext>
                </a:extLst>
              </p:cNvPr>
              <p:cNvSpPr/>
              <p:nvPr/>
            </p:nvSpPr>
            <p:spPr>
              <a:xfrm>
                <a:off x="5221756" y="1406476"/>
                <a:ext cx="706397" cy="1799938"/>
              </a:xfrm>
              <a:custGeom>
                <a:avLst/>
                <a:gdLst>
                  <a:gd name="connsiteX0" fmla="*/ 706397 w 706397"/>
                  <a:gd name="connsiteY0" fmla="*/ 0 h 1799938"/>
                  <a:gd name="connsiteX1" fmla="*/ 231911 w 706397"/>
                  <a:gd name="connsiteY1" fmla="*/ 1799938 h 1799938"/>
                  <a:gd name="connsiteX2" fmla="*/ 0 w 706397"/>
                  <a:gd name="connsiteY2" fmla="*/ 1389424 h 1799938"/>
                  <a:gd name="connsiteX0" fmla="*/ 706397 w 706397"/>
                  <a:gd name="connsiteY0" fmla="*/ 0 h 1799938"/>
                  <a:gd name="connsiteX1" fmla="*/ 394346 w 706397"/>
                  <a:gd name="connsiteY1" fmla="*/ 1181081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  <a:gd name="connsiteX0" fmla="*/ 706397 w 706397"/>
                  <a:gd name="connsiteY0" fmla="*/ 0 h 1799938"/>
                  <a:gd name="connsiteX1" fmla="*/ 485137 w 706397"/>
                  <a:gd name="connsiteY1" fmla="*/ 1213507 h 1799938"/>
                  <a:gd name="connsiteX2" fmla="*/ 231911 w 706397"/>
                  <a:gd name="connsiteY2" fmla="*/ 1799938 h 1799938"/>
                  <a:gd name="connsiteX3" fmla="*/ 0 w 706397"/>
                  <a:gd name="connsiteY3" fmla="*/ 1389424 h 1799938"/>
                  <a:gd name="connsiteX4" fmla="*/ 706397 w 706397"/>
                  <a:gd name="connsiteY4" fmla="*/ 0 h 1799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397" h="1799938">
                    <a:moveTo>
                      <a:pt x="706397" y="0"/>
                    </a:moveTo>
                    <a:lnTo>
                      <a:pt x="485137" y="1213507"/>
                    </a:lnTo>
                    <a:lnTo>
                      <a:pt x="231911" y="1799938"/>
                    </a:lnTo>
                    <a:lnTo>
                      <a:pt x="0" y="1389424"/>
                    </a:lnTo>
                    <a:lnTo>
                      <a:pt x="706397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9A2DD44-1A26-4412-A92D-71BE1FE5F0A2}"/>
                  </a:ext>
                </a:extLst>
              </p:cNvPr>
              <p:cNvSpPr/>
              <p:nvPr/>
            </p:nvSpPr>
            <p:spPr>
              <a:xfrm>
                <a:off x="5930822" y="1400247"/>
                <a:ext cx="617383" cy="1565171"/>
              </a:xfrm>
              <a:custGeom>
                <a:avLst/>
                <a:gdLst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0 w 617383"/>
                  <a:gd name="connsiteY3" fmla="*/ 977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158693 w 617383"/>
                  <a:gd name="connsiteY3" fmla="*/ 992757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  <a:gd name="connsiteX0" fmla="*/ 498 w 617383"/>
                  <a:gd name="connsiteY0" fmla="*/ 0 h 1565171"/>
                  <a:gd name="connsiteX1" fmla="*/ 617383 w 617383"/>
                  <a:gd name="connsiteY1" fmla="*/ 1213724 h 1565171"/>
                  <a:gd name="connsiteX2" fmla="*/ 268619 w 617383"/>
                  <a:gd name="connsiteY2" fmla="*/ 1565171 h 1565171"/>
                  <a:gd name="connsiteX3" fmla="*/ 74386 w 617383"/>
                  <a:gd name="connsiteY3" fmla="*/ 1057608 h 1565171"/>
                  <a:gd name="connsiteX4" fmla="*/ 0 w 617383"/>
                  <a:gd name="connsiteY4" fmla="*/ 977 h 1565171"/>
                  <a:gd name="connsiteX5" fmla="*/ 498 w 617383"/>
                  <a:gd name="connsiteY5" fmla="*/ 0 h 1565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7383" h="1565171">
                    <a:moveTo>
                      <a:pt x="498" y="0"/>
                    </a:moveTo>
                    <a:lnTo>
                      <a:pt x="617383" y="1213724"/>
                    </a:lnTo>
                    <a:lnTo>
                      <a:pt x="268619" y="1565171"/>
                    </a:lnTo>
                    <a:lnTo>
                      <a:pt x="74386" y="1057608"/>
                    </a:lnTo>
                    <a:lnTo>
                      <a:pt x="0" y="977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Triangle">
                <a:extLst>
                  <a:ext uri="{FF2B5EF4-FFF2-40B4-BE49-F238E27FC236}">
                    <a16:creationId xmlns:a16="http://schemas.microsoft.com/office/drawing/2014/main" id="{FC32233E-91CB-7F6B-63F5-66C403DD2623}"/>
                  </a:ext>
                </a:extLst>
              </p:cNvPr>
              <p:cNvSpPr/>
              <p:nvPr/>
            </p:nvSpPr>
            <p:spPr>
              <a:xfrm>
                <a:off x="5455015" y="1398270"/>
                <a:ext cx="476639" cy="1808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657" y="16218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D17ED64-CDA9-EC3F-B690-D99CE1713C07}"/>
                  </a:ext>
                </a:extLst>
              </p:cNvPr>
              <p:cNvSpPr/>
              <p:nvPr/>
            </p:nvSpPr>
            <p:spPr>
              <a:xfrm>
                <a:off x="5829799" y="1404173"/>
                <a:ext cx="367619" cy="1561245"/>
              </a:xfrm>
              <a:custGeom>
                <a:avLst/>
                <a:gdLst>
                  <a:gd name="connsiteX0" fmla="*/ 99523 w 367619"/>
                  <a:gd name="connsiteY0" fmla="*/ 0 h 1561245"/>
                  <a:gd name="connsiteX1" fmla="*/ 367619 w 367619"/>
                  <a:gd name="connsiteY1" fmla="*/ 1561245 h 1561245"/>
                  <a:gd name="connsiteX2" fmla="*/ 0 w 367619"/>
                  <a:gd name="connsiteY2" fmla="*/ 1390367 h 1561245"/>
                  <a:gd name="connsiteX3" fmla="*/ 4480 w 367619"/>
                  <a:gd name="connsiteY3" fmla="*/ 1330331 h 1561245"/>
                  <a:gd name="connsiteX4" fmla="*/ 95793 w 367619"/>
                  <a:gd name="connsiteY4" fmla="*/ 44781 h 1561245"/>
                  <a:gd name="connsiteX5" fmla="*/ 98038 w 367619"/>
                  <a:gd name="connsiteY5" fmla="*/ 2922 h 1561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619" h="1561245">
                    <a:moveTo>
                      <a:pt x="99523" y="0"/>
                    </a:moveTo>
                    <a:lnTo>
                      <a:pt x="367619" y="1561245"/>
                    </a:lnTo>
                    <a:lnTo>
                      <a:pt x="0" y="1390367"/>
                    </a:lnTo>
                    <a:lnTo>
                      <a:pt x="4480" y="1330331"/>
                    </a:lnTo>
                    <a:cubicBezTo>
                      <a:pt x="47834" y="746803"/>
                      <a:pt x="83922" y="250469"/>
                      <a:pt x="95793" y="44781"/>
                    </a:cubicBezTo>
                    <a:lnTo>
                      <a:pt x="98038" y="2922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876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Threefold Mountains – Slide Template</vt:lpstr>
      <vt:lpstr>Threefold Mountains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Threefold Mountains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2023-08-04T23:09:53Z</dcterms:modified>
  <cp:category>Graphics &amp; Metaphors</cp:category>
</cp:coreProperties>
</file>