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272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154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923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Threefold Mountains – Slide Template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08D687D-E6F4-2808-01B8-3A59A4DF387C}"/>
              </a:ext>
            </a:extLst>
          </p:cNvPr>
          <p:cNvGrpSpPr/>
          <p:nvPr/>
        </p:nvGrpSpPr>
        <p:grpSpPr>
          <a:xfrm>
            <a:off x="1100314" y="2486025"/>
            <a:ext cx="9991373" cy="3819886"/>
            <a:chOff x="1594025" y="2246456"/>
            <a:chExt cx="9003950" cy="4059455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203C7047-101A-59FC-1D46-8493EEB54DFD}"/>
                </a:ext>
              </a:extLst>
            </p:cNvPr>
            <p:cNvGrpSpPr/>
            <p:nvPr/>
          </p:nvGrpSpPr>
          <p:grpSpPr>
            <a:xfrm>
              <a:off x="1594025" y="3531770"/>
              <a:ext cx="2820800" cy="2774139"/>
              <a:chOff x="3868456" y="1398270"/>
              <a:chExt cx="4127735" cy="4059455"/>
            </a:xfrm>
          </p:grpSpPr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E34ABE2C-5310-FE52-2CE7-2BCC426EDD38}"/>
                  </a:ext>
                </a:extLst>
              </p:cNvPr>
              <p:cNvSpPr/>
              <p:nvPr/>
            </p:nvSpPr>
            <p:spPr>
              <a:xfrm>
                <a:off x="4607043" y="1401005"/>
                <a:ext cx="1323891" cy="4056719"/>
              </a:xfrm>
              <a:custGeom>
                <a:avLst/>
                <a:gdLst>
                  <a:gd name="connsiteX0" fmla="*/ 1223873 w 1323891"/>
                  <a:gd name="connsiteY0" fmla="*/ 1394054 h 4056719"/>
                  <a:gd name="connsiteX1" fmla="*/ 1243245 w 1323891"/>
                  <a:gd name="connsiteY1" fmla="*/ 1403059 h 4056719"/>
                  <a:gd name="connsiteX2" fmla="*/ 1089650 w 1323891"/>
                  <a:gd name="connsiteY2" fmla="*/ 4056719 h 4056719"/>
                  <a:gd name="connsiteX3" fmla="*/ 0 w 1323891"/>
                  <a:gd name="connsiteY3" fmla="*/ 4056719 h 4056719"/>
                  <a:gd name="connsiteX4" fmla="*/ 7192 w 1323891"/>
                  <a:gd name="connsiteY4" fmla="*/ 4032962 h 4056719"/>
                  <a:gd name="connsiteX5" fmla="*/ 689737 w 1323891"/>
                  <a:gd name="connsiteY5" fmla="*/ 1958684 h 4056719"/>
                  <a:gd name="connsiteX6" fmla="*/ 780165 w 1323891"/>
                  <a:gd name="connsiteY6" fmla="*/ 1687765 h 4056719"/>
                  <a:gd name="connsiteX7" fmla="*/ 846625 w 1323891"/>
                  <a:gd name="connsiteY7" fmla="*/ 1805409 h 4056719"/>
                  <a:gd name="connsiteX8" fmla="*/ 850086 w 1323891"/>
                  <a:gd name="connsiteY8" fmla="*/ 1797395 h 4056719"/>
                  <a:gd name="connsiteX9" fmla="*/ 847973 w 1323891"/>
                  <a:gd name="connsiteY9" fmla="*/ 1805409 h 4056719"/>
                  <a:gd name="connsiteX10" fmla="*/ 1320458 w 1323891"/>
                  <a:gd name="connsiteY10" fmla="*/ 12357 h 4056719"/>
                  <a:gd name="connsiteX11" fmla="*/ 1320413 w 1323891"/>
                  <a:gd name="connsiteY11" fmla="*/ 13196 h 4056719"/>
                  <a:gd name="connsiteX12" fmla="*/ 1318112 w 1323891"/>
                  <a:gd name="connsiteY12" fmla="*/ 21925 h 4056719"/>
                  <a:gd name="connsiteX13" fmla="*/ 1318676 w 1323891"/>
                  <a:gd name="connsiteY13" fmla="*/ 18829 h 4056719"/>
                  <a:gd name="connsiteX14" fmla="*/ 1323891 w 1323891"/>
                  <a:gd name="connsiteY14" fmla="*/ 0 h 4056719"/>
                  <a:gd name="connsiteX15" fmla="*/ 1322586 w 1323891"/>
                  <a:gd name="connsiteY15" fmla="*/ 4953 h 4056719"/>
                  <a:gd name="connsiteX16" fmla="*/ 1322551 w 1323891"/>
                  <a:gd name="connsiteY16" fmla="*/ 4753 h 4056719"/>
                  <a:gd name="connsiteX17" fmla="*/ 1323823 w 1323891"/>
                  <a:gd name="connsiteY17" fmla="*/ 134 h 4056719"/>
                  <a:gd name="connsiteX0" fmla="*/ 1223873 w 1323891"/>
                  <a:gd name="connsiteY0" fmla="*/ 1394054 h 4056719"/>
                  <a:gd name="connsiteX1" fmla="*/ 1243245 w 1323891"/>
                  <a:gd name="connsiteY1" fmla="*/ 1403059 h 4056719"/>
                  <a:gd name="connsiteX2" fmla="*/ 1089650 w 1323891"/>
                  <a:gd name="connsiteY2" fmla="*/ 4056719 h 4056719"/>
                  <a:gd name="connsiteX3" fmla="*/ 0 w 1323891"/>
                  <a:gd name="connsiteY3" fmla="*/ 4056719 h 4056719"/>
                  <a:gd name="connsiteX4" fmla="*/ 7192 w 1323891"/>
                  <a:gd name="connsiteY4" fmla="*/ 4032962 h 4056719"/>
                  <a:gd name="connsiteX5" fmla="*/ 689737 w 1323891"/>
                  <a:gd name="connsiteY5" fmla="*/ 1958684 h 4056719"/>
                  <a:gd name="connsiteX6" fmla="*/ 780165 w 1323891"/>
                  <a:gd name="connsiteY6" fmla="*/ 1687765 h 4056719"/>
                  <a:gd name="connsiteX7" fmla="*/ 846625 w 1323891"/>
                  <a:gd name="connsiteY7" fmla="*/ 1805409 h 4056719"/>
                  <a:gd name="connsiteX8" fmla="*/ 850086 w 1323891"/>
                  <a:gd name="connsiteY8" fmla="*/ 1797395 h 4056719"/>
                  <a:gd name="connsiteX9" fmla="*/ 847973 w 1323891"/>
                  <a:gd name="connsiteY9" fmla="*/ 1805409 h 4056719"/>
                  <a:gd name="connsiteX10" fmla="*/ 1019057 w 1323891"/>
                  <a:gd name="connsiteY10" fmla="*/ 1608895 h 4056719"/>
                  <a:gd name="connsiteX11" fmla="*/ 1223873 w 1323891"/>
                  <a:gd name="connsiteY11" fmla="*/ 1394054 h 4056719"/>
                  <a:gd name="connsiteX12" fmla="*/ 1320458 w 1323891"/>
                  <a:gd name="connsiteY12" fmla="*/ 12357 h 4056719"/>
                  <a:gd name="connsiteX13" fmla="*/ 1320413 w 1323891"/>
                  <a:gd name="connsiteY13" fmla="*/ 13196 h 4056719"/>
                  <a:gd name="connsiteX14" fmla="*/ 1318112 w 1323891"/>
                  <a:gd name="connsiteY14" fmla="*/ 21925 h 4056719"/>
                  <a:gd name="connsiteX15" fmla="*/ 1318676 w 1323891"/>
                  <a:gd name="connsiteY15" fmla="*/ 18829 h 4056719"/>
                  <a:gd name="connsiteX16" fmla="*/ 1320458 w 1323891"/>
                  <a:gd name="connsiteY16" fmla="*/ 12357 h 4056719"/>
                  <a:gd name="connsiteX17" fmla="*/ 1323891 w 1323891"/>
                  <a:gd name="connsiteY17" fmla="*/ 0 h 4056719"/>
                  <a:gd name="connsiteX18" fmla="*/ 1322586 w 1323891"/>
                  <a:gd name="connsiteY18" fmla="*/ 4953 h 4056719"/>
                  <a:gd name="connsiteX19" fmla="*/ 1322551 w 1323891"/>
                  <a:gd name="connsiteY19" fmla="*/ 4753 h 4056719"/>
                  <a:gd name="connsiteX20" fmla="*/ 1323823 w 1323891"/>
                  <a:gd name="connsiteY20" fmla="*/ 134 h 4056719"/>
                  <a:gd name="connsiteX21" fmla="*/ 1323891 w 1323891"/>
                  <a:gd name="connsiteY21" fmla="*/ 0 h 4056719"/>
                  <a:gd name="connsiteX0" fmla="*/ 1223873 w 1323891"/>
                  <a:gd name="connsiteY0" fmla="*/ 1394054 h 4056719"/>
                  <a:gd name="connsiteX1" fmla="*/ 1243245 w 1323891"/>
                  <a:gd name="connsiteY1" fmla="*/ 1403059 h 4056719"/>
                  <a:gd name="connsiteX2" fmla="*/ 1089650 w 1323891"/>
                  <a:gd name="connsiteY2" fmla="*/ 4056719 h 4056719"/>
                  <a:gd name="connsiteX3" fmla="*/ 0 w 1323891"/>
                  <a:gd name="connsiteY3" fmla="*/ 4056719 h 4056719"/>
                  <a:gd name="connsiteX4" fmla="*/ 7192 w 1323891"/>
                  <a:gd name="connsiteY4" fmla="*/ 4032962 h 4056719"/>
                  <a:gd name="connsiteX5" fmla="*/ 689737 w 1323891"/>
                  <a:gd name="connsiteY5" fmla="*/ 1958684 h 4056719"/>
                  <a:gd name="connsiteX6" fmla="*/ 780165 w 1323891"/>
                  <a:gd name="connsiteY6" fmla="*/ 1687765 h 4056719"/>
                  <a:gd name="connsiteX7" fmla="*/ 846625 w 1323891"/>
                  <a:gd name="connsiteY7" fmla="*/ 1805409 h 4056719"/>
                  <a:gd name="connsiteX8" fmla="*/ 850086 w 1323891"/>
                  <a:gd name="connsiteY8" fmla="*/ 1797395 h 4056719"/>
                  <a:gd name="connsiteX9" fmla="*/ 847973 w 1323891"/>
                  <a:gd name="connsiteY9" fmla="*/ 1805409 h 4056719"/>
                  <a:gd name="connsiteX10" fmla="*/ 980957 w 1323891"/>
                  <a:gd name="connsiteY10" fmla="*/ 1529520 h 4056719"/>
                  <a:gd name="connsiteX11" fmla="*/ 1223873 w 1323891"/>
                  <a:gd name="connsiteY11" fmla="*/ 1394054 h 4056719"/>
                  <a:gd name="connsiteX12" fmla="*/ 1320458 w 1323891"/>
                  <a:gd name="connsiteY12" fmla="*/ 12357 h 4056719"/>
                  <a:gd name="connsiteX13" fmla="*/ 1320413 w 1323891"/>
                  <a:gd name="connsiteY13" fmla="*/ 13196 h 4056719"/>
                  <a:gd name="connsiteX14" fmla="*/ 1318112 w 1323891"/>
                  <a:gd name="connsiteY14" fmla="*/ 21925 h 4056719"/>
                  <a:gd name="connsiteX15" fmla="*/ 1318676 w 1323891"/>
                  <a:gd name="connsiteY15" fmla="*/ 18829 h 4056719"/>
                  <a:gd name="connsiteX16" fmla="*/ 1320458 w 1323891"/>
                  <a:gd name="connsiteY16" fmla="*/ 12357 h 4056719"/>
                  <a:gd name="connsiteX17" fmla="*/ 1323891 w 1323891"/>
                  <a:gd name="connsiteY17" fmla="*/ 0 h 4056719"/>
                  <a:gd name="connsiteX18" fmla="*/ 1322586 w 1323891"/>
                  <a:gd name="connsiteY18" fmla="*/ 4953 h 4056719"/>
                  <a:gd name="connsiteX19" fmla="*/ 1322551 w 1323891"/>
                  <a:gd name="connsiteY19" fmla="*/ 4753 h 4056719"/>
                  <a:gd name="connsiteX20" fmla="*/ 1323823 w 1323891"/>
                  <a:gd name="connsiteY20" fmla="*/ 134 h 4056719"/>
                  <a:gd name="connsiteX21" fmla="*/ 1323891 w 1323891"/>
                  <a:gd name="connsiteY21" fmla="*/ 0 h 4056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323891" h="4056719">
                    <a:moveTo>
                      <a:pt x="1223873" y="1394054"/>
                    </a:moveTo>
                    <a:lnTo>
                      <a:pt x="1243245" y="1403059"/>
                    </a:lnTo>
                    <a:lnTo>
                      <a:pt x="1089650" y="4056719"/>
                    </a:lnTo>
                    <a:lnTo>
                      <a:pt x="0" y="4056719"/>
                    </a:lnTo>
                    <a:lnTo>
                      <a:pt x="7192" y="4032962"/>
                    </a:lnTo>
                    <a:cubicBezTo>
                      <a:pt x="144197" y="3586558"/>
                      <a:pt x="422397" y="2757920"/>
                      <a:pt x="689737" y="1958684"/>
                    </a:cubicBezTo>
                    <a:lnTo>
                      <a:pt x="780165" y="1687765"/>
                    </a:lnTo>
                    <a:lnTo>
                      <a:pt x="846625" y="1805409"/>
                    </a:lnTo>
                    <a:lnTo>
                      <a:pt x="850086" y="1797395"/>
                    </a:lnTo>
                    <a:lnTo>
                      <a:pt x="847973" y="1805409"/>
                    </a:lnTo>
                    <a:lnTo>
                      <a:pt x="980957" y="1529520"/>
                    </a:lnTo>
                    <a:lnTo>
                      <a:pt x="1223873" y="1394054"/>
                    </a:lnTo>
                    <a:close/>
                    <a:moveTo>
                      <a:pt x="1320458" y="12357"/>
                    </a:moveTo>
                    <a:cubicBezTo>
                      <a:pt x="1320443" y="12637"/>
                      <a:pt x="1320428" y="12916"/>
                      <a:pt x="1320413" y="13196"/>
                    </a:cubicBezTo>
                    <a:lnTo>
                      <a:pt x="1318112" y="21925"/>
                    </a:lnTo>
                    <a:lnTo>
                      <a:pt x="1318676" y="18829"/>
                    </a:lnTo>
                    <a:lnTo>
                      <a:pt x="1320458" y="12357"/>
                    </a:lnTo>
                    <a:close/>
                    <a:moveTo>
                      <a:pt x="1323891" y="0"/>
                    </a:moveTo>
                    <a:lnTo>
                      <a:pt x="1322586" y="4953"/>
                    </a:lnTo>
                    <a:cubicBezTo>
                      <a:pt x="1322574" y="4886"/>
                      <a:pt x="1322563" y="4820"/>
                      <a:pt x="1322551" y="4753"/>
                    </a:cubicBezTo>
                    <a:lnTo>
                      <a:pt x="1323823" y="134"/>
                    </a:lnTo>
                    <a:cubicBezTo>
                      <a:pt x="1323846" y="89"/>
                      <a:pt x="1323868" y="45"/>
                      <a:pt x="1323891" y="0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/>
              <a:p>
                <a:endParaRPr sz="3000">
                  <a:solidFill>
                    <a:srgbClr val="FFFFFF"/>
                  </a:solidFill>
                </a:endParaRPr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99003FE0-A0B0-15E6-0D4D-F666AB984FEA}"/>
                  </a:ext>
                </a:extLst>
              </p:cNvPr>
              <p:cNvSpPr/>
              <p:nvPr/>
            </p:nvSpPr>
            <p:spPr>
              <a:xfrm>
                <a:off x="3868456" y="2795899"/>
                <a:ext cx="1597116" cy="2661823"/>
              </a:xfrm>
              <a:custGeom>
                <a:avLst/>
                <a:gdLst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585211 w 2059743"/>
                  <a:gd name="connsiteY4" fmla="*/ 1800031 h 4051340"/>
                  <a:gd name="connsiteX5" fmla="*/ 1597848 w 2059743"/>
                  <a:gd name="connsiteY5" fmla="*/ 1770766 h 4051340"/>
                  <a:gd name="connsiteX6" fmla="*/ 1002972 w 2059743"/>
                  <a:gd name="connsiteY6" fmla="*/ 4051340 h 4051340"/>
                  <a:gd name="connsiteX7" fmla="*/ 0 w 2059743"/>
                  <a:gd name="connsiteY7" fmla="*/ 4051340 h 4051340"/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585211 w 2059743"/>
                  <a:gd name="connsiteY4" fmla="*/ 1800031 h 4051340"/>
                  <a:gd name="connsiteX5" fmla="*/ 1002972 w 2059743"/>
                  <a:gd name="connsiteY5" fmla="*/ 4051340 h 4051340"/>
                  <a:gd name="connsiteX6" fmla="*/ 0 w 2059743"/>
                  <a:gd name="connsiteY6" fmla="*/ 4051340 h 4051340"/>
                  <a:gd name="connsiteX7" fmla="*/ 2059743 w 2059743"/>
                  <a:gd name="connsiteY7" fmla="*/ 0 h 4051340"/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468719 w 2059743"/>
                  <a:gd name="connsiteY4" fmla="*/ 1606692 h 4051340"/>
                  <a:gd name="connsiteX5" fmla="*/ 1585211 w 2059743"/>
                  <a:gd name="connsiteY5" fmla="*/ 1800031 h 4051340"/>
                  <a:gd name="connsiteX6" fmla="*/ 1002972 w 2059743"/>
                  <a:gd name="connsiteY6" fmla="*/ 4051340 h 4051340"/>
                  <a:gd name="connsiteX7" fmla="*/ 0 w 2059743"/>
                  <a:gd name="connsiteY7" fmla="*/ 4051340 h 4051340"/>
                  <a:gd name="connsiteX8" fmla="*/ 2059743 w 2059743"/>
                  <a:gd name="connsiteY8" fmla="*/ 0 h 4051340"/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516344 w 2059743"/>
                  <a:gd name="connsiteY4" fmla="*/ 1552717 h 4051340"/>
                  <a:gd name="connsiteX5" fmla="*/ 1585211 w 2059743"/>
                  <a:gd name="connsiteY5" fmla="*/ 1800031 h 4051340"/>
                  <a:gd name="connsiteX6" fmla="*/ 1002972 w 2059743"/>
                  <a:gd name="connsiteY6" fmla="*/ 4051340 h 4051340"/>
                  <a:gd name="connsiteX7" fmla="*/ 0 w 2059743"/>
                  <a:gd name="connsiteY7" fmla="*/ 4051340 h 4051340"/>
                  <a:gd name="connsiteX8" fmla="*/ 2059743 w 2059743"/>
                  <a:gd name="connsiteY8" fmla="*/ 0 h 4051340"/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516344 w 2059743"/>
                  <a:gd name="connsiteY4" fmla="*/ 1552717 h 4051340"/>
                  <a:gd name="connsiteX5" fmla="*/ 1597117 w 2059743"/>
                  <a:gd name="connsiteY5" fmla="*/ 1769075 h 4051340"/>
                  <a:gd name="connsiteX6" fmla="*/ 1002972 w 2059743"/>
                  <a:gd name="connsiteY6" fmla="*/ 4051340 h 4051340"/>
                  <a:gd name="connsiteX7" fmla="*/ 0 w 2059743"/>
                  <a:gd name="connsiteY7" fmla="*/ 4051340 h 4051340"/>
                  <a:gd name="connsiteX8" fmla="*/ 2059743 w 2059743"/>
                  <a:gd name="connsiteY8" fmla="*/ 0 h 4051340"/>
                  <a:gd name="connsiteX0" fmla="*/ 0 w 2059698"/>
                  <a:gd name="connsiteY0" fmla="*/ 4051246 h 4051246"/>
                  <a:gd name="connsiteX1" fmla="*/ 2059647 w 2059698"/>
                  <a:gd name="connsiteY1" fmla="*/ 276 h 4051246"/>
                  <a:gd name="connsiteX2" fmla="*/ 2059697 w 2059698"/>
                  <a:gd name="connsiteY2" fmla="*/ -1 h 4051246"/>
                  <a:gd name="connsiteX3" fmla="*/ 1353300 w 2059698"/>
                  <a:gd name="connsiteY3" fmla="*/ 1389423 h 4051246"/>
                  <a:gd name="connsiteX4" fmla="*/ 1516344 w 2059698"/>
                  <a:gd name="connsiteY4" fmla="*/ 1552623 h 4051246"/>
                  <a:gd name="connsiteX5" fmla="*/ 1597117 w 2059698"/>
                  <a:gd name="connsiteY5" fmla="*/ 1768981 h 4051246"/>
                  <a:gd name="connsiteX6" fmla="*/ 1002972 w 2059698"/>
                  <a:gd name="connsiteY6" fmla="*/ 4051246 h 4051246"/>
                  <a:gd name="connsiteX7" fmla="*/ 0 w 2059698"/>
                  <a:gd name="connsiteY7" fmla="*/ 4051246 h 4051246"/>
                  <a:gd name="connsiteX0" fmla="*/ 0 w 2097913"/>
                  <a:gd name="connsiteY0" fmla="*/ 4129300 h 4129300"/>
                  <a:gd name="connsiteX1" fmla="*/ 2059647 w 2097913"/>
                  <a:gd name="connsiteY1" fmla="*/ 78330 h 4129300"/>
                  <a:gd name="connsiteX2" fmla="*/ 1353300 w 2097913"/>
                  <a:gd name="connsiteY2" fmla="*/ 1467477 h 4129300"/>
                  <a:gd name="connsiteX3" fmla="*/ 1516344 w 2097913"/>
                  <a:gd name="connsiteY3" fmla="*/ 1630677 h 4129300"/>
                  <a:gd name="connsiteX4" fmla="*/ 1597117 w 2097913"/>
                  <a:gd name="connsiteY4" fmla="*/ 1847035 h 4129300"/>
                  <a:gd name="connsiteX5" fmla="*/ 1002972 w 2097913"/>
                  <a:gd name="connsiteY5" fmla="*/ 4129300 h 4129300"/>
                  <a:gd name="connsiteX6" fmla="*/ 0 w 2097913"/>
                  <a:gd name="connsiteY6" fmla="*/ 4129300 h 4129300"/>
                  <a:gd name="connsiteX0" fmla="*/ 0 w 1597118"/>
                  <a:gd name="connsiteY0" fmla="*/ 2661823 h 2661823"/>
                  <a:gd name="connsiteX1" fmla="*/ 1353300 w 1597118"/>
                  <a:gd name="connsiteY1" fmla="*/ 0 h 2661823"/>
                  <a:gd name="connsiteX2" fmla="*/ 1516344 w 1597118"/>
                  <a:gd name="connsiteY2" fmla="*/ 163200 h 2661823"/>
                  <a:gd name="connsiteX3" fmla="*/ 1597117 w 1597118"/>
                  <a:gd name="connsiteY3" fmla="*/ 379558 h 2661823"/>
                  <a:gd name="connsiteX4" fmla="*/ 1002972 w 1597118"/>
                  <a:gd name="connsiteY4" fmla="*/ 2661823 h 2661823"/>
                  <a:gd name="connsiteX5" fmla="*/ 0 w 1597118"/>
                  <a:gd name="connsiteY5" fmla="*/ 2661823 h 2661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97118" h="2661823">
                    <a:moveTo>
                      <a:pt x="0" y="2661823"/>
                    </a:moveTo>
                    <a:lnTo>
                      <a:pt x="1353300" y="0"/>
                    </a:lnTo>
                    <a:lnTo>
                      <a:pt x="1516344" y="163200"/>
                    </a:lnTo>
                    <a:lnTo>
                      <a:pt x="1597117" y="379558"/>
                    </a:lnTo>
                    <a:lnTo>
                      <a:pt x="1002972" y="2661823"/>
                    </a:lnTo>
                    <a:lnTo>
                      <a:pt x="0" y="2661823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/>
              <a:p>
                <a:endParaRPr sz="3000">
                  <a:solidFill>
                    <a:srgbClr val="FFFFFF"/>
                  </a:solidFill>
                </a:endParaRPr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2B2BD923-3BFE-50AF-8042-295B8B43B2FA}"/>
                  </a:ext>
                </a:extLst>
              </p:cNvPr>
              <p:cNvSpPr/>
              <p:nvPr/>
            </p:nvSpPr>
            <p:spPr>
              <a:xfrm>
                <a:off x="6179932" y="2613972"/>
                <a:ext cx="1816259" cy="2843752"/>
              </a:xfrm>
              <a:custGeom>
                <a:avLst/>
                <a:gdLst>
                  <a:gd name="connsiteX0" fmla="*/ 538 w 2065395"/>
                  <a:gd name="connsiteY0" fmla="*/ 0 h 4057506"/>
                  <a:gd name="connsiteX1" fmla="*/ 24075 w 2065395"/>
                  <a:gd name="connsiteY1" fmla="*/ 44989 h 4057506"/>
                  <a:gd name="connsiteX2" fmla="*/ 46547 w 2065395"/>
                  <a:gd name="connsiteY2" fmla="*/ 86602 h 4057506"/>
                  <a:gd name="connsiteX3" fmla="*/ 2065395 w 2065395"/>
                  <a:gd name="connsiteY3" fmla="*/ 4057506 h 4057506"/>
                  <a:gd name="connsiteX4" fmla="*/ 649484 w 2065395"/>
                  <a:gd name="connsiteY4" fmla="*/ 4057506 h 4057506"/>
                  <a:gd name="connsiteX5" fmla="*/ 249136 w 2065395"/>
                  <a:gd name="connsiteY5" fmla="*/ 1557073 h 4057506"/>
                  <a:gd name="connsiteX6" fmla="*/ 266623 w 2065395"/>
                  <a:gd name="connsiteY6" fmla="*/ 1565201 h 4057506"/>
                  <a:gd name="connsiteX7" fmla="*/ 264977 w 2065395"/>
                  <a:gd name="connsiteY7" fmla="*/ 1555612 h 4057506"/>
                  <a:gd name="connsiteX8" fmla="*/ 268646 w 2065395"/>
                  <a:gd name="connsiteY8" fmla="*/ 1565201 h 4057506"/>
                  <a:gd name="connsiteX9" fmla="*/ 617410 w 2065395"/>
                  <a:gd name="connsiteY9" fmla="*/ 1213754 h 4057506"/>
                  <a:gd name="connsiteX10" fmla="*/ 525 w 2065395"/>
                  <a:gd name="connsiteY10" fmla="*/ 30 h 4057506"/>
                  <a:gd name="connsiteX11" fmla="*/ 27 w 2065395"/>
                  <a:gd name="connsiteY11" fmla="*/ 1007 h 4057506"/>
                  <a:gd name="connsiteX12" fmla="*/ 55 w 2065395"/>
                  <a:gd name="connsiteY12" fmla="*/ 1397 h 4057506"/>
                  <a:gd name="connsiteX13" fmla="*/ 0 w 2065395"/>
                  <a:gd name="connsiteY13" fmla="*/ 1057 h 4057506"/>
                  <a:gd name="connsiteX0" fmla="*/ 0 w 2065395"/>
                  <a:gd name="connsiteY0" fmla="*/ 1027 h 4057476"/>
                  <a:gd name="connsiteX1" fmla="*/ 24075 w 2065395"/>
                  <a:gd name="connsiteY1" fmla="*/ 44959 h 4057476"/>
                  <a:gd name="connsiteX2" fmla="*/ 46547 w 2065395"/>
                  <a:gd name="connsiteY2" fmla="*/ 86572 h 4057476"/>
                  <a:gd name="connsiteX3" fmla="*/ 2065395 w 2065395"/>
                  <a:gd name="connsiteY3" fmla="*/ 4057476 h 4057476"/>
                  <a:gd name="connsiteX4" fmla="*/ 649484 w 2065395"/>
                  <a:gd name="connsiteY4" fmla="*/ 4057476 h 4057476"/>
                  <a:gd name="connsiteX5" fmla="*/ 249136 w 2065395"/>
                  <a:gd name="connsiteY5" fmla="*/ 1557043 h 4057476"/>
                  <a:gd name="connsiteX6" fmla="*/ 266623 w 2065395"/>
                  <a:gd name="connsiteY6" fmla="*/ 1565171 h 4057476"/>
                  <a:gd name="connsiteX7" fmla="*/ 264977 w 2065395"/>
                  <a:gd name="connsiteY7" fmla="*/ 1555582 h 4057476"/>
                  <a:gd name="connsiteX8" fmla="*/ 268646 w 2065395"/>
                  <a:gd name="connsiteY8" fmla="*/ 1565171 h 4057476"/>
                  <a:gd name="connsiteX9" fmla="*/ 617410 w 2065395"/>
                  <a:gd name="connsiteY9" fmla="*/ 1213724 h 4057476"/>
                  <a:gd name="connsiteX10" fmla="*/ 525 w 2065395"/>
                  <a:gd name="connsiteY10" fmla="*/ 0 h 4057476"/>
                  <a:gd name="connsiteX11" fmla="*/ 27 w 2065395"/>
                  <a:gd name="connsiteY11" fmla="*/ 977 h 4057476"/>
                  <a:gd name="connsiteX12" fmla="*/ 55 w 2065395"/>
                  <a:gd name="connsiteY12" fmla="*/ 1367 h 4057476"/>
                  <a:gd name="connsiteX13" fmla="*/ 0 w 2065395"/>
                  <a:gd name="connsiteY13" fmla="*/ 1027 h 4057476"/>
                  <a:gd name="connsiteX0" fmla="*/ 28 w 2065368"/>
                  <a:gd name="connsiteY0" fmla="*/ 1367 h 4057476"/>
                  <a:gd name="connsiteX1" fmla="*/ 24048 w 2065368"/>
                  <a:gd name="connsiteY1" fmla="*/ 44959 h 4057476"/>
                  <a:gd name="connsiteX2" fmla="*/ 46520 w 2065368"/>
                  <a:gd name="connsiteY2" fmla="*/ 86572 h 4057476"/>
                  <a:gd name="connsiteX3" fmla="*/ 2065368 w 2065368"/>
                  <a:gd name="connsiteY3" fmla="*/ 4057476 h 4057476"/>
                  <a:gd name="connsiteX4" fmla="*/ 649457 w 2065368"/>
                  <a:gd name="connsiteY4" fmla="*/ 4057476 h 4057476"/>
                  <a:gd name="connsiteX5" fmla="*/ 249109 w 2065368"/>
                  <a:gd name="connsiteY5" fmla="*/ 1557043 h 4057476"/>
                  <a:gd name="connsiteX6" fmla="*/ 266596 w 2065368"/>
                  <a:gd name="connsiteY6" fmla="*/ 1565171 h 4057476"/>
                  <a:gd name="connsiteX7" fmla="*/ 264950 w 2065368"/>
                  <a:gd name="connsiteY7" fmla="*/ 1555582 h 4057476"/>
                  <a:gd name="connsiteX8" fmla="*/ 268619 w 2065368"/>
                  <a:gd name="connsiteY8" fmla="*/ 1565171 h 4057476"/>
                  <a:gd name="connsiteX9" fmla="*/ 617383 w 2065368"/>
                  <a:gd name="connsiteY9" fmla="*/ 1213724 h 4057476"/>
                  <a:gd name="connsiteX10" fmla="*/ 498 w 2065368"/>
                  <a:gd name="connsiteY10" fmla="*/ 0 h 4057476"/>
                  <a:gd name="connsiteX11" fmla="*/ 0 w 2065368"/>
                  <a:gd name="connsiteY11" fmla="*/ 977 h 4057476"/>
                  <a:gd name="connsiteX12" fmla="*/ 28 w 2065368"/>
                  <a:gd name="connsiteY12" fmla="*/ 1367 h 4057476"/>
                  <a:gd name="connsiteX0" fmla="*/ 0 w 2065368"/>
                  <a:gd name="connsiteY0" fmla="*/ 977 h 4057476"/>
                  <a:gd name="connsiteX1" fmla="*/ 24048 w 2065368"/>
                  <a:gd name="connsiteY1" fmla="*/ 44959 h 4057476"/>
                  <a:gd name="connsiteX2" fmla="*/ 46520 w 2065368"/>
                  <a:gd name="connsiteY2" fmla="*/ 86572 h 4057476"/>
                  <a:gd name="connsiteX3" fmla="*/ 2065368 w 2065368"/>
                  <a:gd name="connsiteY3" fmla="*/ 4057476 h 4057476"/>
                  <a:gd name="connsiteX4" fmla="*/ 649457 w 2065368"/>
                  <a:gd name="connsiteY4" fmla="*/ 4057476 h 4057476"/>
                  <a:gd name="connsiteX5" fmla="*/ 249109 w 2065368"/>
                  <a:gd name="connsiteY5" fmla="*/ 1557043 h 4057476"/>
                  <a:gd name="connsiteX6" fmla="*/ 266596 w 2065368"/>
                  <a:gd name="connsiteY6" fmla="*/ 1565171 h 4057476"/>
                  <a:gd name="connsiteX7" fmla="*/ 264950 w 2065368"/>
                  <a:gd name="connsiteY7" fmla="*/ 1555582 h 4057476"/>
                  <a:gd name="connsiteX8" fmla="*/ 268619 w 2065368"/>
                  <a:gd name="connsiteY8" fmla="*/ 1565171 h 4057476"/>
                  <a:gd name="connsiteX9" fmla="*/ 617383 w 2065368"/>
                  <a:gd name="connsiteY9" fmla="*/ 1213724 h 4057476"/>
                  <a:gd name="connsiteX10" fmla="*/ 498 w 2065368"/>
                  <a:gd name="connsiteY10" fmla="*/ 0 h 4057476"/>
                  <a:gd name="connsiteX11" fmla="*/ 0 w 2065368"/>
                  <a:gd name="connsiteY11" fmla="*/ 977 h 4057476"/>
                  <a:gd name="connsiteX0" fmla="*/ 0 w 2064870"/>
                  <a:gd name="connsiteY0" fmla="*/ 0 h 4057476"/>
                  <a:gd name="connsiteX1" fmla="*/ 23550 w 2064870"/>
                  <a:gd name="connsiteY1" fmla="*/ 44959 h 4057476"/>
                  <a:gd name="connsiteX2" fmla="*/ 46022 w 2064870"/>
                  <a:gd name="connsiteY2" fmla="*/ 86572 h 4057476"/>
                  <a:gd name="connsiteX3" fmla="*/ 2064870 w 2064870"/>
                  <a:gd name="connsiteY3" fmla="*/ 4057476 h 4057476"/>
                  <a:gd name="connsiteX4" fmla="*/ 648959 w 2064870"/>
                  <a:gd name="connsiteY4" fmla="*/ 4057476 h 4057476"/>
                  <a:gd name="connsiteX5" fmla="*/ 248611 w 2064870"/>
                  <a:gd name="connsiteY5" fmla="*/ 1557043 h 4057476"/>
                  <a:gd name="connsiteX6" fmla="*/ 266098 w 2064870"/>
                  <a:gd name="connsiteY6" fmla="*/ 1565171 h 4057476"/>
                  <a:gd name="connsiteX7" fmla="*/ 264452 w 2064870"/>
                  <a:gd name="connsiteY7" fmla="*/ 1555582 h 4057476"/>
                  <a:gd name="connsiteX8" fmla="*/ 268121 w 2064870"/>
                  <a:gd name="connsiteY8" fmla="*/ 1565171 h 4057476"/>
                  <a:gd name="connsiteX9" fmla="*/ 616885 w 2064870"/>
                  <a:gd name="connsiteY9" fmla="*/ 1213724 h 4057476"/>
                  <a:gd name="connsiteX10" fmla="*/ 0 w 2064870"/>
                  <a:gd name="connsiteY10" fmla="*/ 0 h 4057476"/>
                  <a:gd name="connsiteX0" fmla="*/ 593335 w 2041320"/>
                  <a:gd name="connsiteY0" fmla="*/ 1168765 h 4012517"/>
                  <a:gd name="connsiteX1" fmla="*/ 0 w 2041320"/>
                  <a:gd name="connsiteY1" fmla="*/ 0 h 4012517"/>
                  <a:gd name="connsiteX2" fmla="*/ 22472 w 2041320"/>
                  <a:gd name="connsiteY2" fmla="*/ 41613 h 4012517"/>
                  <a:gd name="connsiteX3" fmla="*/ 2041320 w 2041320"/>
                  <a:gd name="connsiteY3" fmla="*/ 4012517 h 4012517"/>
                  <a:gd name="connsiteX4" fmla="*/ 625409 w 2041320"/>
                  <a:gd name="connsiteY4" fmla="*/ 4012517 h 4012517"/>
                  <a:gd name="connsiteX5" fmla="*/ 225061 w 2041320"/>
                  <a:gd name="connsiteY5" fmla="*/ 1512084 h 4012517"/>
                  <a:gd name="connsiteX6" fmla="*/ 242548 w 2041320"/>
                  <a:gd name="connsiteY6" fmla="*/ 1520212 h 4012517"/>
                  <a:gd name="connsiteX7" fmla="*/ 240902 w 2041320"/>
                  <a:gd name="connsiteY7" fmla="*/ 1510623 h 4012517"/>
                  <a:gd name="connsiteX8" fmla="*/ 244571 w 2041320"/>
                  <a:gd name="connsiteY8" fmla="*/ 1520212 h 4012517"/>
                  <a:gd name="connsiteX9" fmla="*/ 593335 w 2041320"/>
                  <a:gd name="connsiteY9" fmla="*/ 1168765 h 4012517"/>
                  <a:gd name="connsiteX0" fmla="*/ 593335 w 2041320"/>
                  <a:gd name="connsiteY0" fmla="*/ 1168765 h 4012517"/>
                  <a:gd name="connsiteX1" fmla="*/ 0 w 2041320"/>
                  <a:gd name="connsiteY1" fmla="*/ 0 h 4012517"/>
                  <a:gd name="connsiteX2" fmla="*/ 2041320 w 2041320"/>
                  <a:gd name="connsiteY2" fmla="*/ 4012517 h 4012517"/>
                  <a:gd name="connsiteX3" fmla="*/ 625409 w 2041320"/>
                  <a:gd name="connsiteY3" fmla="*/ 4012517 h 4012517"/>
                  <a:gd name="connsiteX4" fmla="*/ 225061 w 2041320"/>
                  <a:gd name="connsiteY4" fmla="*/ 1512084 h 4012517"/>
                  <a:gd name="connsiteX5" fmla="*/ 242548 w 2041320"/>
                  <a:gd name="connsiteY5" fmla="*/ 1520212 h 4012517"/>
                  <a:gd name="connsiteX6" fmla="*/ 240902 w 2041320"/>
                  <a:gd name="connsiteY6" fmla="*/ 1510623 h 4012517"/>
                  <a:gd name="connsiteX7" fmla="*/ 244571 w 2041320"/>
                  <a:gd name="connsiteY7" fmla="*/ 1520212 h 4012517"/>
                  <a:gd name="connsiteX8" fmla="*/ 593335 w 2041320"/>
                  <a:gd name="connsiteY8" fmla="*/ 1168765 h 4012517"/>
                  <a:gd name="connsiteX0" fmla="*/ 368274 w 1816259"/>
                  <a:gd name="connsiteY0" fmla="*/ 0 h 2843752"/>
                  <a:gd name="connsiteX1" fmla="*/ 1816259 w 1816259"/>
                  <a:gd name="connsiteY1" fmla="*/ 2843752 h 2843752"/>
                  <a:gd name="connsiteX2" fmla="*/ 400348 w 1816259"/>
                  <a:gd name="connsiteY2" fmla="*/ 2843752 h 2843752"/>
                  <a:gd name="connsiteX3" fmla="*/ 0 w 1816259"/>
                  <a:gd name="connsiteY3" fmla="*/ 343319 h 2843752"/>
                  <a:gd name="connsiteX4" fmla="*/ 17487 w 1816259"/>
                  <a:gd name="connsiteY4" fmla="*/ 351447 h 2843752"/>
                  <a:gd name="connsiteX5" fmla="*/ 15841 w 1816259"/>
                  <a:gd name="connsiteY5" fmla="*/ 341858 h 2843752"/>
                  <a:gd name="connsiteX6" fmla="*/ 19510 w 1816259"/>
                  <a:gd name="connsiteY6" fmla="*/ 351447 h 2843752"/>
                  <a:gd name="connsiteX7" fmla="*/ 368274 w 1816259"/>
                  <a:gd name="connsiteY7" fmla="*/ 0 h 2843752"/>
                  <a:gd name="connsiteX0" fmla="*/ 368274 w 1816259"/>
                  <a:gd name="connsiteY0" fmla="*/ 0 h 2843752"/>
                  <a:gd name="connsiteX1" fmla="*/ 1816259 w 1816259"/>
                  <a:gd name="connsiteY1" fmla="*/ 2843752 h 2843752"/>
                  <a:gd name="connsiteX2" fmla="*/ 400348 w 1816259"/>
                  <a:gd name="connsiteY2" fmla="*/ 2843752 h 2843752"/>
                  <a:gd name="connsiteX3" fmla="*/ 0 w 1816259"/>
                  <a:gd name="connsiteY3" fmla="*/ 343319 h 2843752"/>
                  <a:gd name="connsiteX4" fmla="*/ 17487 w 1816259"/>
                  <a:gd name="connsiteY4" fmla="*/ 351447 h 2843752"/>
                  <a:gd name="connsiteX5" fmla="*/ 15841 w 1816259"/>
                  <a:gd name="connsiteY5" fmla="*/ 341858 h 2843752"/>
                  <a:gd name="connsiteX6" fmla="*/ 19510 w 1816259"/>
                  <a:gd name="connsiteY6" fmla="*/ 351447 h 2843752"/>
                  <a:gd name="connsiteX7" fmla="*/ 182768 w 1816259"/>
                  <a:gd name="connsiteY7" fmla="*/ 189553 h 2843752"/>
                  <a:gd name="connsiteX8" fmla="*/ 368274 w 1816259"/>
                  <a:gd name="connsiteY8" fmla="*/ 0 h 2843752"/>
                  <a:gd name="connsiteX0" fmla="*/ 368274 w 1816259"/>
                  <a:gd name="connsiteY0" fmla="*/ 0 h 2843752"/>
                  <a:gd name="connsiteX1" fmla="*/ 1816259 w 1816259"/>
                  <a:gd name="connsiteY1" fmla="*/ 2843752 h 2843752"/>
                  <a:gd name="connsiteX2" fmla="*/ 400348 w 1816259"/>
                  <a:gd name="connsiteY2" fmla="*/ 2843752 h 2843752"/>
                  <a:gd name="connsiteX3" fmla="*/ 0 w 1816259"/>
                  <a:gd name="connsiteY3" fmla="*/ 343319 h 2843752"/>
                  <a:gd name="connsiteX4" fmla="*/ 17487 w 1816259"/>
                  <a:gd name="connsiteY4" fmla="*/ 351447 h 2843752"/>
                  <a:gd name="connsiteX5" fmla="*/ 15841 w 1816259"/>
                  <a:gd name="connsiteY5" fmla="*/ 341858 h 2843752"/>
                  <a:gd name="connsiteX6" fmla="*/ 19510 w 1816259"/>
                  <a:gd name="connsiteY6" fmla="*/ 351447 h 2843752"/>
                  <a:gd name="connsiteX7" fmla="*/ 135143 w 1816259"/>
                  <a:gd name="connsiteY7" fmla="*/ 122878 h 2843752"/>
                  <a:gd name="connsiteX8" fmla="*/ 368274 w 1816259"/>
                  <a:gd name="connsiteY8" fmla="*/ 0 h 28437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16259" h="2843752">
                    <a:moveTo>
                      <a:pt x="368274" y="0"/>
                    </a:moveTo>
                    <a:lnTo>
                      <a:pt x="1816259" y="2843752"/>
                    </a:lnTo>
                    <a:lnTo>
                      <a:pt x="400348" y="2843752"/>
                    </a:lnTo>
                    <a:lnTo>
                      <a:pt x="0" y="343319"/>
                    </a:lnTo>
                    <a:lnTo>
                      <a:pt x="17487" y="351447"/>
                    </a:lnTo>
                    <a:lnTo>
                      <a:pt x="15841" y="341858"/>
                    </a:lnTo>
                    <a:lnTo>
                      <a:pt x="19510" y="351447"/>
                    </a:lnTo>
                    <a:lnTo>
                      <a:pt x="135143" y="122878"/>
                    </a:lnTo>
                    <a:lnTo>
                      <a:pt x="36827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/>
              <a:p>
                <a:endParaRPr sz="3000">
                  <a:solidFill>
                    <a:srgbClr val="FFFFFF"/>
                  </a:solidFill>
                </a:endParaRPr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006B1B98-139C-82D2-3171-48AD63C94955}"/>
                  </a:ext>
                </a:extLst>
              </p:cNvPr>
              <p:cNvSpPr/>
              <p:nvPr/>
            </p:nvSpPr>
            <p:spPr>
              <a:xfrm>
                <a:off x="5634097" y="2794542"/>
                <a:ext cx="998374" cy="2663183"/>
              </a:xfrm>
              <a:custGeom>
                <a:avLst/>
                <a:gdLst>
                  <a:gd name="connsiteX0" fmla="*/ 467254 w 998374"/>
                  <a:gd name="connsiteY0" fmla="*/ 0 h 3051749"/>
                  <a:gd name="connsiteX1" fmla="*/ 469012 w 998374"/>
                  <a:gd name="connsiteY1" fmla="*/ 0 h 3051749"/>
                  <a:gd name="connsiteX2" fmla="*/ 998374 w 998374"/>
                  <a:gd name="connsiteY2" fmla="*/ 3051749 h 3051749"/>
                  <a:gd name="connsiteX3" fmla="*/ 0 w 998374"/>
                  <a:gd name="connsiteY3" fmla="*/ 3051749 h 3051749"/>
                  <a:gd name="connsiteX4" fmla="*/ 1352 w 998374"/>
                  <a:gd name="connsiteY4" fmla="*/ 3030878 h 3051749"/>
                  <a:gd name="connsiteX5" fmla="*/ 155035 w 998374"/>
                  <a:gd name="connsiteY5" fmla="*/ 933587 h 3051749"/>
                  <a:gd name="connsiteX6" fmla="*/ 195702 w 998374"/>
                  <a:gd name="connsiteY6" fmla="*/ 388566 h 3051749"/>
                  <a:gd name="connsiteX7" fmla="*/ 563321 w 998374"/>
                  <a:gd name="connsiteY7" fmla="*/ 559444 h 3051749"/>
                  <a:gd name="connsiteX8" fmla="*/ 224392 w 998374"/>
                  <a:gd name="connsiteY8" fmla="*/ 0 h 3051749"/>
                  <a:gd name="connsiteX9" fmla="*/ 224453 w 998374"/>
                  <a:gd name="connsiteY9" fmla="*/ 0 h 3051749"/>
                  <a:gd name="connsiteX10" fmla="*/ 200182 w 998374"/>
                  <a:gd name="connsiteY10" fmla="*/ 328530 h 3051749"/>
                  <a:gd name="connsiteX11" fmla="*/ 196925 w 998374"/>
                  <a:gd name="connsiteY11" fmla="*/ 372185 h 3051749"/>
                  <a:gd name="connsiteX12" fmla="*/ 200182 w 998374"/>
                  <a:gd name="connsiteY12" fmla="*/ 328529 h 3051749"/>
                  <a:gd name="connsiteX0" fmla="*/ 563321 w 998374"/>
                  <a:gd name="connsiteY0" fmla="*/ 559444 h 3051749"/>
                  <a:gd name="connsiteX1" fmla="*/ 469012 w 998374"/>
                  <a:gd name="connsiteY1" fmla="*/ 0 h 3051749"/>
                  <a:gd name="connsiteX2" fmla="*/ 998374 w 998374"/>
                  <a:gd name="connsiteY2" fmla="*/ 3051749 h 3051749"/>
                  <a:gd name="connsiteX3" fmla="*/ 0 w 998374"/>
                  <a:gd name="connsiteY3" fmla="*/ 3051749 h 3051749"/>
                  <a:gd name="connsiteX4" fmla="*/ 1352 w 998374"/>
                  <a:gd name="connsiteY4" fmla="*/ 3030878 h 3051749"/>
                  <a:gd name="connsiteX5" fmla="*/ 155035 w 998374"/>
                  <a:gd name="connsiteY5" fmla="*/ 933587 h 3051749"/>
                  <a:gd name="connsiteX6" fmla="*/ 195702 w 998374"/>
                  <a:gd name="connsiteY6" fmla="*/ 388566 h 3051749"/>
                  <a:gd name="connsiteX7" fmla="*/ 563321 w 998374"/>
                  <a:gd name="connsiteY7" fmla="*/ 559444 h 3051749"/>
                  <a:gd name="connsiteX8" fmla="*/ 224392 w 998374"/>
                  <a:gd name="connsiteY8" fmla="*/ 0 h 3051749"/>
                  <a:gd name="connsiteX9" fmla="*/ 224453 w 998374"/>
                  <a:gd name="connsiteY9" fmla="*/ 0 h 3051749"/>
                  <a:gd name="connsiteX10" fmla="*/ 200182 w 998374"/>
                  <a:gd name="connsiteY10" fmla="*/ 328530 h 3051749"/>
                  <a:gd name="connsiteX11" fmla="*/ 196925 w 998374"/>
                  <a:gd name="connsiteY11" fmla="*/ 372185 h 3051749"/>
                  <a:gd name="connsiteX12" fmla="*/ 200182 w 998374"/>
                  <a:gd name="connsiteY12" fmla="*/ 328529 h 3051749"/>
                  <a:gd name="connsiteX13" fmla="*/ 224392 w 998374"/>
                  <a:gd name="connsiteY13" fmla="*/ 0 h 3051749"/>
                  <a:gd name="connsiteX0" fmla="*/ 563321 w 998374"/>
                  <a:gd name="connsiteY0" fmla="*/ 559444 h 3051749"/>
                  <a:gd name="connsiteX1" fmla="*/ 998374 w 998374"/>
                  <a:gd name="connsiteY1" fmla="*/ 3051749 h 3051749"/>
                  <a:gd name="connsiteX2" fmla="*/ 0 w 998374"/>
                  <a:gd name="connsiteY2" fmla="*/ 3051749 h 3051749"/>
                  <a:gd name="connsiteX3" fmla="*/ 1352 w 998374"/>
                  <a:gd name="connsiteY3" fmla="*/ 3030878 h 3051749"/>
                  <a:gd name="connsiteX4" fmla="*/ 155035 w 998374"/>
                  <a:gd name="connsiteY4" fmla="*/ 933587 h 3051749"/>
                  <a:gd name="connsiteX5" fmla="*/ 195702 w 998374"/>
                  <a:gd name="connsiteY5" fmla="*/ 388566 h 3051749"/>
                  <a:gd name="connsiteX6" fmla="*/ 563321 w 998374"/>
                  <a:gd name="connsiteY6" fmla="*/ 559444 h 3051749"/>
                  <a:gd name="connsiteX7" fmla="*/ 224392 w 998374"/>
                  <a:gd name="connsiteY7" fmla="*/ 0 h 3051749"/>
                  <a:gd name="connsiteX8" fmla="*/ 224453 w 998374"/>
                  <a:gd name="connsiteY8" fmla="*/ 0 h 3051749"/>
                  <a:gd name="connsiteX9" fmla="*/ 200182 w 998374"/>
                  <a:gd name="connsiteY9" fmla="*/ 328530 h 3051749"/>
                  <a:gd name="connsiteX10" fmla="*/ 196925 w 998374"/>
                  <a:gd name="connsiteY10" fmla="*/ 372185 h 3051749"/>
                  <a:gd name="connsiteX11" fmla="*/ 200182 w 998374"/>
                  <a:gd name="connsiteY11" fmla="*/ 328529 h 3051749"/>
                  <a:gd name="connsiteX12" fmla="*/ 224392 w 998374"/>
                  <a:gd name="connsiteY12" fmla="*/ 0 h 3051749"/>
                  <a:gd name="connsiteX0" fmla="*/ 563321 w 998374"/>
                  <a:gd name="connsiteY0" fmla="*/ 559444 h 3051749"/>
                  <a:gd name="connsiteX1" fmla="*/ 998374 w 998374"/>
                  <a:gd name="connsiteY1" fmla="*/ 3051749 h 3051749"/>
                  <a:gd name="connsiteX2" fmla="*/ 0 w 998374"/>
                  <a:gd name="connsiteY2" fmla="*/ 3051749 h 3051749"/>
                  <a:gd name="connsiteX3" fmla="*/ 1352 w 998374"/>
                  <a:gd name="connsiteY3" fmla="*/ 3030878 h 3051749"/>
                  <a:gd name="connsiteX4" fmla="*/ 155035 w 998374"/>
                  <a:gd name="connsiteY4" fmla="*/ 933587 h 3051749"/>
                  <a:gd name="connsiteX5" fmla="*/ 195702 w 998374"/>
                  <a:gd name="connsiteY5" fmla="*/ 388566 h 3051749"/>
                  <a:gd name="connsiteX6" fmla="*/ 563321 w 998374"/>
                  <a:gd name="connsiteY6" fmla="*/ 559444 h 3051749"/>
                  <a:gd name="connsiteX7" fmla="*/ 200182 w 998374"/>
                  <a:gd name="connsiteY7" fmla="*/ 328529 h 3051749"/>
                  <a:gd name="connsiteX8" fmla="*/ 224453 w 998374"/>
                  <a:gd name="connsiteY8" fmla="*/ 0 h 3051749"/>
                  <a:gd name="connsiteX9" fmla="*/ 200182 w 998374"/>
                  <a:gd name="connsiteY9" fmla="*/ 328530 h 3051749"/>
                  <a:gd name="connsiteX10" fmla="*/ 196925 w 998374"/>
                  <a:gd name="connsiteY10" fmla="*/ 372185 h 3051749"/>
                  <a:gd name="connsiteX11" fmla="*/ 200182 w 998374"/>
                  <a:gd name="connsiteY11" fmla="*/ 328529 h 3051749"/>
                  <a:gd name="connsiteX0" fmla="*/ 563321 w 998374"/>
                  <a:gd name="connsiteY0" fmla="*/ 230915 h 2723220"/>
                  <a:gd name="connsiteX1" fmla="*/ 998374 w 998374"/>
                  <a:gd name="connsiteY1" fmla="*/ 2723220 h 2723220"/>
                  <a:gd name="connsiteX2" fmla="*/ 0 w 998374"/>
                  <a:gd name="connsiteY2" fmla="*/ 2723220 h 2723220"/>
                  <a:gd name="connsiteX3" fmla="*/ 1352 w 998374"/>
                  <a:gd name="connsiteY3" fmla="*/ 2702349 h 2723220"/>
                  <a:gd name="connsiteX4" fmla="*/ 155035 w 998374"/>
                  <a:gd name="connsiteY4" fmla="*/ 605058 h 2723220"/>
                  <a:gd name="connsiteX5" fmla="*/ 195702 w 998374"/>
                  <a:gd name="connsiteY5" fmla="*/ 60037 h 2723220"/>
                  <a:gd name="connsiteX6" fmla="*/ 563321 w 998374"/>
                  <a:gd name="connsiteY6" fmla="*/ 230915 h 2723220"/>
                  <a:gd name="connsiteX7" fmla="*/ 200182 w 998374"/>
                  <a:gd name="connsiteY7" fmla="*/ 0 h 2723220"/>
                  <a:gd name="connsiteX8" fmla="*/ 200182 w 998374"/>
                  <a:gd name="connsiteY8" fmla="*/ 1 h 2723220"/>
                  <a:gd name="connsiteX9" fmla="*/ 196925 w 998374"/>
                  <a:gd name="connsiteY9" fmla="*/ 43656 h 2723220"/>
                  <a:gd name="connsiteX10" fmla="*/ 200182 w 998374"/>
                  <a:gd name="connsiteY10" fmla="*/ 0 h 2723220"/>
                  <a:gd name="connsiteX0" fmla="*/ 563321 w 998374"/>
                  <a:gd name="connsiteY0" fmla="*/ 230914 h 2723219"/>
                  <a:gd name="connsiteX1" fmla="*/ 998374 w 998374"/>
                  <a:gd name="connsiteY1" fmla="*/ 2723219 h 2723219"/>
                  <a:gd name="connsiteX2" fmla="*/ 0 w 998374"/>
                  <a:gd name="connsiteY2" fmla="*/ 2723219 h 2723219"/>
                  <a:gd name="connsiteX3" fmla="*/ 1352 w 998374"/>
                  <a:gd name="connsiteY3" fmla="*/ 2702348 h 2723219"/>
                  <a:gd name="connsiteX4" fmla="*/ 155035 w 998374"/>
                  <a:gd name="connsiteY4" fmla="*/ 605057 h 2723219"/>
                  <a:gd name="connsiteX5" fmla="*/ 195702 w 998374"/>
                  <a:gd name="connsiteY5" fmla="*/ 60036 h 2723219"/>
                  <a:gd name="connsiteX6" fmla="*/ 563321 w 998374"/>
                  <a:gd name="connsiteY6" fmla="*/ 230914 h 2723219"/>
                  <a:gd name="connsiteX7" fmla="*/ 196925 w 998374"/>
                  <a:gd name="connsiteY7" fmla="*/ 43655 h 2723219"/>
                  <a:gd name="connsiteX8" fmla="*/ 200182 w 998374"/>
                  <a:gd name="connsiteY8" fmla="*/ 0 h 2723219"/>
                  <a:gd name="connsiteX9" fmla="*/ 196925 w 998374"/>
                  <a:gd name="connsiteY9" fmla="*/ 43655 h 2723219"/>
                  <a:gd name="connsiteX0" fmla="*/ 563321 w 998374"/>
                  <a:gd name="connsiteY0" fmla="*/ 170878 h 2663183"/>
                  <a:gd name="connsiteX1" fmla="*/ 998374 w 998374"/>
                  <a:gd name="connsiteY1" fmla="*/ 2663183 h 2663183"/>
                  <a:gd name="connsiteX2" fmla="*/ 0 w 998374"/>
                  <a:gd name="connsiteY2" fmla="*/ 2663183 h 2663183"/>
                  <a:gd name="connsiteX3" fmla="*/ 1352 w 998374"/>
                  <a:gd name="connsiteY3" fmla="*/ 2642312 h 2663183"/>
                  <a:gd name="connsiteX4" fmla="*/ 155035 w 998374"/>
                  <a:gd name="connsiteY4" fmla="*/ 545021 h 2663183"/>
                  <a:gd name="connsiteX5" fmla="*/ 195702 w 998374"/>
                  <a:gd name="connsiteY5" fmla="*/ 0 h 2663183"/>
                  <a:gd name="connsiteX6" fmla="*/ 563321 w 998374"/>
                  <a:gd name="connsiteY6" fmla="*/ 170878 h 2663183"/>
                  <a:gd name="connsiteX0" fmla="*/ 563321 w 998374"/>
                  <a:gd name="connsiteY0" fmla="*/ 170878 h 2663183"/>
                  <a:gd name="connsiteX1" fmla="*/ 998374 w 998374"/>
                  <a:gd name="connsiteY1" fmla="*/ 2663183 h 2663183"/>
                  <a:gd name="connsiteX2" fmla="*/ 0 w 998374"/>
                  <a:gd name="connsiteY2" fmla="*/ 2663183 h 2663183"/>
                  <a:gd name="connsiteX3" fmla="*/ 1352 w 998374"/>
                  <a:gd name="connsiteY3" fmla="*/ 2642312 h 2663183"/>
                  <a:gd name="connsiteX4" fmla="*/ 155035 w 998374"/>
                  <a:gd name="connsiteY4" fmla="*/ 545021 h 2663183"/>
                  <a:gd name="connsiteX5" fmla="*/ 195702 w 998374"/>
                  <a:gd name="connsiteY5" fmla="*/ 0 h 2663183"/>
                  <a:gd name="connsiteX6" fmla="*/ 376178 w 998374"/>
                  <a:gd name="connsiteY6" fmla="*/ 82008 h 2663183"/>
                  <a:gd name="connsiteX7" fmla="*/ 563321 w 998374"/>
                  <a:gd name="connsiteY7" fmla="*/ 170878 h 2663183"/>
                  <a:gd name="connsiteX0" fmla="*/ 563321 w 998374"/>
                  <a:gd name="connsiteY0" fmla="*/ 170878 h 2663183"/>
                  <a:gd name="connsiteX1" fmla="*/ 998374 w 998374"/>
                  <a:gd name="connsiteY1" fmla="*/ 2663183 h 2663183"/>
                  <a:gd name="connsiteX2" fmla="*/ 0 w 998374"/>
                  <a:gd name="connsiteY2" fmla="*/ 2663183 h 2663183"/>
                  <a:gd name="connsiteX3" fmla="*/ 1352 w 998374"/>
                  <a:gd name="connsiteY3" fmla="*/ 2642312 h 2663183"/>
                  <a:gd name="connsiteX4" fmla="*/ 155035 w 998374"/>
                  <a:gd name="connsiteY4" fmla="*/ 545021 h 2663183"/>
                  <a:gd name="connsiteX5" fmla="*/ 195702 w 998374"/>
                  <a:gd name="connsiteY5" fmla="*/ 0 h 2663183"/>
                  <a:gd name="connsiteX6" fmla="*/ 411103 w 998374"/>
                  <a:gd name="connsiteY6" fmla="*/ 28033 h 2663183"/>
                  <a:gd name="connsiteX7" fmla="*/ 563321 w 998374"/>
                  <a:gd name="connsiteY7" fmla="*/ 170878 h 266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98374" h="2663183">
                    <a:moveTo>
                      <a:pt x="563321" y="170878"/>
                    </a:moveTo>
                    <a:lnTo>
                      <a:pt x="998374" y="2663183"/>
                    </a:lnTo>
                    <a:lnTo>
                      <a:pt x="0" y="2663183"/>
                    </a:lnTo>
                    <a:cubicBezTo>
                      <a:pt x="451" y="2656226"/>
                      <a:pt x="901" y="2649269"/>
                      <a:pt x="1352" y="2642312"/>
                    </a:cubicBezTo>
                    <a:cubicBezTo>
                      <a:pt x="28661" y="2230274"/>
                      <a:pt x="93283" y="1370424"/>
                      <a:pt x="155035" y="545021"/>
                    </a:cubicBezTo>
                    <a:lnTo>
                      <a:pt x="195702" y="0"/>
                    </a:lnTo>
                    <a:lnTo>
                      <a:pt x="411103" y="28033"/>
                    </a:lnTo>
                    <a:lnTo>
                      <a:pt x="563321" y="170878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/>
              <a:p>
                <a:endParaRPr sz="3000">
                  <a:solidFill>
                    <a:srgbClr val="FFFFFF"/>
                  </a:solidFill>
                </a:endParaRPr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E5813FDD-F0E1-B957-5454-F2F72AF63224}"/>
                  </a:ext>
                </a:extLst>
              </p:cNvPr>
              <p:cNvSpPr/>
              <p:nvPr/>
            </p:nvSpPr>
            <p:spPr>
              <a:xfrm>
                <a:off x="5221756" y="1406476"/>
                <a:ext cx="706397" cy="1799938"/>
              </a:xfrm>
              <a:custGeom>
                <a:avLst/>
                <a:gdLst>
                  <a:gd name="connsiteX0" fmla="*/ 706397 w 706397"/>
                  <a:gd name="connsiteY0" fmla="*/ 0 h 1799938"/>
                  <a:gd name="connsiteX1" fmla="*/ 231911 w 706397"/>
                  <a:gd name="connsiteY1" fmla="*/ 1799938 h 1799938"/>
                  <a:gd name="connsiteX2" fmla="*/ 0 w 706397"/>
                  <a:gd name="connsiteY2" fmla="*/ 1389424 h 1799938"/>
                  <a:gd name="connsiteX0" fmla="*/ 706397 w 706397"/>
                  <a:gd name="connsiteY0" fmla="*/ 0 h 1799938"/>
                  <a:gd name="connsiteX1" fmla="*/ 394346 w 706397"/>
                  <a:gd name="connsiteY1" fmla="*/ 1181081 h 1799938"/>
                  <a:gd name="connsiteX2" fmla="*/ 231911 w 706397"/>
                  <a:gd name="connsiteY2" fmla="*/ 1799938 h 1799938"/>
                  <a:gd name="connsiteX3" fmla="*/ 0 w 706397"/>
                  <a:gd name="connsiteY3" fmla="*/ 1389424 h 1799938"/>
                  <a:gd name="connsiteX4" fmla="*/ 706397 w 706397"/>
                  <a:gd name="connsiteY4" fmla="*/ 0 h 1799938"/>
                  <a:gd name="connsiteX0" fmla="*/ 706397 w 706397"/>
                  <a:gd name="connsiteY0" fmla="*/ 0 h 1799938"/>
                  <a:gd name="connsiteX1" fmla="*/ 485137 w 706397"/>
                  <a:gd name="connsiteY1" fmla="*/ 1213507 h 1799938"/>
                  <a:gd name="connsiteX2" fmla="*/ 231911 w 706397"/>
                  <a:gd name="connsiteY2" fmla="*/ 1799938 h 1799938"/>
                  <a:gd name="connsiteX3" fmla="*/ 0 w 706397"/>
                  <a:gd name="connsiteY3" fmla="*/ 1389424 h 1799938"/>
                  <a:gd name="connsiteX4" fmla="*/ 706397 w 706397"/>
                  <a:gd name="connsiteY4" fmla="*/ 0 h 17999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06397" h="1799938">
                    <a:moveTo>
                      <a:pt x="706397" y="0"/>
                    </a:moveTo>
                    <a:lnTo>
                      <a:pt x="485137" y="1213507"/>
                    </a:lnTo>
                    <a:lnTo>
                      <a:pt x="231911" y="1799938"/>
                    </a:lnTo>
                    <a:lnTo>
                      <a:pt x="0" y="1389424"/>
                    </a:lnTo>
                    <a:lnTo>
                      <a:pt x="706397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sz="30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8089549B-B5D9-7143-B447-6B39FD0B6302}"/>
                  </a:ext>
                </a:extLst>
              </p:cNvPr>
              <p:cNvSpPr/>
              <p:nvPr/>
            </p:nvSpPr>
            <p:spPr>
              <a:xfrm>
                <a:off x="5930822" y="1400247"/>
                <a:ext cx="617383" cy="1565171"/>
              </a:xfrm>
              <a:custGeom>
                <a:avLst/>
                <a:gdLst>
                  <a:gd name="connsiteX0" fmla="*/ 498 w 617383"/>
                  <a:gd name="connsiteY0" fmla="*/ 0 h 1565171"/>
                  <a:gd name="connsiteX1" fmla="*/ 617383 w 617383"/>
                  <a:gd name="connsiteY1" fmla="*/ 1213724 h 1565171"/>
                  <a:gd name="connsiteX2" fmla="*/ 268619 w 617383"/>
                  <a:gd name="connsiteY2" fmla="*/ 1565171 h 1565171"/>
                  <a:gd name="connsiteX3" fmla="*/ 0 w 617383"/>
                  <a:gd name="connsiteY3" fmla="*/ 977 h 1565171"/>
                  <a:gd name="connsiteX0" fmla="*/ 498 w 617383"/>
                  <a:gd name="connsiteY0" fmla="*/ 0 h 1565171"/>
                  <a:gd name="connsiteX1" fmla="*/ 617383 w 617383"/>
                  <a:gd name="connsiteY1" fmla="*/ 1213724 h 1565171"/>
                  <a:gd name="connsiteX2" fmla="*/ 268619 w 617383"/>
                  <a:gd name="connsiteY2" fmla="*/ 1565171 h 1565171"/>
                  <a:gd name="connsiteX3" fmla="*/ 158693 w 617383"/>
                  <a:gd name="connsiteY3" fmla="*/ 992757 h 1565171"/>
                  <a:gd name="connsiteX4" fmla="*/ 0 w 617383"/>
                  <a:gd name="connsiteY4" fmla="*/ 977 h 1565171"/>
                  <a:gd name="connsiteX5" fmla="*/ 498 w 617383"/>
                  <a:gd name="connsiteY5" fmla="*/ 0 h 1565171"/>
                  <a:gd name="connsiteX0" fmla="*/ 498 w 617383"/>
                  <a:gd name="connsiteY0" fmla="*/ 0 h 1565171"/>
                  <a:gd name="connsiteX1" fmla="*/ 617383 w 617383"/>
                  <a:gd name="connsiteY1" fmla="*/ 1213724 h 1565171"/>
                  <a:gd name="connsiteX2" fmla="*/ 268619 w 617383"/>
                  <a:gd name="connsiteY2" fmla="*/ 1565171 h 1565171"/>
                  <a:gd name="connsiteX3" fmla="*/ 74386 w 617383"/>
                  <a:gd name="connsiteY3" fmla="*/ 1057608 h 1565171"/>
                  <a:gd name="connsiteX4" fmla="*/ 0 w 617383"/>
                  <a:gd name="connsiteY4" fmla="*/ 977 h 1565171"/>
                  <a:gd name="connsiteX5" fmla="*/ 498 w 617383"/>
                  <a:gd name="connsiteY5" fmla="*/ 0 h 1565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17383" h="1565171">
                    <a:moveTo>
                      <a:pt x="498" y="0"/>
                    </a:moveTo>
                    <a:lnTo>
                      <a:pt x="617383" y="1213724"/>
                    </a:lnTo>
                    <a:lnTo>
                      <a:pt x="268619" y="1565171"/>
                    </a:lnTo>
                    <a:lnTo>
                      <a:pt x="74386" y="1057608"/>
                    </a:lnTo>
                    <a:lnTo>
                      <a:pt x="0" y="977"/>
                    </a:lnTo>
                    <a:lnTo>
                      <a:pt x="498" y="0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sz="30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" name="Triangle">
                <a:extLst>
                  <a:ext uri="{FF2B5EF4-FFF2-40B4-BE49-F238E27FC236}">
                    <a16:creationId xmlns:a16="http://schemas.microsoft.com/office/drawing/2014/main" id="{FEF2F2CD-A265-4CBE-7E09-D3CED41DE8E8}"/>
                  </a:ext>
                </a:extLst>
              </p:cNvPr>
              <p:cNvSpPr/>
              <p:nvPr/>
            </p:nvSpPr>
            <p:spPr>
              <a:xfrm>
                <a:off x="5455015" y="1398270"/>
                <a:ext cx="476639" cy="18081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8657" y="16218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sz="3000">
                  <a:solidFill>
                    <a:srgbClr val="FFFFFF"/>
                  </a:solidFill>
                </a:endParaRPr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E00A720D-88C3-FD6E-183D-28B294F4B8B9}"/>
                  </a:ext>
                </a:extLst>
              </p:cNvPr>
              <p:cNvSpPr/>
              <p:nvPr/>
            </p:nvSpPr>
            <p:spPr>
              <a:xfrm>
                <a:off x="5829799" y="1404173"/>
                <a:ext cx="367619" cy="1561245"/>
              </a:xfrm>
              <a:custGeom>
                <a:avLst/>
                <a:gdLst>
                  <a:gd name="connsiteX0" fmla="*/ 99523 w 367619"/>
                  <a:gd name="connsiteY0" fmla="*/ 0 h 1561245"/>
                  <a:gd name="connsiteX1" fmla="*/ 367619 w 367619"/>
                  <a:gd name="connsiteY1" fmla="*/ 1561245 h 1561245"/>
                  <a:gd name="connsiteX2" fmla="*/ 0 w 367619"/>
                  <a:gd name="connsiteY2" fmla="*/ 1390367 h 1561245"/>
                  <a:gd name="connsiteX3" fmla="*/ 4480 w 367619"/>
                  <a:gd name="connsiteY3" fmla="*/ 1330331 h 1561245"/>
                  <a:gd name="connsiteX4" fmla="*/ 95793 w 367619"/>
                  <a:gd name="connsiteY4" fmla="*/ 44781 h 1561245"/>
                  <a:gd name="connsiteX5" fmla="*/ 98038 w 367619"/>
                  <a:gd name="connsiteY5" fmla="*/ 2922 h 15612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7619" h="1561245">
                    <a:moveTo>
                      <a:pt x="99523" y="0"/>
                    </a:moveTo>
                    <a:lnTo>
                      <a:pt x="367619" y="1561245"/>
                    </a:lnTo>
                    <a:lnTo>
                      <a:pt x="0" y="1390367"/>
                    </a:lnTo>
                    <a:lnTo>
                      <a:pt x="4480" y="1330331"/>
                    </a:lnTo>
                    <a:cubicBezTo>
                      <a:pt x="47834" y="746803"/>
                      <a:pt x="83922" y="250469"/>
                      <a:pt x="95793" y="44781"/>
                    </a:cubicBezTo>
                    <a:lnTo>
                      <a:pt x="98038" y="2922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sz="30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B8C2A681-79A0-8430-0615-91254395821A}"/>
                </a:ext>
              </a:extLst>
            </p:cNvPr>
            <p:cNvGrpSpPr/>
            <p:nvPr/>
          </p:nvGrpSpPr>
          <p:grpSpPr>
            <a:xfrm>
              <a:off x="7026369" y="2793387"/>
              <a:ext cx="3571606" cy="3512524"/>
              <a:chOff x="3868455" y="1398270"/>
              <a:chExt cx="4127736" cy="4059455"/>
            </a:xfrm>
          </p:grpSpPr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A30DFF02-8959-0E88-BEE3-A3F57C3999B4}"/>
                  </a:ext>
                </a:extLst>
              </p:cNvPr>
              <p:cNvSpPr/>
              <p:nvPr/>
            </p:nvSpPr>
            <p:spPr>
              <a:xfrm>
                <a:off x="4607043" y="1401005"/>
                <a:ext cx="1323891" cy="4056719"/>
              </a:xfrm>
              <a:custGeom>
                <a:avLst/>
                <a:gdLst>
                  <a:gd name="connsiteX0" fmla="*/ 1223873 w 1323891"/>
                  <a:gd name="connsiteY0" fmla="*/ 1394054 h 4056719"/>
                  <a:gd name="connsiteX1" fmla="*/ 1243245 w 1323891"/>
                  <a:gd name="connsiteY1" fmla="*/ 1403059 h 4056719"/>
                  <a:gd name="connsiteX2" fmla="*/ 1089650 w 1323891"/>
                  <a:gd name="connsiteY2" fmla="*/ 4056719 h 4056719"/>
                  <a:gd name="connsiteX3" fmla="*/ 0 w 1323891"/>
                  <a:gd name="connsiteY3" fmla="*/ 4056719 h 4056719"/>
                  <a:gd name="connsiteX4" fmla="*/ 7192 w 1323891"/>
                  <a:gd name="connsiteY4" fmla="*/ 4032962 h 4056719"/>
                  <a:gd name="connsiteX5" fmla="*/ 689737 w 1323891"/>
                  <a:gd name="connsiteY5" fmla="*/ 1958684 h 4056719"/>
                  <a:gd name="connsiteX6" fmla="*/ 780165 w 1323891"/>
                  <a:gd name="connsiteY6" fmla="*/ 1687765 h 4056719"/>
                  <a:gd name="connsiteX7" fmla="*/ 846625 w 1323891"/>
                  <a:gd name="connsiteY7" fmla="*/ 1805409 h 4056719"/>
                  <a:gd name="connsiteX8" fmla="*/ 850086 w 1323891"/>
                  <a:gd name="connsiteY8" fmla="*/ 1797395 h 4056719"/>
                  <a:gd name="connsiteX9" fmla="*/ 847973 w 1323891"/>
                  <a:gd name="connsiteY9" fmla="*/ 1805409 h 4056719"/>
                  <a:gd name="connsiteX10" fmla="*/ 1320458 w 1323891"/>
                  <a:gd name="connsiteY10" fmla="*/ 12357 h 4056719"/>
                  <a:gd name="connsiteX11" fmla="*/ 1320413 w 1323891"/>
                  <a:gd name="connsiteY11" fmla="*/ 13196 h 4056719"/>
                  <a:gd name="connsiteX12" fmla="*/ 1318112 w 1323891"/>
                  <a:gd name="connsiteY12" fmla="*/ 21925 h 4056719"/>
                  <a:gd name="connsiteX13" fmla="*/ 1318676 w 1323891"/>
                  <a:gd name="connsiteY13" fmla="*/ 18829 h 4056719"/>
                  <a:gd name="connsiteX14" fmla="*/ 1323891 w 1323891"/>
                  <a:gd name="connsiteY14" fmla="*/ 0 h 4056719"/>
                  <a:gd name="connsiteX15" fmla="*/ 1322586 w 1323891"/>
                  <a:gd name="connsiteY15" fmla="*/ 4953 h 4056719"/>
                  <a:gd name="connsiteX16" fmla="*/ 1322551 w 1323891"/>
                  <a:gd name="connsiteY16" fmla="*/ 4753 h 4056719"/>
                  <a:gd name="connsiteX17" fmla="*/ 1323823 w 1323891"/>
                  <a:gd name="connsiteY17" fmla="*/ 134 h 4056719"/>
                  <a:gd name="connsiteX0" fmla="*/ 1223873 w 1323891"/>
                  <a:gd name="connsiteY0" fmla="*/ 1394054 h 4056719"/>
                  <a:gd name="connsiteX1" fmla="*/ 1243245 w 1323891"/>
                  <a:gd name="connsiteY1" fmla="*/ 1403059 h 4056719"/>
                  <a:gd name="connsiteX2" fmla="*/ 1089650 w 1323891"/>
                  <a:gd name="connsiteY2" fmla="*/ 4056719 h 4056719"/>
                  <a:gd name="connsiteX3" fmla="*/ 0 w 1323891"/>
                  <a:gd name="connsiteY3" fmla="*/ 4056719 h 4056719"/>
                  <a:gd name="connsiteX4" fmla="*/ 7192 w 1323891"/>
                  <a:gd name="connsiteY4" fmla="*/ 4032962 h 4056719"/>
                  <a:gd name="connsiteX5" fmla="*/ 689737 w 1323891"/>
                  <a:gd name="connsiteY5" fmla="*/ 1958684 h 4056719"/>
                  <a:gd name="connsiteX6" fmla="*/ 780165 w 1323891"/>
                  <a:gd name="connsiteY6" fmla="*/ 1687765 h 4056719"/>
                  <a:gd name="connsiteX7" fmla="*/ 846625 w 1323891"/>
                  <a:gd name="connsiteY7" fmla="*/ 1805409 h 4056719"/>
                  <a:gd name="connsiteX8" fmla="*/ 850086 w 1323891"/>
                  <a:gd name="connsiteY8" fmla="*/ 1797395 h 4056719"/>
                  <a:gd name="connsiteX9" fmla="*/ 847973 w 1323891"/>
                  <a:gd name="connsiteY9" fmla="*/ 1805409 h 4056719"/>
                  <a:gd name="connsiteX10" fmla="*/ 1019057 w 1323891"/>
                  <a:gd name="connsiteY10" fmla="*/ 1608895 h 4056719"/>
                  <a:gd name="connsiteX11" fmla="*/ 1223873 w 1323891"/>
                  <a:gd name="connsiteY11" fmla="*/ 1394054 h 4056719"/>
                  <a:gd name="connsiteX12" fmla="*/ 1320458 w 1323891"/>
                  <a:gd name="connsiteY12" fmla="*/ 12357 h 4056719"/>
                  <a:gd name="connsiteX13" fmla="*/ 1320413 w 1323891"/>
                  <a:gd name="connsiteY13" fmla="*/ 13196 h 4056719"/>
                  <a:gd name="connsiteX14" fmla="*/ 1318112 w 1323891"/>
                  <a:gd name="connsiteY14" fmla="*/ 21925 h 4056719"/>
                  <a:gd name="connsiteX15" fmla="*/ 1318676 w 1323891"/>
                  <a:gd name="connsiteY15" fmla="*/ 18829 h 4056719"/>
                  <a:gd name="connsiteX16" fmla="*/ 1320458 w 1323891"/>
                  <a:gd name="connsiteY16" fmla="*/ 12357 h 4056719"/>
                  <a:gd name="connsiteX17" fmla="*/ 1323891 w 1323891"/>
                  <a:gd name="connsiteY17" fmla="*/ 0 h 4056719"/>
                  <a:gd name="connsiteX18" fmla="*/ 1322586 w 1323891"/>
                  <a:gd name="connsiteY18" fmla="*/ 4953 h 4056719"/>
                  <a:gd name="connsiteX19" fmla="*/ 1322551 w 1323891"/>
                  <a:gd name="connsiteY19" fmla="*/ 4753 h 4056719"/>
                  <a:gd name="connsiteX20" fmla="*/ 1323823 w 1323891"/>
                  <a:gd name="connsiteY20" fmla="*/ 134 h 4056719"/>
                  <a:gd name="connsiteX21" fmla="*/ 1323891 w 1323891"/>
                  <a:gd name="connsiteY21" fmla="*/ 0 h 4056719"/>
                  <a:gd name="connsiteX0" fmla="*/ 1223873 w 1323891"/>
                  <a:gd name="connsiteY0" fmla="*/ 1394054 h 4056719"/>
                  <a:gd name="connsiteX1" fmla="*/ 1243245 w 1323891"/>
                  <a:gd name="connsiteY1" fmla="*/ 1403059 h 4056719"/>
                  <a:gd name="connsiteX2" fmla="*/ 1089650 w 1323891"/>
                  <a:gd name="connsiteY2" fmla="*/ 4056719 h 4056719"/>
                  <a:gd name="connsiteX3" fmla="*/ 0 w 1323891"/>
                  <a:gd name="connsiteY3" fmla="*/ 4056719 h 4056719"/>
                  <a:gd name="connsiteX4" fmla="*/ 7192 w 1323891"/>
                  <a:gd name="connsiteY4" fmla="*/ 4032962 h 4056719"/>
                  <a:gd name="connsiteX5" fmla="*/ 689737 w 1323891"/>
                  <a:gd name="connsiteY5" fmla="*/ 1958684 h 4056719"/>
                  <a:gd name="connsiteX6" fmla="*/ 780165 w 1323891"/>
                  <a:gd name="connsiteY6" fmla="*/ 1687765 h 4056719"/>
                  <a:gd name="connsiteX7" fmla="*/ 846625 w 1323891"/>
                  <a:gd name="connsiteY7" fmla="*/ 1805409 h 4056719"/>
                  <a:gd name="connsiteX8" fmla="*/ 850086 w 1323891"/>
                  <a:gd name="connsiteY8" fmla="*/ 1797395 h 4056719"/>
                  <a:gd name="connsiteX9" fmla="*/ 847973 w 1323891"/>
                  <a:gd name="connsiteY9" fmla="*/ 1805409 h 4056719"/>
                  <a:gd name="connsiteX10" fmla="*/ 980957 w 1323891"/>
                  <a:gd name="connsiteY10" fmla="*/ 1529520 h 4056719"/>
                  <a:gd name="connsiteX11" fmla="*/ 1223873 w 1323891"/>
                  <a:gd name="connsiteY11" fmla="*/ 1394054 h 4056719"/>
                  <a:gd name="connsiteX12" fmla="*/ 1320458 w 1323891"/>
                  <a:gd name="connsiteY12" fmla="*/ 12357 h 4056719"/>
                  <a:gd name="connsiteX13" fmla="*/ 1320413 w 1323891"/>
                  <a:gd name="connsiteY13" fmla="*/ 13196 h 4056719"/>
                  <a:gd name="connsiteX14" fmla="*/ 1318112 w 1323891"/>
                  <a:gd name="connsiteY14" fmla="*/ 21925 h 4056719"/>
                  <a:gd name="connsiteX15" fmla="*/ 1318676 w 1323891"/>
                  <a:gd name="connsiteY15" fmla="*/ 18829 h 4056719"/>
                  <a:gd name="connsiteX16" fmla="*/ 1320458 w 1323891"/>
                  <a:gd name="connsiteY16" fmla="*/ 12357 h 4056719"/>
                  <a:gd name="connsiteX17" fmla="*/ 1323891 w 1323891"/>
                  <a:gd name="connsiteY17" fmla="*/ 0 h 4056719"/>
                  <a:gd name="connsiteX18" fmla="*/ 1322586 w 1323891"/>
                  <a:gd name="connsiteY18" fmla="*/ 4953 h 4056719"/>
                  <a:gd name="connsiteX19" fmla="*/ 1322551 w 1323891"/>
                  <a:gd name="connsiteY19" fmla="*/ 4753 h 4056719"/>
                  <a:gd name="connsiteX20" fmla="*/ 1323823 w 1323891"/>
                  <a:gd name="connsiteY20" fmla="*/ 134 h 4056719"/>
                  <a:gd name="connsiteX21" fmla="*/ 1323891 w 1323891"/>
                  <a:gd name="connsiteY21" fmla="*/ 0 h 4056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323891" h="4056719">
                    <a:moveTo>
                      <a:pt x="1223873" y="1394054"/>
                    </a:moveTo>
                    <a:lnTo>
                      <a:pt x="1243245" y="1403059"/>
                    </a:lnTo>
                    <a:lnTo>
                      <a:pt x="1089650" y="4056719"/>
                    </a:lnTo>
                    <a:lnTo>
                      <a:pt x="0" y="4056719"/>
                    </a:lnTo>
                    <a:lnTo>
                      <a:pt x="7192" y="4032962"/>
                    </a:lnTo>
                    <a:cubicBezTo>
                      <a:pt x="144197" y="3586558"/>
                      <a:pt x="422397" y="2757920"/>
                      <a:pt x="689737" y="1958684"/>
                    </a:cubicBezTo>
                    <a:lnTo>
                      <a:pt x="780165" y="1687765"/>
                    </a:lnTo>
                    <a:lnTo>
                      <a:pt x="846625" y="1805409"/>
                    </a:lnTo>
                    <a:lnTo>
                      <a:pt x="850086" y="1797395"/>
                    </a:lnTo>
                    <a:lnTo>
                      <a:pt x="847973" y="1805409"/>
                    </a:lnTo>
                    <a:lnTo>
                      <a:pt x="980957" y="1529520"/>
                    </a:lnTo>
                    <a:lnTo>
                      <a:pt x="1223873" y="1394054"/>
                    </a:lnTo>
                    <a:close/>
                    <a:moveTo>
                      <a:pt x="1320458" y="12357"/>
                    </a:moveTo>
                    <a:cubicBezTo>
                      <a:pt x="1320443" y="12637"/>
                      <a:pt x="1320428" y="12916"/>
                      <a:pt x="1320413" y="13196"/>
                    </a:cubicBezTo>
                    <a:lnTo>
                      <a:pt x="1318112" y="21925"/>
                    </a:lnTo>
                    <a:lnTo>
                      <a:pt x="1318676" y="18829"/>
                    </a:lnTo>
                    <a:lnTo>
                      <a:pt x="1320458" y="12357"/>
                    </a:lnTo>
                    <a:close/>
                    <a:moveTo>
                      <a:pt x="1323891" y="0"/>
                    </a:moveTo>
                    <a:lnTo>
                      <a:pt x="1322586" y="4953"/>
                    </a:lnTo>
                    <a:cubicBezTo>
                      <a:pt x="1322574" y="4886"/>
                      <a:pt x="1322563" y="4820"/>
                      <a:pt x="1322551" y="4753"/>
                    </a:cubicBezTo>
                    <a:lnTo>
                      <a:pt x="1323823" y="134"/>
                    </a:lnTo>
                    <a:cubicBezTo>
                      <a:pt x="1323846" y="89"/>
                      <a:pt x="1323868" y="45"/>
                      <a:pt x="1323891" y="0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/>
              <a:p>
                <a:endParaRPr sz="3000">
                  <a:solidFill>
                    <a:srgbClr val="FFFFFF"/>
                  </a:solidFill>
                </a:endParaRPr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EB1A85D8-024B-5F99-D36C-D676BF354786}"/>
                  </a:ext>
                </a:extLst>
              </p:cNvPr>
              <p:cNvSpPr/>
              <p:nvPr/>
            </p:nvSpPr>
            <p:spPr>
              <a:xfrm>
                <a:off x="3868455" y="2795899"/>
                <a:ext cx="1597117" cy="2661823"/>
              </a:xfrm>
              <a:custGeom>
                <a:avLst/>
                <a:gdLst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585211 w 2059743"/>
                  <a:gd name="connsiteY4" fmla="*/ 1800031 h 4051340"/>
                  <a:gd name="connsiteX5" fmla="*/ 1597848 w 2059743"/>
                  <a:gd name="connsiteY5" fmla="*/ 1770766 h 4051340"/>
                  <a:gd name="connsiteX6" fmla="*/ 1002972 w 2059743"/>
                  <a:gd name="connsiteY6" fmla="*/ 4051340 h 4051340"/>
                  <a:gd name="connsiteX7" fmla="*/ 0 w 2059743"/>
                  <a:gd name="connsiteY7" fmla="*/ 4051340 h 4051340"/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585211 w 2059743"/>
                  <a:gd name="connsiteY4" fmla="*/ 1800031 h 4051340"/>
                  <a:gd name="connsiteX5" fmla="*/ 1002972 w 2059743"/>
                  <a:gd name="connsiteY5" fmla="*/ 4051340 h 4051340"/>
                  <a:gd name="connsiteX6" fmla="*/ 0 w 2059743"/>
                  <a:gd name="connsiteY6" fmla="*/ 4051340 h 4051340"/>
                  <a:gd name="connsiteX7" fmla="*/ 2059743 w 2059743"/>
                  <a:gd name="connsiteY7" fmla="*/ 0 h 4051340"/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468719 w 2059743"/>
                  <a:gd name="connsiteY4" fmla="*/ 1606692 h 4051340"/>
                  <a:gd name="connsiteX5" fmla="*/ 1585211 w 2059743"/>
                  <a:gd name="connsiteY5" fmla="*/ 1800031 h 4051340"/>
                  <a:gd name="connsiteX6" fmla="*/ 1002972 w 2059743"/>
                  <a:gd name="connsiteY6" fmla="*/ 4051340 h 4051340"/>
                  <a:gd name="connsiteX7" fmla="*/ 0 w 2059743"/>
                  <a:gd name="connsiteY7" fmla="*/ 4051340 h 4051340"/>
                  <a:gd name="connsiteX8" fmla="*/ 2059743 w 2059743"/>
                  <a:gd name="connsiteY8" fmla="*/ 0 h 4051340"/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516344 w 2059743"/>
                  <a:gd name="connsiteY4" fmla="*/ 1552717 h 4051340"/>
                  <a:gd name="connsiteX5" fmla="*/ 1585211 w 2059743"/>
                  <a:gd name="connsiteY5" fmla="*/ 1800031 h 4051340"/>
                  <a:gd name="connsiteX6" fmla="*/ 1002972 w 2059743"/>
                  <a:gd name="connsiteY6" fmla="*/ 4051340 h 4051340"/>
                  <a:gd name="connsiteX7" fmla="*/ 0 w 2059743"/>
                  <a:gd name="connsiteY7" fmla="*/ 4051340 h 4051340"/>
                  <a:gd name="connsiteX8" fmla="*/ 2059743 w 2059743"/>
                  <a:gd name="connsiteY8" fmla="*/ 0 h 4051340"/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516344 w 2059743"/>
                  <a:gd name="connsiteY4" fmla="*/ 1552717 h 4051340"/>
                  <a:gd name="connsiteX5" fmla="*/ 1597117 w 2059743"/>
                  <a:gd name="connsiteY5" fmla="*/ 1769075 h 4051340"/>
                  <a:gd name="connsiteX6" fmla="*/ 1002972 w 2059743"/>
                  <a:gd name="connsiteY6" fmla="*/ 4051340 h 4051340"/>
                  <a:gd name="connsiteX7" fmla="*/ 0 w 2059743"/>
                  <a:gd name="connsiteY7" fmla="*/ 4051340 h 4051340"/>
                  <a:gd name="connsiteX8" fmla="*/ 2059743 w 2059743"/>
                  <a:gd name="connsiteY8" fmla="*/ 0 h 4051340"/>
                  <a:gd name="connsiteX0" fmla="*/ 0 w 2059697"/>
                  <a:gd name="connsiteY0" fmla="*/ 4051248 h 4051248"/>
                  <a:gd name="connsiteX1" fmla="*/ 2059647 w 2059697"/>
                  <a:gd name="connsiteY1" fmla="*/ 278 h 4051248"/>
                  <a:gd name="connsiteX2" fmla="*/ 2059697 w 2059697"/>
                  <a:gd name="connsiteY2" fmla="*/ 1 h 4051248"/>
                  <a:gd name="connsiteX3" fmla="*/ 1353300 w 2059697"/>
                  <a:gd name="connsiteY3" fmla="*/ 1389425 h 4051248"/>
                  <a:gd name="connsiteX4" fmla="*/ 1516344 w 2059697"/>
                  <a:gd name="connsiteY4" fmla="*/ 1552625 h 4051248"/>
                  <a:gd name="connsiteX5" fmla="*/ 1597117 w 2059697"/>
                  <a:gd name="connsiteY5" fmla="*/ 1768983 h 4051248"/>
                  <a:gd name="connsiteX6" fmla="*/ 1002972 w 2059697"/>
                  <a:gd name="connsiteY6" fmla="*/ 4051248 h 4051248"/>
                  <a:gd name="connsiteX7" fmla="*/ 0 w 2059697"/>
                  <a:gd name="connsiteY7" fmla="*/ 4051248 h 4051248"/>
                  <a:gd name="connsiteX0" fmla="*/ 0 w 2097912"/>
                  <a:gd name="connsiteY0" fmla="*/ 4129299 h 4129299"/>
                  <a:gd name="connsiteX1" fmla="*/ 2059647 w 2097912"/>
                  <a:gd name="connsiteY1" fmla="*/ 78329 h 4129299"/>
                  <a:gd name="connsiteX2" fmla="*/ 1353300 w 2097912"/>
                  <a:gd name="connsiteY2" fmla="*/ 1467476 h 4129299"/>
                  <a:gd name="connsiteX3" fmla="*/ 1516344 w 2097912"/>
                  <a:gd name="connsiteY3" fmla="*/ 1630676 h 4129299"/>
                  <a:gd name="connsiteX4" fmla="*/ 1597117 w 2097912"/>
                  <a:gd name="connsiteY4" fmla="*/ 1847034 h 4129299"/>
                  <a:gd name="connsiteX5" fmla="*/ 1002972 w 2097912"/>
                  <a:gd name="connsiteY5" fmla="*/ 4129299 h 4129299"/>
                  <a:gd name="connsiteX6" fmla="*/ 0 w 2097912"/>
                  <a:gd name="connsiteY6" fmla="*/ 4129299 h 4129299"/>
                  <a:gd name="connsiteX0" fmla="*/ 0 w 1597117"/>
                  <a:gd name="connsiteY0" fmla="*/ 2661823 h 2661823"/>
                  <a:gd name="connsiteX1" fmla="*/ 1353300 w 1597117"/>
                  <a:gd name="connsiteY1" fmla="*/ 0 h 2661823"/>
                  <a:gd name="connsiteX2" fmla="*/ 1516344 w 1597117"/>
                  <a:gd name="connsiteY2" fmla="*/ 163200 h 2661823"/>
                  <a:gd name="connsiteX3" fmla="*/ 1597117 w 1597117"/>
                  <a:gd name="connsiteY3" fmla="*/ 379558 h 2661823"/>
                  <a:gd name="connsiteX4" fmla="*/ 1002972 w 1597117"/>
                  <a:gd name="connsiteY4" fmla="*/ 2661823 h 2661823"/>
                  <a:gd name="connsiteX5" fmla="*/ 0 w 1597117"/>
                  <a:gd name="connsiteY5" fmla="*/ 2661823 h 2661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97117" h="2661823">
                    <a:moveTo>
                      <a:pt x="0" y="2661823"/>
                    </a:moveTo>
                    <a:lnTo>
                      <a:pt x="1353300" y="0"/>
                    </a:lnTo>
                    <a:lnTo>
                      <a:pt x="1516344" y="163200"/>
                    </a:lnTo>
                    <a:lnTo>
                      <a:pt x="1597117" y="379558"/>
                    </a:lnTo>
                    <a:lnTo>
                      <a:pt x="1002972" y="2661823"/>
                    </a:lnTo>
                    <a:lnTo>
                      <a:pt x="0" y="2661823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/>
              <a:p>
                <a:endParaRPr sz="3000">
                  <a:solidFill>
                    <a:srgbClr val="FFFFFF"/>
                  </a:solidFill>
                </a:endParaRPr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F391190E-CDF0-B74E-2ABE-873FA4C89E3F}"/>
                  </a:ext>
                </a:extLst>
              </p:cNvPr>
              <p:cNvSpPr/>
              <p:nvPr/>
            </p:nvSpPr>
            <p:spPr>
              <a:xfrm>
                <a:off x="6179932" y="2613972"/>
                <a:ext cx="1816259" cy="2843752"/>
              </a:xfrm>
              <a:custGeom>
                <a:avLst/>
                <a:gdLst>
                  <a:gd name="connsiteX0" fmla="*/ 538 w 2065395"/>
                  <a:gd name="connsiteY0" fmla="*/ 0 h 4057506"/>
                  <a:gd name="connsiteX1" fmla="*/ 24075 w 2065395"/>
                  <a:gd name="connsiteY1" fmla="*/ 44989 h 4057506"/>
                  <a:gd name="connsiteX2" fmla="*/ 46547 w 2065395"/>
                  <a:gd name="connsiteY2" fmla="*/ 86602 h 4057506"/>
                  <a:gd name="connsiteX3" fmla="*/ 2065395 w 2065395"/>
                  <a:gd name="connsiteY3" fmla="*/ 4057506 h 4057506"/>
                  <a:gd name="connsiteX4" fmla="*/ 649484 w 2065395"/>
                  <a:gd name="connsiteY4" fmla="*/ 4057506 h 4057506"/>
                  <a:gd name="connsiteX5" fmla="*/ 249136 w 2065395"/>
                  <a:gd name="connsiteY5" fmla="*/ 1557073 h 4057506"/>
                  <a:gd name="connsiteX6" fmla="*/ 266623 w 2065395"/>
                  <a:gd name="connsiteY6" fmla="*/ 1565201 h 4057506"/>
                  <a:gd name="connsiteX7" fmla="*/ 264977 w 2065395"/>
                  <a:gd name="connsiteY7" fmla="*/ 1555612 h 4057506"/>
                  <a:gd name="connsiteX8" fmla="*/ 268646 w 2065395"/>
                  <a:gd name="connsiteY8" fmla="*/ 1565201 h 4057506"/>
                  <a:gd name="connsiteX9" fmla="*/ 617410 w 2065395"/>
                  <a:gd name="connsiteY9" fmla="*/ 1213754 h 4057506"/>
                  <a:gd name="connsiteX10" fmla="*/ 525 w 2065395"/>
                  <a:gd name="connsiteY10" fmla="*/ 30 h 4057506"/>
                  <a:gd name="connsiteX11" fmla="*/ 27 w 2065395"/>
                  <a:gd name="connsiteY11" fmla="*/ 1007 h 4057506"/>
                  <a:gd name="connsiteX12" fmla="*/ 55 w 2065395"/>
                  <a:gd name="connsiteY12" fmla="*/ 1397 h 4057506"/>
                  <a:gd name="connsiteX13" fmla="*/ 0 w 2065395"/>
                  <a:gd name="connsiteY13" fmla="*/ 1057 h 4057506"/>
                  <a:gd name="connsiteX0" fmla="*/ 0 w 2065395"/>
                  <a:gd name="connsiteY0" fmla="*/ 1027 h 4057476"/>
                  <a:gd name="connsiteX1" fmla="*/ 24075 w 2065395"/>
                  <a:gd name="connsiteY1" fmla="*/ 44959 h 4057476"/>
                  <a:gd name="connsiteX2" fmla="*/ 46547 w 2065395"/>
                  <a:gd name="connsiteY2" fmla="*/ 86572 h 4057476"/>
                  <a:gd name="connsiteX3" fmla="*/ 2065395 w 2065395"/>
                  <a:gd name="connsiteY3" fmla="*/ 4057476 h 4057476"/>
                  <a:gd name="connsiteX4" fmla="*/ 649484 w 2065395"/>
                  <a:gd name="connsiteY4" fmla="*/ 4057476 h 4057476"/>
                  <a:gd name="connsiteX5" fmla="*/ 249136 w 2065395"/>
                  <a:gd name="connsiteY5" fmla="*/ 1557043 h 4057476"/>
                  <a:gd name="connsiteX6" fmla="*/ 266623 w 2065395"/>
                  <a:gd name="connsiteY6" fmla="*/ 1565171 h 4057476"/>
                  <a:gd name="connsiteX7" fmla="*/ 264977 w 2065395"/>
                  <a:gd name="connsiteY7" fmla="*/ 1555582 h 4057476"/>
                  <a:gd name="connsiteX8" fmla="*/ 268646 w 2065395"/>
                  <a:gd name="connsiteY8" fmla="*/ 1565171 h 4057476"/>
                  <a:gd name="connsiteX9" fmla="*/ 617410 w 2065395"/>
                  <a:gd name="connsiteY9" fmla="*/ 1213724 h 4057476"/>
                  <a:gd name="connsiteX10" fmla="*/ 525 w 2065395"/>
                  <a:gd name="connsiteY10" fmla="*/ 0 h 4057476"/>
                  <a:gd name="connsiteX11" fmla="*/ 27 w 2065395"/>
                  <a:gd name="connsiteY11" fmla="*/ 977 h 4057476"/>
                  <a:gd name="connsiteX12" fmla="*/ 55 w 2065395"/>
                  <a:gd name="connsiteY12" fmla="*/ 1367 h 4057476"/>
                  <a:gd name="connsiteX13" fmla="*/ 0 w 2065395"/>
                  <a:gd name="connsiteY13" fmla="*/ 1027 h 4057476"/>
                  <a:gd name="connsiteX0" fmla="*/ 28 w 2065368"/>
                  <a:gd name="connsiteY0" fmla="*/ 1367 h 4057476"/>
                  <a:gd name="connsiteX1" fmla="*/ 24048 w 2065368"/>
                  <a:gd name="connsiteY1" fmla="*/ 44959 h 4057476"/>
                  <a:gd name="connsiteX2" fmla="*/ 46520 w 2065368"/>
                  <a:gd name="connsiteY2" fmla="*/ 86572 h 4057476"/>
                  <a:gd name="connsiteX3" fmla="*/ 2065368 w 2065368"/>
                  <a:gd name="connsiteY3" fmla="*/ 4057476 h 4057476"/>
                  <a:gd name="connsiteX4" fmla="*/ 649457 w 2065368"/>
                  <a:gd name="connsiteY4" fmla="*/ 4057476 h 4057476"/>
                  <a:gd name="connsiteX5" fmla="*/ 249109 w 2065368"/>
                  <a:gd name="connsiteY5" fmla="*/ 1557043 h 4057476"/>
                  <a:gd name="connsiteX6" fmla="*/ 266596 w 2065368"/>
                  <a:gd name="connsiteY6" fmla="*/ 1565171 h 4057476"/>
                  <a:gd name="connsiteX7" fmla="*/ 264950 w 2065368"/>
                  <a:gd name="connsiteY7" fmla="*/ 1555582 h 4057476"/>
                  <a:gd name="connsiteX8" fmla="*/ 268619 w 2065368"/>
                  <a:gd name="connsiteY8" fmla="*/ 1565171 h 4057476"/>
                  <a:gd name="connsiteX9" fmla="*/ 617383 w 2065368"/>
                  <a:gd name="connsiteY9" fmla="*/ 1213724 h 4057476"/>
                  <a:gd name="connsiteX10" fmla="*/ 498 w 2065368"/>
                  <a:gd name="connsiteY10" fmla="*/ 0 h 4057476"/>
                  <a:gd name="connsiteX11" fmla="*/ 0 w 2065368"/>
                  <a:gd name="connsiteY11" fmla="*/ 977 h 4057476"/>
                  <a:gd name="connsiteX12" fmla="*/ 28 w 2065368"/>
                  <a:gd name="connsiteY12" fmla="*/ 1367 h 4057476"/>
                  <a:gd name="connsiteX0" fmla="*/ 0 w 2065368"/>
                  <a:gd name="connsiteY0" fmla="*/ 977 h 4057476"/>
                  <a:gd name="connsiteX1" fmla="*/ 24048 w 2065368"/>
                  <a:gd name="connsiteY1" fmla="*/ 44959 h 4057476"/>
                  <a:gd name="connsiteX2" fmla="*/ 46520 w 2065368"/>
                  <a:gd name="connsiteY2" fmla="*/ 86572 h 4057476"/>
                  <a:gd name="connsiteX3" fmla="*/ 2065368 w 2065368"/>
                  <a:gd name="connsiteY3" fmla="*/ 4057476 h 4057476"/>
                  <a:gd name="connsiteX4" fmla="*/ 649457 w 2065368"/>
                  <a:gd name="connsiteY4" fmla="*/ 4057476 h 4057476"/>
                  <a:gd name="connsiteX5" fmla="*/ 249109 w 2065368"/>
                  <a:gd name="connsiteY5" fmla="*/ 1557043 h 4057476"/>
                  <a:gd name="connsiteX6" fmla="*/ 266596 w 2065368"/>
                  <a:gd name="connsiteY6" fmla="*/ 1565171 h 4057476"/>
                  <a:gd name="connsiteX7" fmla="*/ 264950 w 2065368"/>
                  <a:gd name="connsiteY7" fmla="*/ 1555582 h 4057476"/>
                  <a:gd name="connsiteX8" fmla="*/ 268619 w 2065368"/>
                  <a:gd name="connsiteY8" fmla="*/ 1565171 h 4057476"/>
                  <a:gd name="connsiteX9" fmla="*/ 617383 w 2065368"/>
                  <a:gd name="connsiteY9" fmla="*/ 1213724 h 4057476"/>
                  <a:gd name="connsiteX10" fmla="*/ 498 w 2065368"/>
                  <a:gd name="connsiteY10" fmla="*/ 0 h 4057476"/>
                  <a:gd name="connsiteX11" fmla="*/ 0 w 2065368"/>
                  <a:gd name="connsiteY11" fmla="*/ 977 h 4057476"/>
                  <a:gd name="connsiteX0" fmla="*/ 0 w 2064870"/>
                  <a:gd name="connsiteY0" fmla="*/ 0 h 4057476"/>
                  <a:gd name="connsiteX1" fmla="*/ 23550 w 2064870"/>
                  <a:gd name="connsiteY1" fmla="*/ 44959 h 4057476"/>
                  <a:gd name="connsiteX2" fmla="*/ 46022 w 2064870"/>
                  <a:gd name="connsiteY2" fmla="*/ 86572 h 4057476"/>
                  <a:gd name="connsiteX3" fmla="*/ 2064870 w 2064870"/>
                  <a:gd name="connsiteY3" fmla="*/ 4057476 h 4057476"/>
                  <a:gd name="connsiteX4" fmla="*/ 648959 w 2064870"/>
                  <a:gd name="connsiteY4" fmla="*/ 4057476 h 4057476"/>
                  <a:gd name="connsiteX5" fmla="*/ 248611 w 2064870"/>
                  <a:gd name="connsiteY5" fmla="*/ 1557043 h 4057476"/>
                  <a:gd name="connsiteX6" fmla="*/ 266098 w 2064870"/>
                  <a:gd name="connsiteY6" fmla="*/ 1565171 h 4057476"/>
                  <a:gd name="connsiteX7" fmla="*/ 264452 w 2064870"/>
                  <a:gd name="connsiteY7" fmla="*/ 1555582 h 4057476"/>
                  <a:gd name="connsiteX8" fmla="*/ 268121 w 2064870"/>
                  <a:gd name="connsiteY8" fmla="*/ 1565171 h 4057476"/>
                  <a:gd name="connsiteX9" fmla="*/ 616885 w 2064870"/>
                  <a:gd name="connsiteY9" fmla="*/ 1213724 h 4057476"/>
                  <a:gd name="connsiteX10" fmla="*/ 0 w 2064870"/>
                  <a:gd name="connsiteY10" fmla="*/ 0 h 4057476"/>
                  <a:gd name="connsiteX0" fmla="*/ 593335 w 2041320"/>
                  <a:gd name="connsiteY0" fmla="*/ 1168765 h 4012517"/>
                  <a:gd name="connsiteX1" fmla="*/ 0 w 2041320"/>
                  <a:gd name="connsiteY1" fmla="*/ 0 h 4012517"/>
                  <a:gd name="connsiteX2" fmla="*/ 22472 w 2041320"/>
                  <a:gd name="connsiteY2" fmla="*/ 41613 h 4012517"/>
                  <a:gd name="connsiteX3" fmla="*/ 2041320 w 2041320"/>
                  <a:gd name="connsiteY3" fmla="*/ 4012517 h 4012517"/>
                  <a:gd name="connsiteX4" fmla="*/ 625409 w 2041320"/>
                  <a:gd name="connsiteY4" fmla="*/ 4012517 h 4012517"/>
                  <a:gd name="connsiteX5" fmla="*/ 225061 w 2041320"/>
                  <a:gd name="connsiteY5" fmla="*/ 1512084 h 4012517"/>
                  <a:gd name="connsiteX6" fmla="*/ 242548 w 2041320"/>
                  <a:gd name="connsiteY6" fmla="*/ 1520212 h 4012517"/>
                  <a:gd name="connsiteX7" fmla="*/ 240902 w 2041320"/>
                  <a:gd name="connsiteY7" fmla="*/ 1510623 h 4012517"/>
                  <a:gd name="connsiteX8" fmla="*/ 244571 w 2041320"/>
                  <a:gd name="connsiteY8" fmla="*/ 1520212 h 4012517"/>
                  <a:gd name="connsiteX9" fmla="*/ 593335 w 2041320"/>
                  <a:gd name="connsiteY9" fmla="*/ 1168765 h 4012517"/>
                  <a:gd name="connsiteX0" fmla="*/ 593335 w 2041320"/>
                  <a:gd name="connsiteY0" fmla="*/ 1168765 h 4012517"/>
                  <a:gd name="connsiteX1" fmla="*/ 0 w 2041320"/>
                  <a:gd name="connsiteY1" fmla="*/ 0 h 4012517"/>
                  <a:gd name="connsiteX2" fmla="*/ 2041320 w 2041320"/>
                  <a:gd name="connsiteY2" fmla="*/ 4012517 h 4012517"/>
                  <a:gd name="connsiteX3" fmla="*/ 625409 w 2041320"/>
                  <a:gd name="connsiteY3" fmla="*/ 4012517 h 4012517"/>
                  <a:gd name="connsiteX4" fmla="*/ 225061 w 2041320"/>
                  <a:gd name="connsiteY4" fmla="*/ 1512084 h 4012517"/>
                  <a:gd name="connsiteX5" fmla="*/ 242548 w 2041320"/>
                  <a:gd name="connsiteY5" fmla="*/ 1520212 h 4012517"/>
                  <a:gd name="connsiteX6" fmla="*/ 240902 w 2041320"/>
                  <a:gd name="connsiteY6" fmla="*/ 1510623 h 4012517"/>
                  <a:gd name="connsiteX7" fmla="*/ 244571 w 2041320"/>
                  <a:gd name="connsiteY7" fmla="*/ 1520212 h 4012517"/>
                  <a:gd name="connsiteX8" fmla="*/ 593335 w 2041320"/>
                  <a:gd name="connsiteY8" fmla="*/ 1168765 h 4012517"/>
                  <a:gd name="connsiteX0" fmla="*/ 368274 w 1816259"/>
                  <a:gd name="connsiteY0" fmla="*/ 0 h 2843752"/>
                  <a:gd name="connsiteX1" fmla="*/ 1816259 w 1816259"/>
                  <a:gd name="connsiteY1" fmla="*/ 2843752 h 2843752"/>
                  <a:gd name="connsiteX2" fmla="*/ 400348 w 1816259"/>
                  <a:gd name="connsiteY2" fmla="*/ 2843752 h 2843752"/>
                  <a:gd name="connsiteX3" fmla="*/ 0 w 1816259"/>
                  <a:gd name="connsiteY3" fmla="*/ 343319 h 2843752"/>
                  <a:gd name="connsiteX4" fmla="*/ 17487 w 1816259"/>
                  <a:gd name="connsiteY4" fmla="*/ 351447 h 2843752"/>
                  <a:gd name="connsiteX5" fmla="*/ 15841 w 1816259"/>
                  <a:gd name="connsiteY5" fmla="*/ 341858 h 2843752"/>
                  <a:gd name="connsiteX6" fmla="*/ 19510 w 1816259"/>
                  <a:gd name="connsiteY6" fmla="*/ 351447 h 2843752"/>
                  <a:gd name="connsiteX7" fmla="*/ 368274 w 1816259"/>
                  <a:gd name="connsiteY7" fmla="*/ 0 h 2843752"/>
                  <a:gd name="connsiteX0" fmla="*/ 368274 w 1816259"/>
                  <a:gd name="connsiteY0" fmla="*/ 0 h 2843752"/>
                  <a:gd name="connsiteX1" fmla="*/ 1816259 w 1816259"/>
                  <a:gd name="connsiteY1" fmla="*/ 2843752 h 2843752"/>
                  <a:gd name="connsiteX2" fmla="*/ 400348 w 1816259"/>
                  <a:gd name="connsiteY2" fmla="*/ 2843752 h 2843752"/>
                  <a:gd name="connsiteX3" fmla="*/ 0 w 1816259"/>
                  <a:gd name="connsiteY3" fmla="*/ 343319 h 2843752"/>
                  <a:gd name="connsiteX4" fmla="*/ 17487 w 1816259"/>
                  <a:gd name="connsiteY4" fmla="*/ 351447 h 2843752"/>
                  <a:gd name="connsiteX5" fmla="*/ 15841 w 1816259"/>
                  <a:gd name="connsiteY5" fmla="*/ 341858 h 2843752"/>
                  <a:gd name="connsiteX6" fmla="*/ 19510 w 1816259"/>
                  <a:gd name="connsiteY6" fmla="*/ 351447 h 2843752"/>
                  <a:gd name="connsiteX7" fmla="*/ 182768 w 1816259"/>
                  <a:gd name="connsiteY7" fmla="*/ 189553 h 2843752"/>
                  <a:gd name="connsiteX8" fmla="*/ 368274 w 1816259"/>
                  <a:gd name="connsiteY8" fmla="*/ 0 h 2843752"/>
                  <a:gd name="connsiteX0" fmla="*/ 368274 w 1816259"/>
                  <a:gd name="connsiteY0" fmla="*/ 0 h 2843752"/>
                  <a:gd name="connsiteX1" fmla="*/ 1816259 w 1816259"/>
                  <a:gd name="connsiteY1" fmla="*/ 2843752 h 2843752"/>
                  <a:gd name="connsiteX2" fmla="*/ 400348 w 1816259"/>
                  <a:gd name="connsiteY2" fmla="*/ 2843752 h 2843752"/>
                  <a:gd name="connsiteX3" fmla="*/ 0 w 1816259"/>
                  <a:gd name="connsiteY3" fmla="*/ 343319 h 2843752"/>
                  <a:gd name="connsiteX4" fmla="*/ 17487 w 1816259"/>
                  <a:gd name="connsiteY4" fmla="*/ 351447 h 2843752"/>
                  <a:gd name="connsiteX5" fmla="*/ 15841 w 1816259"/>
                  <a:gd name="connsiteY5" fmla="*/ 341858 h 2843752"/>
                  <a:gd name="connsiteX6" fmla="*/ 19510 w 1816259"/>
                  <a:gd name="connsiteY6" fmla="*/ 351447 h 2843752"/>
                  <a:gd name="connsiteX7" fmla="*/ 135143 w 1816259"/>
                  <a:gd name="connsiteY7" fmla="*/ 122878 h 2843752"/>
                  <a:gd name="connsiteX8" fmla="*/ 368274 w 1816259"/>
                  <a:gd name="connsiteY8" fmla="*/ 0 h 28437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16259" h="2843752">
                    <a:moveTo>
                      <a:pt x="368274" y="0"/>
                    </a:moveTo>
                    <a:lnTo>
                      <a:pt x="1816259" y="2843752"/>
                    </a:lnTo>
                    <a:lnTo>
                      <a:pt x="400348" y="2843752"/>
                    </a:lnTo>
                    <a:lnTo>
                      <a:pt x="0" y="343319"/>
                    </a:lnTo>
                    <a:lnTo>
                      <a:pt x="17487" y="351447"/>
                    </a:lnTo>
                    <a:lnTo>
                      <a:pt x="15841" y="341858"/>
                    </a:lnTo>
                    <a:lnTo>
                      <a:pt x="19510" y="351447"/>
                    </a:lnTo>
                    <a:lnTo>
                      <a:pt x="135143" y="122878"/>
                    </a:lnTo>
                    <a:lnTo>
                      <a:pt x="36827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/>
              <a:p>
                <a:endParaRPr sz="3000">
                  <a:solidFill>
                    <a:srgbClr val="FFFFFF"/>
                  </a:solidFill>
                </a:endParaRPr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A69DDC2E-BA74-36FD-5D51-599B20FE0AA0}"/>
                  </a:ext>
                </a:extLst>
              </p:cNvPr>
              <p:cNvSpPr/>
              <p:nvPr/>
            </p:nvSpPr>
            <p:spPr>
              <a:xfrm>
                <a:off x="5634097" y="2794542"/>
                <a:ext cx="998374" cy="2663183"/>
              </a:xfrm>
              <a:custGeom>
                <a:avLst/>
                <a:gdLst>
                  <a:gd name="connsiteX0" fmla="*/ 467254 w 998374"/>
                  <a:gd name="connsiteY0" fmla="*/ 0 h 3051749"/>
                  <a:gd name="connsiteX1" fmla="*/ 469012 w 998374"/>
                  <a:gd name="connsiteY1" fmla="*/ 0 h 3051749"/>
                  <a:gd name="connsiteX2" fmla="*/ 998374 w 998374"/>
                  <a:gd name="connsiteY2" fmla="*/ 3051749 h 3051749"/>
                  <a:gd name="connsiteX3" fmla="*/ 0 w 998374"/>
                  <a:gd name="connsiteY3" fmla="*/ 3051749 h 3051749"/>
                  <a:gd name="connsiteX4" fmla="*/ 1352 w 998374"/>
                  <a:gd name="connsiteY4" fmla="*/ 3030878 h 3051749"/>
                  <a:gd name="connsiteX5" fmla="*/ 155035 w 998374"/>
                  <a:gd name="connsiteY5" fmla="*/ 933587 h 3051749"/>
                  <a:gd name="connsiteX6" fmla="*/ 195702 w 998374"/>
                  <a:gd name="connsiteY6" fmla="*/ 388566 h 3051749"/>
                  <a:gd name="connsiteX7" fmla="*/ 563321 w 998374"/>
                  <a:gd name="connsiteY7" fmla="*/ 559444 h 3051749"/>
                  <a:gd name="connsiteX8" fmla="*/ 224392 w 998374"/>
                  <a:gd name="connsiteY8" fmla="*/ 0 h 3051749"/>
                  <a:gd name="connsiteX9" fmla="*/ 224453 w 998374"/>
                  <a:gd name="connsiteY9" fmla="*/ 0 h 3051749"/>
                  <a:gd name="connsiteX10" fmla="*/ 200182 w 998374"/>
                  <a:gd name="connsiteY10" fmla="*/ 328530 h 3051749"/>
                  <a:gd name="connsiteX11" fmla="*/ 196925 w 998374"/>
                  <a:gd name="connsiteY11" fmla="*/ 372185 h 3051749"/>
                  <a:gd name="connsiteX12" fmla="*/ 200182 w 998374"/>
                  <a:gd name="connsiteY12" fmla="*/ 328529 h 3051749"/>
                  <a:gd name="connsiteX0" fmla="*/ 563321 w 998374"/>
                  <a:gd name="connsiteY0" fmla="*/ 559444 h 3051749"/>
                  <a:gd name="connsiteX1" fmla="*/ 469012 w 998374"/>
                  <a:gd name="connsiteY1" fmla="*/ 0 h 3051749"/>
                  <a:gd name="connsiteX2" fmla="*/ 998374 w 998374"/>
                  <a:gd name="connsiteY2" fmla="*/ 3051749 h 3051749"/>
                  <a:gd name="connsiteX3" fmla="*/ 0 w 998374"/>
                  <a:gd name="connsiteY3" fmla="*/ 3051749 h 3051749"/>
                  <a:gd name="connsiteX4" fmla="*/ 1352 w 998374"/>
                  <a:gd name="connsiteY4" fmla="*/ 3030878 h 3051749"/>
                  <a:gd name="connsiteX5" fmla="*/ 155035 w 998374"/>
                  <a:gd name="connsiteY5" fmla="*/ 933587 h 3051749"/>
                  <a:gd name="connsiteX6" fmla="*/ 195702 w 998374"/>
                  <a:gd name="connsiteY6" fmla="*/ 388566 h 3051749"/>
                  <a:gd name="connsiteX7" fmla="*/ 563321 w 998374"/>
                  <a:gd name="connsiteY7" fmla="*/ 559444 h 3051749"/>
                  <a:gd name="connsiteX8" fmla="*/ 224392 w 998374"/>
                  <a:gd name="connsiteY8" fmla="*/ 0 h 3051749"/>
                  <a:gd name="connsiteX9" fmla="*/ 224453 w 998374"/>
                  <a:gd name="connsiteY9" fmla="*/ 0 h 3051749"/>
                  <a:gd name="connsiteX10" fmla="*/ 200182 w 998374"/>
                  <a:gd name="connsiteY10" fmla="*/ 328530 h 3051749"/>
                  <a:gd name="connsiteX11" fmla="*/ 196925 w 998374"/>
                  <a:gd name="connsiteY11" fmla="*/ 372185 h 3051749"/>
                  <a:gd name="connsiteX12" fmla="*/ 200182 w 998374"/>
                  <a:gd name="connsiteY12" fmla="*/ 328529 h 3051749"/>
                  <a:gd name="connsiteX13" fmla="*/ 224392 w 998374"/>
                  <a:gd name="connsiteY13" fmla="*/ 0 h 3051749"/>
                  <a:gd name="connsiteX0" fmla="*/ 563321 w 998374"/>
                  <a:gd name="connsiteY0" fmla="*/ 559444 h 3051749"/>
                  <a:gd name="connsiteX1" fmla="*/ 998374 w 998374"/>
                  <a:gd name="connsiteY1" fmla="*/ 3051749 h 3051749"/>
                  <a:gd name="connsiteX2" fmla="*/ 0 w 998374"/>
                  <a:gd name="connsiteY2" fmla="*/ 3051749 h 3051749"/>
                  <a:gd name="connsiteX3" fmla="*/ 1352 w 998374"/>
                  <a:gd name="connsiteY3" fmla="*/ 3030878 h 3051749"/>
                  <a:gd name="connsiteX4" fmla="*/ 155035 w 998374"/>
                  <a:gd name="connsiteY4" fmla="*/ 933587 h 3051749"/>
                  <a:gd name="connsiteX5" fmla="*/ 195702 w 998374"/>
                  <a:gd name="connsiteY5" fmla="*/ 388566 h 3051749"/>
                  <a:gd name="connsiteX6" fmla="*/ 563321 w 998374"/>
                  <a:gd name="connsiteY6" fmla="*/ 559444 h 3051749"/>
                  <a:gd name="connsiteX7" fmla="*/ 224392 w 998374"/>
                  <a:gd name="connsiteY7" fmla="*/ 0 h 3051749"/>
                  <a:gd name="connsiteX8" fmla="*/ 224453 w 998374"/>
                  <a:gd name="connsiteY8" fmla="*/ 0 h 3051749"/>
                  <a:gd name="connsiteX9" fmla="*/ 200182 w 998374"/>
                  <a:gd name="connsiteY9" fmla="*/ 328530 h 3051749"/>
                  <a:gd name="connsiteX10" fmla="*/ 196925 w 998374"/>
                  <a:gd name="connsiteY10" fmla="*/ 372185 h 3051749"/>
                  <a:gd name="connsiteX11" fmla="*/ 200182 w 998374"/>
                  <a:gd name="connsiteY11" fmla="*/ 328529 h 3051749"/>
                  <a:gd name="connsiteX12" fmla="*/ 224392 w 998374"/>
                  <a:gd name="connsiteY12" fmla="*/ 0 h 3051749"/>
                  <a:gd name="connsiteX0" fmla="*/ 563321 w 998374"/>
                  <a:gd name="connsiteY0" fmla="*/ 559444 h 3051749"/>
                  <a:gd name="connsiteX1" fmla="*/ 998374 w 998374"/>
                  <a:gd name="connsiteY1" fmla="*/ 3051749 h 3051749"/>
                  <a:gd name="connsiteX2" fmla="*/ 0 w 998374"/>
                  <a:gd name="connsiteY2" fmla="*/ 3051749 h 3051749"/>
                  <a:gd name="connsiteX3" fmla="*/ 1352 w 998374"/>
                  <a:gd name="connsiteY3" fmla="*/ 3030878 h 3051749"/>
                  <a:gd name="connsiteX4" fmla="*/ 155035 w 998374"/>
                  <a:gd name="connsiteY4" fmla="*/ 933587 h 3051749"/>
                  <a:gd name="connsiteX5" fmla="*/ 195702 w 998374"/>
                  <a:gd name="connsiteY5" fmla="*/ 388566 h 3051749"/>
                  <a:gd name="connsiteX6" fmla="*/ 563321 w 998374"/>
                  <a:gd name="connsiteY6" fmla="*/ 559444 h 3051749"/>
                  <a:gd name="connsiteX7" fmla="*/ 200182 w 998374"/>
                  <a:gd name="connsiteY7" fmla="*/ 328529 h 3051749"/>
                  <a:gd name="connsiteX8" fmla="*/ 224453 w 998374"/>
                  <a:gd name="connsiteY8" fmla="*/ 0 h 3051749"/>
                  <a:gd name="connsiteX9" fmla="*/ 200182 w 998374"/>
                  <a:gd name="connsiteY9" fmla="*/ 328530 h 3051749"/>
                  <a:gd name="connsiteX10" fmla="*/ 196925 w 998374"/>
                  <a:gd name="connsiteY10" fmla="*/ 372185 h 3051749"/>
                  <a:gd name="connsiteX11" fmla="*/ 200182 w 998374"/>
                  <a:gd name="connsiteY11" fmla="*/ 328529 h 3051749"/>
                  <a:gd name="connsiteX0" fmla="*/ 563321 w 998374"/>
                  <a:gd name="connsiteY0" fmla="*/ 230915 h 2723220"/>
                  <a:gd name="connsiteX1" fmla="*/ 998374 w 998374"/>
                  <a:gd name="connsiteY1" fmla="*/ 2723220 h 2723220"/>
                  <a:gd name="connsiteX2" fmla="*/ 0 w 998374"/>
                  <a:gd name="connsiteY2" fmla="*/ 2723220 h 2723220"/>
                  <a:gd name="connsiteX3" fmla="*/ 1352 w 998374"/>
                  <a:gd name="connsiteY3" fmla="*/ 2702349 h 2723220"/>
                  <a:gd name="connsiteX4" fmla="*/ 155035 w 998374"/>
                  <a:gd name="connsiteY4" fmla="*/ 605058 h 2723220"/>
                  <a:gd name="connsiteX5" fmla="*/ 195702 w 998374"/>
                  <a:gd name="connsiteY5" fmla="*/ 60037 h 2723220"/>
                  <a:gd name="connsiteX6" fmla="*/ 563321 w 998374"/>
                  <a:gd name="connsiteY6" fmla="*/ 230915 h 2723220"/>
                  <a:gd name="connsiteX7" fmla="*/ 200182 w 998374"/>
                  <a:gd name="connsiteY7" fmla="*/ 0 h 2723220"/>
                  <a:gd name="connsiteX8" fmla="*/ 200182 w 998374"/>
                  <a:gd name="connsiteY8" fmla="*/ 1 h 2723220"/>
                  <a:gd name="connsiteX9" fmla="*/ 196925 w 998374"/>
                  <a:gd name="connsiteY9" fmla="*/ 43656 h 2723220"/>
                  <a:gd name="connsiteX10" fmla="*/ 200182 w 998374"/>
                  <a:gd name="connsiteY10" fmla="*/ 0 h 2723220"/>
                  <a:gd name="connsiteX0" fmla="*/ 563321 w 998374"/>
                  <a:gd name="connsiteY0" fmla="*/ 230914 h 2723219"/>
                  <a:gd name="connsiteX1" fmla="*/ 998374 w 998374"/>
                  <a:gd name="connsiteY1" fmla="*/ 2723219 h 2723219"/>
                  <a:gd name="connsiteX2" fmla="*/ 0 w 998374"/>
                  <a:gd name="connsiteY2" fmla="*/ 2723219 h 2723219"/>
                  <a:gd name="connsiteX3" fmla="*/ 1352 w 998374"/>
                  <a:gd name="connsiteY3" fmla="*/ 2702348 h 2723219"/>
                  <a:gd name="connsiteX4" fmla="*/ 155035 w 998374"/>
                  <a:gd name="connsiteY4" fmla="*/ 605057 h 2723219"/>
                  <a:gd name="connsiteX5" fmla="*/ 195702 w 998374"/>
                  <a:gd name="connsiteY5" fmla="*/ 60036 h 2723219"/>
                  <a:gd name="connsiteX6" fmla="*/ 563321 w 998374"/>
                  <a:gd name="connsiteY6" fmla="*/ 230914 h 2723219"/>
                  <a:gd name="connsiteX7" fmla="*/ 196925 w 998374"/>
                  <a:gd name="connsiteY7" fmla="*/ 43655 h 2723219"/>
                  <a:gd name="connsiteX8" fmla="*/ 200182 w 998374"/>
                  <a:gd name="connsiteY8" fmla="*/ 0 h 2723219"/>
                  <a:gd name="connsiteX9" fmla="*/ 196925 w 998374"/>
                  <a:gd name="connsiteY9" fmla="*/ 43655 h 2723219"/>
                  <a:gd name="connsiteX0" fmla="*/ 563321 w 998374"/>
                  <a:gd name="connsiteY0" fmla="*/ 170878 h 2663183"/>
                  <a:gd name="connsiteX1" fmla="*/ 998374 w 998374"/>
                  <a:gd name="connsiteY1" fmla="*/ 2663183 h 2663183"/>
                  <a:gd name="connsiteX2" fmla="*/ 0 w 998374"/>
                  <a:gd name="connsiteY2" fmla="*/ 2663183 h 2663183"/>
                  <a:gd name="connsiteX3" fmla="*/ 1352 w 998374"/>
                  <a:gd name="connsiteY3" fmla="*/ 2642312 h 2663183"/>
                  <a:gd name="connsiteX4" fmla="*/ 155035 w 998374"/>
                  <a:gd name="connsiteY4" fmla="*/ 545021 h 2663183"/>
                  <a:gd name="connsiteX5" fmla="*/ 195702 w 998374"/>
                  <a:gd name="connsiteY5" fmla="*/ 0 h 2663183"/>
                  <a:gd name="connsiteX6" fmla="*/ 563321 w 998374"/>
                  <a:gd name="connsiteY6" fmla="*/ 170878 h 2663183"/>
                  <a:gd name="connsiteX0" fmla="*/ 563321 w 998374"/>
                  <a:gd name="connsiteY0" fmla="*/ 170878 h 2663183"/>
                  <a:gd name="connsiteX1" fmla="*/ 998374 w 998374"/>
                  <a:gd name="connsiteY1" fmla="*/ 2663183 h 2663183"/>
                  <a:gd name="connsiteX2" fmla="*/ 0 w 998374"/>
                  <a:gd name="connsiteY2" fmla="*/ 2663183 h 2663183"/>
                  <a:gd name="connsiteX3" fmla="*/ 1352 w 998374"/>
                  <a:gd name="connsiteY3" fmla="*/ 2642312 h 2663183"/>
                  <a:gd name="connsiteX4" fmla="*/ 155035 w 998374"/>
                  <a:gd name="connsiteY4" fmla="*/ 545021 h 2663183"/>
                  <a:gd name="connsiteX5" fmla="*/ 195702 w 998374"/>
                  <a:gd name="connsiteY5" fmla="*/ 0 h 2663183"/>
                  <a:gd name="connsiteX6" fmla="*/ 376178 w 998374"/>
                  <a:gd name="connsiteY6" fmla="*/ 82008 h 2663183"/>
                  <a:gd name="connsiteX7" fmla="*/ 563321 w 998374"/>
                  <a:gd name="connsiteY7" fmla="*/ 170878 h 2663183"/>
                  <a:gd name="connsiteX0" fmla="*/ 563321 w 998374"/>
                  <a:gd name="connsiteY0" fmla="*/ 170878 h 2663183"/>
                  <a:gd name="connsiteX1" fmla="*/ 998374 w 998374"/>
                  <a:gd name="connsiteY1" fmla="*/ 2663183 h 2663183"/>
                  <a:gd name="connsiteX2" fmla="*/ 0 w 998374"/>
                  <a:gd name="connsiteY2" fmla="*/ 2663183 h 2663183"/>
                  <a:gd name="connsiteX3" fmla="*/ 1352 w 998374"/>
                  <a:gd name="connsiteY3" fmla="*/ 2642312 h 2663183"/>
                  <a:gd name="connsiteX4" fmla="*/ 155035 w 998374"/>
                  <a:gd name="connsiteY4" fmla="*/ 545021 h 2663183"/>
                  <a:gd name="connsiteX5" fmla="*/ 195702 w 998374"/>
                  <a:gd name="connsiteY5" fmla="*/ 0 h 2663183"/>
                  <a:gd name="connsiteX6" fmla="*/ 411103 w 998374"/>
                  <a:gd name="connsiteY6" fmla="*/ 28033 h 2663183"/>
                  <a:gd name="connsiteX7" fmla="*/ 563321 w 998374"/>
                  <a:gd name="connsiteY7" fmla="*/ 170878 h 266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98374" h="2663183">
                    <a:moveTo>
                      <a:pt x="563321" y="170878"/>
                    </a:moveTo>
                    <a:lnTo>
                      <a:pt x="998374" y="2663183"/>
                    </a:lnTo>
                    <a:lnTo>
                      <a:pt x="0" y="2663183"/>
                    </a:lnTo>
                    <a:cubicBezTo>
                      <a:pt x="451" y="2656226"/>
                      <a:pt x="901" y="2649269"/>
                      <a:pt x="1352" y="2642312"/>
                    </a:cubicBezTo>
                    <a:cubicBezTo>
                      <a:pt x="28661" y="2230274"/>
                      <a:pt x="93283" y="1370424"/>
                      <a:pt x="155035" y="545021"/>
                    </a:cubicBezTo>
                    <a:lnTo>
                      <a:pt x="195702" y="0"/>
                    </a:lnTo>
                    <a:lnTo>
                      <a:pt x="411103" y="28033"/>
                    </a:lnTo>
                    <a:lnTo>
                      <a:pt x="563321" y="170878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/>
              <a:p>
                <a:endParaRPr sz="3000">
                  <a:solidFill>
                    <a:srgbClr val="FFFFFF"/>
                  </a:solidFill>
                </a:endParaRPr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53DF4A6F-4DF6-F950-9E77-B75E301FA654}"/>
                  </a:ext>
                </a:extLst>
              </p:cNvPr>
              <p:cNvSpPr/>
              <p:nvPr/>
            </p:nvSpPr>
            <p:spPr>
              <a:xfrm>
                <a:off x="5221756" y="1406476"/>
                <a:ext cx="706397" cy="1799938"/>
              </a:xfrm>
              <a:custGeom>
                <a:avLst/>
                <a:gdLst>
                  <a:gd name="connsiteX0" fmla="*/ 706397 w 706397"/>
                  <a:gd name="connsiteY0" fmla="*/ 0 h 1799938"/>
                  <a:gd name="connsiteX1" fmla="*/ 231911 w 706397"/>
                  <a:gd name="connsiteY1" fmla="*/ 1799938 h 1799938"/>
                  <a:gd name="connsiteX2" fmla="*/ 0 w 706397"/>
                  <a:gd name="connsiteY2" fmla="*/ 1389424 h 1799938"/>
                  <a:gd name="connsiteX0" fmla="*/ 706397 w 706397"/>
                  <a:gd name="connsiteY0" fmla="*/ 0 h 1799938"/>
                  <a:gd name="connsiteX1" fmla="*/ 394346 w 706397"/>
                  <a:gd name="connsiteY1" fmla="*/ 1181081 h 1799938"/>
                  <a:gd name="connsiteX2" fmla="*/ 231911 w 706397"/>
                  <a:gd name="connsiteY2" fmla="*/ 1799938 h 1799938"/>
                  <a:gd name="connsiteX3" fmla="*/ 0 w 706397"/>
                  <a:gd name="connsiteY3" fmla="*/ 1389424 h 1799938"/>
                  <a:gd name="connsiteX4" fmla="*/ 706397 w 706397"/>
                  <a:gd name="connsiteY4" fmla="*/ 0 h 1799938"/>
                  <a:gd name="connsiteX0" fmla="*/ 706397 w 706397"/>
                  <a:gd name="connsiteY0" fmla="*/ 0 h 1799938"/>
                  <a:gd name="connsiteX1" fmla="*/ 485137 w 706397"/>
                  <a:gd name="connsiteY1" fmla="*/ 1213507 h 1799938"/>
                  <a:gd name="connsiteX2" fmla="*/ 231911 w 706397"/>
                  <a:gd name="connsiteY2" fmla="*/ 1799938 h 1799938"/>
                  <a:gd name="connsiteX3" fmla="*/ 0 w 706397"/>
                  <a:gd name="connsiteY3" fmla="*/ 1389424 h 1799938"/>
                  <a:gd name="connsiteX4" fmla="*/ 706397 w 706397"/>
                  <a:gd name="connsiteY4" fmla="*/ 0 h 17999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06397" h="1799938">
                    <a:moveTo>
                      <a:pt x="706397" y="0"/>
                    </a:moveTo>
                    <a:lnTo>
                      <a:pt x="485137" y="1213507"/>
                    </a:lnTo>
                    <a:lnTo>
                      <a:pt x="231911" y="1799938"/>
                    </a:lnTo>
                    <a:lnTo>
                      <a:pt x="0" y="1389424"/>
                    </a:lnTo>
                    <a:lnTo>
                      <a:pt x="706397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sz="3000">
                  <a:solidFill>
                    <a:srgbClr val="FFFFFF"/>
                  </a:solidFill>
                </a:endParaRPr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AF2F9420-AD5B-3742-E931-C82894AF08CA}"/>
                  </a:ext>
                </a:extLst>
              </p:cNvPr>
              <p:cNvSpPr/>
              <p:nvPr/>
            </p:nvSpPr>
            <p:spPr>
              <a:xfrm>
                <a:off x="5930822" y="1400247"/>
                <a:ext cx="617383" cy="1565171"/>
              </a:xfrm>
              <a:custGeom>
                <a:avLst/>
                <a:gdLst>
                  <a:gd name="connsiteX0" fmla="*/ 498 w 617383"/>
                  <a:gd name="connsiteY0" fmla="*/ 0 h 1565171"/>
                  <a:gd name="connsiteX1" fmla="*/ 617383 w 617383"/>
                  <a:gd name="connsiteY1" fmla="*/ 1213724 h 1565171"/>
                  <a:gd name="connsiteX2" fmla="*/ 268619 w 617383"/>
                  <a:gd name="connsiteY2" fmla="*/ 1565171 h 1565171"/>
                  <a:gd name="connsiteX3" fmla="*/ 0 w 617383"/>
                  <a:gd name="connsiteY3" fmla="*/ 977 h 1565171"/>
                  <a:gd name="connsiteX0" fmla="*/ 498 w 617383"/>
                  <a:gd name="connsiteY0" fmla="*/ 0 h 1565171"/>
                  <a:gd name="connsiteX1" fmla="*/ 617383 w 617383"/>
                  <a:gd name="connsiteY1" fmla="*/ 1213724 h 1565171"/>
                  <a:gd name="connsiteX2" fmla="*/ 268619 w 617383"/>
                  <a:gd name="connsiteY2" fmla="*/ 1565171 h 1565171"/>
                  <a:gd name="connsiteX3" fmla="*/ 158693 w 617383"/>
                  <a:gd name="connsiteY3" fmla="*/ 992757 h 1565171"/>
                  <a:gd name="connsiteX4" fmla="*/ 0 w 617383"/>
                  <a:gd name="connsiteY4" fmla="*/ 977 h 1565171"/>
                  <a:gd name="connsiteX5" fmla="*/ 498 w 617383"/>
                  <a:gd name="connsiteY5" fmla="*/ 0 h 1565171"/>
                  <a:gd name="connsiteX0" fmla="*/ 498 w 617383"/>
                  <a:gd name="connsiteY0" fmla="*/ 0 h 1565171"/>
                  <a:gd name="connsiteX1" fmla="*/ 617383 w 617383"/>
                  <a:gd name="connsiteY1" fmla="*/ 1213724 h 1565171"/>
                  <a:gd name="connsiteX2" fmla="*/ 268619 w 617383"/>
                  <a:gd name="connsiteY2" fmla="*/ 1565171 h 1565171"/>
                  <a:gd name="connsiteX3" fmla="*/ 74386 w 617383"/>
                  <a:gd name="connsiteY3" fmla="*/ 1057608 h 1565171"/>
                  <a:gd name="connsiteX4" fmla="*/ 0 w 617383"/>
                  <a:gd name="connsiteY4" fmla="*/ 977 h 1565171"/>
                  <a:gd name="connsiteX5" fmla="*/ 498 w 617383"/>
                  <a:gd name="connsiteY5" fmla="*/ 0 h 1565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17383" h="1565171">
                    <a:moveTo>
                      <a:pt x="498" y="0"/>
                    </a:moveTo>
                    <a:lnTo>
                      <a:pt x="617383" y="1213724"/>
                    </a:lnTo>
                    <a:lnTo>
                      <a:pt x="268619" y="1565171"/>
                    </a:lnTo>
                    <a:lnTo>
                      <a:pt x="74386" y="1057608"/>
                    </a:lnTo>
                    <a:lnTo>
                      <a:pt x="0" y="977"/>
                    </a:lnTo>
                    <a:lnTo>
                      <a:pt x="498" y="0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sz="3000">
                  <a:solidFill>
                    <a:srgbClr val="FFFFFF"/>
                  </a:solidFill>
                </a:endParaRPr>
              </a:p>
            </p:txBody>
          </p:sp>
          <p:sp>
            <p:nvSpPr>
              <p:cNvPr id="52" name="Triangle">
                <a:extLst>
                  <a:ext uri="{FF2B5EF4-FFF2-40B4-BE49-F238E27FC236}">
                    <a16:creationId xmlns:a16="http://schemas.microsoft.com/office/drawing/2014/main" id="{E2F3DD68-C98A-D966-C730-01C9AC8E68F1}"/>
                  </a:ext>
                </a:extLst>
              </p:cNvPr>
              <p:cNvSpPr/>
              <p:nvPr/>
            </p:nvSpPr>
            <p:spPr>
              <a:xfrm>
                <a:off x="5455015" y="1398270"/>
                <a:ext cx="476639" cy="18081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8657" y="16218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sz="30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65F74F78-2BD4-709C-D013-E1DD9CD40861}"/>
                  </a:ext>
                </a:extLst>
              </p:cNvPr>
              <p:cNvSpPr/>
              <p:nvPr/>
            </p:nvSpPr>
            <p:spPr>
              <a:xfrm>
                <a:off x="5829799" y="1404173"/>
                <a:ext cx="367619" cy="1561245"/>
              </a:xfrm>
              <a:custGeom>
                <a:avLst/>
                <a:gdLst>
                  <a:gd name="connsiteX0" fmla="*/ 99523 w 367619"/>
                  <a:gd name="connsiteY0" fmla="*/ 0 h 1561245"/>
                  <a:gd name="connsiteX1" fmla="*/ 367619 w 367619"/>
                  <a:gd name="connsiteY1" fmla="*/ 1561245 h 1561245"/>
                  <a:gd name="connsiteX2" fmla="*/ 0 w 367619"/>
                  <a:gd name="connsiteY2" fmla="*/ 1390367 h 1561245"/>
                  <a:gd name="connsiteX3" fmla="*/ 4480 w 367619"/>
                  <a:gd name="connsiteY3" fmla="*/ 1330331 h 1561245"/>
                  <a:gd name="connsiteX4" fmla="*/ 95793 w 367619"/>
                  <a:gd name="connsiteY4" fmla="*/ 44781 h 1561245"/>
                  <a:gd name="connsiteX5" fmla="*/ 98038 w 367619"/>
                  <a:gd name="connsiteY5" fmla="*/ 2922 h 15612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7619" h="1561245">
                    <a:moveTo>
                      <a:pt x="99523" y="0"/>
                    </a:moveTo>
                    <a:lnTo>
                      <a:pt x="367619" y="1561245"/>
                    </a:lnTo>
                    <a:lnTo>
                      <a:pt x="0" y="1390367"/>
                    </a:lnTo>
                    <a:lnTo>
                      <a:pt x="4480" y="1330331"/>
                    </a:lnTo>
                    <a:cubicBezTo>
                      <a:pt x="47834" y="746803"/>
                      <a:pt x="83922" y="250469"/>
                      <a:pt x="95793" y="44781"/>
                    </a:cubicBezTo>
                    <a:lnTo>
                      <a:pt x="98038" y="2922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sz="30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E6F17129-889D-3604-7638-6AC03CDC7097}"/>
                </a:ext>
              </a:extLst>
            </p:cNvPr>
            <p:cNvGrpSpPr/>
            <p:nvPr/>
          </p:nvGrpSpPr>
          <p:grpSpPr>
            <a:xfrm>
              <a:off x="3656730" y="2246456"/>
              <a:ext cx="4127735" cy="4059455"/>
              <a:chOff x="3868456" y="1398270"/>
              <a:chExt cx="4127735" cy="4059455"/>
            </a:xfrm>
          </p:grpSpPr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C0D4E2DD-F1F1-988B-AE90-C04D147DE98C}"/>
                  </a:ext>
                </a:extLst>
              </p:cNvPr>
              <p:cNvSpPr/>
              <p:nvPr/>
            </p:nvSpPr>
            <p:spPr>
              <a:xfrm>
                <a:off x="4607043" y="1401005"/>
                <a:ext cx="1323891" cy="4056719"/>
              </a:xfrm>
              <a:custGeom>
                <a:avLst/>
                <a:gdLst>
                  <a:gd name="connsiteX0" fmla="*/ 1223873 w 1323891"/>
                  <a:gd name="connsiteY0" fmla="*/ 1394054 h 4056719"/>
                  <a:gd name="connsiteX1" fmla="*/ 1243245 w 1323891"/>
                  <a:gd name="connsiteY1" fmla="*/ 1403059 h 4056719"/>
                  <a:gd name="connsiteX2" fmla="*/ 1089650 w 1323891"/>
                  <a:gd name="connsiteY2" fmla="*/ 4056719 h 4056719"/>
                  <a:gd name="connsiteX3" fmla="*/ 0 w 1323891"/>
                  <a:gd name="connsiteY3" fmla="*/ 4056719 h 4056719"/>
                  <a:gd name="connsiteX4" fmla="*/ 7192 w 1323891"/>
                  <a:gd name="connsiteY4" fmla="*/ 4032962 h 4056719"/>
                  <a:gd name="connsiteX5" fmla="*/ 689737 w 1323891"/>
                  <a:gd name="connsiteY5" fmla="*/ 1958684 h 4056719"/>
                  <a:gd name="connsiteX6" fmla="*/ 780165 w 1323891"/>
                  <a:gd name="connsiteY6" fmla="*/ 1687765 h 4056719"/>
                  <a:gd name="connsiteX7" fmla="*/ 846625 w 1323891"/>
                  <a:gd name="connsiteY7" fmla="*/ 1805409 h 4056719"/>
                  <a:gd name="connsiteX8" fmla="*/ 850086 w 1323891"/>
                  <a:gd name="connsiteY8" fmla="*/ 1797395 h 4056719"/>
                  <a:gd name="connsiteX9" fmla="*/ 847973 w 1323891"/>
                  <a:gd name="connsiteY9" fmla="*/ 1805409 h 4056719"/>
                  <a:gd name="connsiteX10" fmla="*/ 1320458 w 1323891"/>
                  <a:gd name="connsiteY10" fmla="*/ 12357 h 4056719"/>
                  <a:gd name="connsiteX11" fmla="*/ 1320413 w 1323891"/>
                  <a:gd name="connsiteY11" fmla="*/ 13196 h 4056719"/>
                  <a:gd name="connsiteX12" fmla="*/ 1318112 w 1323891"/>
                  <a:gd name="connsiteY12" fmla="*/ 21925 h 4056719"/>
                  <a:gd name="connsiteX13" fmla="*/ 1318676 w 1323891"/>
                  <a:gd name="connsiteY13" fmla="*/ 18829 h 4056719"/>
                  <a:gd name="connsiteX14" fmla="*/ 1323891 w 1323891"/>
                  <a:gd name="connsiteY14" fmla="*/ 0 h 4056719"/>
                  <a:gd name="connsiteX15" fmla="*/ 1322586 w 1323891"/>
                  <a:gd name="connsiteY15" fmla="*/ 4953 h 4056719"/>
                  <a:gd name="connsiteX16" fmla="*/ 1322551 w 1323891"/>
                  <a:gd name="connsiteY16" fmla="*/ 4753 h 4056719"/>
                  <a:gd name="connsiteX17" fmla="*/ 1323823 w 1323891"/>
                  <a:gd name="connsiteY17" fmla="*/ 134 h 4056719"/>
                  <a:gd name="connsiteX0" fmla="*/ 1223873 w 1323891"/>
                  <a:gd name="connsiteY0" fmla="*/ 1394054 h 4056719"/>
                  <a:gd name="connsiteX1" fmla="*/ 1243245 w 1323891"/>
                  <a:gd name="connsiteY1" fmla="*/ 1403059 h 4056719"/>
                  <a:gd name="connsiteX2" fmla="*/ 1089650 w 1323891"/>
                  <a:gd name="connsiteY2" fmla="*/ 4056719 h 4056719"/>
                  <a:gd name="connsiteX3" fmla="*/ 0 w 1323891"/>
                  <a:gd name="connsiteY3" fmla="*/ 4056719 h 4056719"/>
                  <a:gd name="connsiteX4" fmla="*/ 7192 w 1323891"/>
                  <a:gd name="connsiteY4" fmla="*/ 4032962 h 4056719"/>
                  <a:gd name="connsiteX5" fmla="*/ 689737 w 1323891"/>
                  <a:gd name="connsiteY5" fmla="*/ 1958684 h 4056719"/>
                  <a:gd name="connsiteX6" fmla="*/ 780165 w 1323891"/>
                  <a:gd name="connsiteY6" fmla="*/ 1687765 h 4056719"/>
                  <a:gd name="connsiteX7" fmla="*/ 846625 w 1323891"/>
                  <a:gd name="connsiteY7" fmla="*/ 1805409 h 4056719"/>
                  <a:gd name="connsiteX8" fmla="*/ 850086 w 1323891"/>
                  <a:gd name="connsiteY8" fmla="*/ 1797395 h 4056719"/>
                  <a:gd name="connsiteX9" fmla="*/ 847973 w 1323891"/>
                  <a:gd name="connsiteY9" fmla="*/ 1805409 h 4056719"/>
                  <a:gd name="connsiteX10" fmla="*/ 1019057 w 1323891"/>
                  <a:gd name="connsiteY10" fmla="*/ 1608895 h 4056719"/>
                  <a:gd name="connsiteX11" fmla="*/ 1223873 w 1323891"/>
                  <a:gd name="connsiteY11" fmla="*/ 1394054 h 4056719"/>
                  <a:gd name="connsiteX12" fmla="*/ 1320458 w 1323891"/>
                  <a:gd name="connsiteY12" fmla="*/ 12357 h 4056719"/>
                  <a:gd name="connsiteX13" fmla="*/ 1320413 w 1323891"/>
                  <a:gd name="connsiteY13" fmla="*/ 13196 h 4056719"/>
                  <a:gd name="connsiteX14" fmla="*/ 1318112 w 1323891"/>
                  <a:gd name="connsiteY14" fmla="*/ 21925 h 4056719"/>
                  <a:gd name="connsiteX15" fmla="*/ 1318676 w 1323891"/>
                  <a:gd name="connsiteY15" fmla="*/ 18829 h 4056719"/>
                  <a:gd name="connsiteX16" fmla="*/ 1320458 w 1323891"/>
                  <a:gd name="connsiteY16" fmla="*/ 12357 h 4056719"/>
                  <a:gd name="connsiteX17" fmla="*/ 1323891 w 1323891"/>
                  <a:gd name="connsiteY17" fmla="*/ 0 h 4056719"/>
                  <a:gd name="connsiteX18" fmla="*/ 1322586 w 1323891"/>
                  <a:gd name="connsiteY18" fmla="*/ 4953 h 4056719"/>
                  <a:gd name="connsiteX19" fmla="*/ 1322551 w 1323891"/>
                  <a:gd name="connsiteY19" fmla="*/ 4753 h 4056719"/>
                  <a:gd name="connsiteX20" fmla="*/ 1323823 w 1323891"/>
                  <a:gd name="connsiteY20" fmla="*/ 134 h 4056719"/>
                  <a:gd name="connsiteX21" fmla="*/ 1323891 w 1323891"/>
                  <a:gd name="connsiteY21" fmla="*/ 0 h 4056719"/>
                  <a:gd name="connsiteX0" fmla="*/ 1223873 w 1323891"/>
                  <a:gd name="connsiteY0" fmla="*/ 1394054 h 4056719"/>
                  <a:gd name="connsiteX1" fmla="*/ 1243245 w 1323891"/>
                  <a:gd name="connsiteY1" fmla="*/ 1403059 h 4056719"/>
                  <a:gd name="connsiteX2" fmla="*/ 1089650 w 1323891"/>
                  <a:gd name="connsiteY2" fmla="*/ 4056719 h 4056719"/>
                  <a:gd name="connsiteX3" fmla="*/ 0 w 1323891"/>
                  <a:gd name="connsiteY3" fmla="*/ 4056719 h 4056719"/>
                  <a:gd name="connsiteX4" fmla="*/ 7192 w 1323891"/>
                  <a:gd name="connsiteY4" fmla="*/ 4032962 h 4056719"/>
                  <a:gd name="connsiteX5" fmla="*/ 689737 w 1323891"/>
                  <a:gd name="connsiteY5" fmla="*/ 1958684 h 4056719"/>
                  <a:gd name="connsiteX6" fmla="*/ 780165 w 1323891"/>
                  <a:gd name="connsiteY6" fmla="*/ 1687765 h 4056719"/>
                  <a:gd name="connsiteX7" fmla="*/ 846625 w 1323891"/>
                  <a:gd name="connsiteY7" fmla="*/ 1805409 h 4056719"/>
                  <a:gd name="connsiteX8" fmla="*/ 850086 w 1323891"/>
                  <a:gd name="connsiteY8" fmla="*/ 1797395 h 4056719"/>
                  <a:gd name="connsiteX9" fmla="*/ 847973 w 1323891"/>
                  <a:gd name="connsiteY9" fmla="*/ 1805409 h 4056719"/>
                  <a:gd name="connsiteX10" fmla="*/ 980957 w 1323891"/>
                  <a:gd name="connsiteY10" fmla="*/ 1529520 h 4056719"/>
                  <a:gd name="connsiteX11" fmla="*/ 1223873 w 1323891"/>
                  <a:gd name="connsiteY11" fmla="*/ 1394054 h 4056719"/>
                  <a:gd name="connsiteX12" fmla="*/ 1320458 w 1323891"/>
                  <a:gd name="connsiteY12" fmla="*/ 12357 h 4056719"/>
                  <a:gd name="connsiteX13" fmla="*/ 1320413 w 1323891"/>
                  <a:gd name="connsiteY13" fmla="*/ 13196 h 4056719"/>
                  <a:gd name="connsiteX14" fmla="*/ 1318112 w 1323891"/>
                  <a:gd name="connsiteY14" fmla="*/ 21925 h 4056719"/>
                  <a:gd name="connsiteX15" fmla="*/ 1318676 w 1323891"/>
                  <a:gd name="connsiteY15" fmla="*/ 18829 h 4056719"/>
                  <a:gd name="connsiteX16" fmla="*/ 1320458 w 1323891"/>
                  <a:gd name="connsiteY16" fmla="*/ 12357 h 4056719"/>
                  <a:gd name="connsiteX17" fmla="*/ 1323891 w 1323891"/>
                  <a:gd name="connsiteY17" fmla="*/ 0 h 4056719"/>
                  <a:gd name="connsiteX18" fmla="*/ 1322586 w 1323891"/>
                  <a:gd name="connsiteY18" fmla="*/ 4953 h 4056719"/>
                  <a:gd name="connsiteX19" fmla="*/ 1322551 w 1323891"/>
                  <a:gd name="connsiteY19" fmla="*/ 4753 h 4056719"/>
                  <a:gd name="connsiteX20" fmla="*/ 1323823 w 1323891"/>
                  <a:gd name="connsiteY20" fmla="*/ 134 h 4056719"/>
                  <a:gd name="connsiteX21" fmla="*/ 1323891 w 1323891"/>
                  <a:gd name="connsiteY21" fmla="*/ 0 h 4056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323891" h="4056719">
                    <a:moveTo>
                      <a:pt x="1223873" y="1394054"/>
                    </a:moveTo>
                    <a:lnTo>
                      <a:pt x="1243245" y="1403059"/>
                    </a:lnTo>
                    <a:lnTo>
                      <a:pt x="1089650" y="4056719"/>
                    </a:lnTo>
                    <a:lnTo>
                      <a:pt x="0" y="4056719"/>
                    </a:lnTo>
                    <a:lnTo>
                      <a:pt x="7192" y="4032962"/>
                    </a:lnTo>
                    <a:cubicBezTo>
                      <a:pt x="144197" y="3586558"/>
                      <a:pt x="422397" y="2757920"/>
                      <a:pt x="689737" y="1958684"/>
                    </a:cubicBezTo>
                    <a:lnTo>
                      <a:pt x="780165" y="1687765"/>
                    </a:lnTo>
                    <a:lnTo>
                      <a:pt x="846625" y="1805409"/>
                    </a:lnTo>
                    <a:lnTo>
                      <a:pt x="850086" y="1797395"/>
                    </a:lnTo>
                    <a:lnTo>
                      <a:pt x="847973" y="1805409"/>
                    </a:lnTo>
                    <a:lnTo>
                      <a:pt x="980957" y="1529520"/>
                    </a:lnTo>
                    <a:lnTo>
                      <a:pt x="1223873" y="1394054"/>
                    </a:lnTo>
                    <a:close/>
                    <a:moveTo>
                      <a:pt x="1320458" y="12357"/>
                    </a:moveTo>
                    <a:cubicBezTo>
                      <a:pt x="1320443" y="12637"/>
                      <a:pt x="1320428" y="12916"/>
                      <a:pt x="1320413" y="13196"/>
                    </a:cubicBezTo>
                    <a:lnTo>
                      <a:pt x="1318112" y="21925"/>
                    </a:lnTo>
                    <a:lnTo>
                      <a:pt x="1318676" y="18829"/>
                    </a:lnTo>
                    <a:lnTo>
                      <a:pt x="1320458" y="12357"/>
                    </a:lnTo>
                    <a:close/>
                    <a:moveTo>
                      <a:pt x="1323891" y="0"/>
                    </a:moveTo>
                    <a:lnTo>
                      <a:pt x="1322586" y="4953"/>
                    </a:lnTo>
                    <a:cubicBezTo>
                      <a:pt x="1322574" y="4886"/>
                      <a:pt x="1322563" y="4820"/>
                      <a:pt x="1322551" y="4753"/>
                    </a:cubicBezTo>
                    <a:lnTo>
                      <a:pt x="1323823" y="134"/>
                    </a:lnTo>
                    <a:cubicBezTo>
                      <a:pt x="1323846" y="89"/>
                      <a:pt x="1323868" y="45"/>
                      <a:pt x="1323891" y="0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/>
              <a:p>
                <a:endParaRPr sz="3000">
                  <a:solidFill>
                    <a:srgbClr val="FFFFFF"/>
                  </a:solidFill>
                </a:endParaRPr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23DB898B-2A4C-8894-59E1-0A9EC1A4EC37}"/>
                  </a:ext>
                </a:extLst>
              </p:cNvPr>
              <p:cNvSpPr/>
              <p:nvPr/>
            </p:nvSpPr>
            <p:spPr>
              <a:xfrm>
                <a:off x="3868456" y="2795900"/>
                <a:ext cx="1597117" cy="2661823"/>
              </a:xfrm>
              <a:custGeom>
                <a:avLst/>
                <a:gdLst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585211 w 2059743"/>
                  <a:gd name="connsiteY4" fmla="*/ 1800031 h 4051340"/>
                  <a:gd name="connsiteX5" fmla="*/ 1597848 w 2059743"/>
                  <a:gd name="connsiteY5" fmla="*/ 1770766 h 4051340"/>
                  <a:gd name="connsiteX6" fmla="*/ 1002972 w 2059743"/>
                  <a:gd name="connsiteY6" fmla="*/ 4051340 h 4051340"/>
                  <a:gd name="connsiteX7" fmla="*/ 0 w 2059743"/>
                  <a:gd name="connsiteY7" fmla="*/ 4051340 h 4051340"/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585211 w 2059743"/>
                  <a:gd name="connsiteY4" fmla="*/ 1800031 h 4051340"/>
                  <a:gd name="connsiteX5" fmla="*/ 1002972 w 2059743"/>
                  <a:gd name="connsiteY5" fmla="*/ 4051340 h 4051340"/>
                  <a:gd name="connsiteX6" fmla="*/ 0 w 2059743"/>
                  <a:gd name="connsiteY6" fmla="*/ 4051340 h 4051340"/>
                  <a:gd name="connsiteX7" fmla="*/ 2059743 w 2059743"/>
                  <a:gd name="connsiteY7" fmla="*/ 0 h 4051340"/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468719 w 2059743"/>
                  <a:gd name="connsiteY4" fmla="*/ 1606692 h 4051340"/>
                  <a:gd name="connsiteX5" fmla="*/ 1585211 w 2059743"/>
                  <a:gd name="connsiteY5" fmla="*/ 1800031 h 4051340"/>
                  <a:gd name="connsiteX6" fmla="*/ 1002972 w 2059743"/>
                  <a:gd name="connsiteY6" fmla="*/ 4051340 h 4051340"/>
                  <a:gd name="connsiteX7" fmla="*/ 0 w 2059743"/>
                  <a:gd name="connsiteY7" fmla="*/ 4051340 h 4051340"/>
                  <a:gd name="connsiteX8" fmla="*/ 2059743 w 2059743"/>
                  <a:gd name="connsiteY8" fmla="*/ 0 h 4051340"/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516344 w 2059743"/>
                  <a:gd name="connsiteY4" fmla="*/ 1552717 h 4051340"/>
                  <a:gd name="connsiteX5" fmla="*/ 1585211 w 2059743"/>
                  <a:gd name="connsiteY5" fmla="*/ 1800031 h 4051340"/>
                  <a:gd name="connsiteX6" fmla="*/ 1002972 w 2059743"/>
                  <a:gd name="connsiteY6" fmla="*/ 4051340 h 4051340"/>
                  <a:gd name="connsiteX7" fmla="*/ 0 w 2059743"/>
                  <a:gd name="connsiteY7" fmla="*/ 4051340 h 4051340"/>
                  <a:gd name="connsiteX8" fmla="*/ 2059743 w 2059743"/>
                  <a:gd name="connsiteY8" fmla="*/ 0 h 4051340"/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516344 w 2059743"/>
                  <a:gd name="connsiteY4" fmla="*/ 1552717 h 4051340"/>
                  <a:gd name="connsiteX5" fmla="*/ 1597117 w 2059743"/>
                  <a:gd name="connsiteY5" fmla="*/ 1769075 h 4051340"/>
                  <a:gd name="connsiteX6" fmla="*/ 1002972 w 2059743"/>
                  <a:gd name="connsiteY6" fmla="*/ 4051340 h 4051340"/>
                  <a:gd name="connsiteX7" fmla="*/ 0 w 2059743"/>
                  <a:gd name="connsiteY7" fmla="*/ 4051340 h 4051340"/>
                  <a:gd name="connsiteX8" fmla="*/ 2059743 w 2059743"/>
                  <a:gd name="connsiteY8" fmla="*/ 0 h 4051340"/>
                  <a:gd name="connsiteX0" fmla="*/ 0 w 2059697"/>
                  <a:gd name="connsiteY0" fmla="*/ 4051247 h 4051247"/>
                  <a:gd name="connsiteX1" fmla="*/ 2059647 w 2059697"/>
                  <a:gd name="connsiteY1" fmla="*/ 277 h 4051247"/>
                  <a:gd name="connsiteX2" fmla="*/ 2059697 w 2059697"/>
                  <a:gd name="connsiteY2" fmla="*/ 0 h 4051247"/>
                  <a:gd name="connsiteX3" fmla="*/ 1353300 w 2059697"/>
                  <a:gd name="connsiteY3" fmla="*/ 1389424 h 4051247"/>
                  <a:gd name="connsiteX4" fmla="*/ 1516344 w 2059697"/>
                  <a:gd name="connsiteY4" fmla="*/ 1552624 h 4051247"/>
                  <a:gd name="connsiteX5" fmla="*/ 1597117 w 2059697"/>
                  <a:gd name="connsiteY5" fmla="*/ 1768982 h 4051247"/>
                  <a:gd name="connsiteX6" fmla="*/ 1002972 w 2059697"/>
                  <a:gd name="connsiteY6" fmla="*/ 4051247 h 4051247"/>
                  <a:gd name="connsiteX7" fmla="*/ 0 w 2059697"/>
                  <a:gd name="connsiteY7" fmla="*/ 4051247 h 4051247"/>
                  <a:gd name="connsiteX0" fmla="*/ 0 w 2097912"/>
                  <a:gd name="connsiteY0" fmla="*/ 4129299 h 4129299"/>
                  <a:gd name="connsiteX1" fmla="*/ 2059647 w 2097912"/>
                  <a:gd name="connsiteY1" fmla="*/ 78329 h 4129299"/>
                  <a:gd name="connsiteX2" fmla="*/ 1353300 w 2097912"/>
                  <a:gd name="connsiteY2" fmla="*/ 1467476 h 4129299"/>
                  <a:gd name="connsiteX3" fmla="*/ 1516344 w 2097912"/>
                  <a:gd name="connsiteY3" fmla="*/ 1630676 h 4129299"/>
                  <a:gd name="connsiteX4" fmla="*/ 1597117 w 2097912"/>
                  <a:gd name="connsiteY4" fmla="*/ 1847034 h 4129299"/>
                  <a:gd name="connsiteX5" fmla="*/ 1002972 w 2097912"/>
                  <a:gd name="connsiteY5" fmla="*/ 4129299 h 4129299"/>
                  <a:gd name="connsiteX6" fmla="*/ 0 w 2097912"/>
                  <a:gd name="connsiteY6" fmla="*/ 4129299 h 4129299"/>
                  <a:gd name="connsiteX0" fmla="*/ 0 w 1597117"/>
                  <a:gd name="connsiteY0" fmla="*/ 2661823 h 2661823"/>
                  <a:gd name="connsiteX1" fmla="*/ 1353300 w 1597117"/>
                  <a:gd name="connsiteY1" fmla="*/ 0 h 2661823"/>
                  <a:gd name="connsiteX2" fmla="*/ 1516344 w 1597117"/>
                  <a:gd name="connsiteY2" fmla="*/ 163200 h 2661823"/>
                  <a:gd name="connsiteX3" fmla="*/ 1597117 w 1597117"/>
                  <a:gd name="connsiteY3" fmla="*/ 379558 h 2661823"/>
                  <a:gd name="connsiteX4" fmla="*/ 1002972 w 1597117"/>
                  <a:gd name="connsiteY4" fmla="*/ 2661823 h 2661823"/>
                  <a:gd name="connsiteX5" fmla="*/ 0 w 1597117"/>
                  <a:gd name="connsiteY5" fmla="*/ 2661823 h 2661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97117" h="2661823">
                    <a:moveTo>
                      <a:pt x="0" y="2661823"/>
                    </a:moveTo>
                    <a:lnTo>
                      <a:pt x="1353300" y="0"/>
                    </a:lnTo>
                    <a:lnTo>
                      <a:pt x="1516344" y="163200"/>
                    </a:lnTo>
                    <a:lnTo>
                      <a:pt x="1597117" y="379558"/>
                    </a:lnTo>
                    <a:lnTo>
                      <a:pt x="1002972" y="2661823"/>
                    </a:lnTo>
                    <a:lnTo>
                      <a:pt x="0" y="2661823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/>
              <a:p>
                <a:endParaRPr sz="3000">
                  <a:solidFill>
                    <a:srgbClr val="FFFFFF"/>
                  </a:solidFill>
                </a:endParaRPr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C1BBD079-3F80-F7EB-D510-941CDA808736}"/>
                  </a:ext>
                </a:extLst>
              </p:cNvPr>
              <p:cNvSpPr/>
              <p:nvPr/>
            </p:nvSpPr>
            <p:spPr>
              <a:xfrm>
                <a:off x="6179932" y="2613972"/>
                <a:ext cx="1816259" cy="2843752"/>
              </a:xfrm>
              <a:custGeom>
                <a:avLst/>
                <a:gdLst>
                  <a:gd name="connsiteX0" fmla="*/ 538 w 2065395"/>
                  <a:gd name="connsiteY0" fmla="*/ 0 h 4057506"/>
                  <a:gd name="connsiteX1" fmla="*/ 24075 w 2065395"/>
                  <a:gd name="connsiteY1" fmla="*/ 44989 h 4057506"/>
                  <a:gd name="connsiteX2" fmla="*/ 46547 w 2065395"/>
                  <a:gd name="connsiteY2" fmla="*/ 86602 h 4057506"/>
                  <a:gd name="connsiteX3" fmla="*/ 2065395 w 2065395"/>
                  <a:gd name="connsiteY3" fmla="*/ 4057506 h 4057506"/>
                  <a:gd name="connsiteX4" fmla="*/ 649484 w 2065395"/>
                  <a:gd name="connsiteY4" fmla="*/ 4057506 h 4057506"/>
                  <a:gd name="connsiteX5" fmla="*/ 249136 w 2065395"/>
                  <a:gd name="connsiteY5" fmla="*/ 1557073 h 4057506"/>
                  <a:gd name="connsiteX6" fmla="*/ 266623 w 2065395"/>
                  <a:gd name="connsiteY6" fmla="*/ 1565201 h 4057506"/>
                  <a:gd name="connsiteX7" fmla="*/ 264977 w 2065395"/>
                  <a:gd name="connsiteY7" fmla="*/ 1555612 h 4057506"/>
                  <a:gd name="connsiteX8" fmla="*/ 268646 w 2065395"/>
                  <a:gd name="connsiteY8" fmla="*/ 1565201 h 4057506"/>
                  <a:gd name="connsiteX9" fmla="*/ 617410 w 2065395"/>
                  <a:gd name="connsiteY9" fmla="*/ 1213754 h 4057506"/>
                  <a:gd name="connsiteX10" fmla="*/ 525 w 2065395"/>
                  <a:gd name="connsiteY10" fmla="*/ 30 h 4057506"/>
                  <a:gd name="connsiteX11" fmla="*/ 27 w 2065395"/>
                  <a:gd name="connsiteY11" fmla="*/ 1007 h 4057506"/>
                  <a:gd name="connsiteX12" fmla="*/ 55 w 2065395"/>
                  <a:gd name="connsiteY12" fmla="*/ 1397 h 4057506"/>
                  <a:gd name="connsiteX13" fmla="*/ 0 w 2065395"/>
                  <a:gd name="connsiteY13" fmla="*/ 1057 h 4057506"/>
                  <a:gd name="connsiteX0" fmla="*/ 0 w 2065395"/>
                  <a:gd name="connsiteY0" fmla="*/ 1027 h 4057476"/>
                  <a:gd name="connsiteX1" fmla="*/ 24075 w 2065395"/>
                  <a:gd name="connsiteY1" fmla="*/ 44959 h 4057476"/>
                  <a:gd name="connsiteX2" fmla="*/ 46547 w 2065395"/>
                  <a:gd name="connsiteY2" fmla="*/ 86572 h 4057476"/>
                  <a:gd name="connsiteX3" fmla="*/ 2065395 w 2065395"/>
                  <a:gd name="connsiteY3" fmla="*/ 4057476 h 4057476"/>
                  <a:gd name="connsiteX4" fmla="*/ 649484 w 2065395"/>
                  <a:gd name="connsiteY4" fmla="*/ 4057476 h 4057476"/>
                  <a:gd name="connsiteX5" fmla="*/ 249136 w 2065395"/>
                  <a:gd name="connsiteY5" fmla="*/ 1557043 h 4057476"/>
                  <a:gd name="connsiteX6" fmla="*/ 266623 w 2065395"/>
                  <a:gd name="connsiteY6" fmla="*/ 1565171 h 4057476"/>
                  <a:gd name="connsiteX7" fmla="*/ 264977 w 2065395"/>
                  <a:gd name="connsiteY7" fmla="*/ 1555582 h 4057476"/>
                  <a:gd name="connsiteX8" fmla="*/ 268646 w 2065395"/>
                  <a:gd name="connsiteY8" fmla="*/ 1565171 h 4057476"/>
                  <a:gd name="connsiteX9" fmla="*/ 617410 w 2065395"/>
                  <a:gd name="connsiteY9" fmla="*/ 1213724 h 4057476"/>
                  <a:gd name="connsiteX10" fmla="*/ 525 w 2065395"/>
                  <a:gd name="connsiteY10" fmla="*/ 0 h 4057476"/>
                  <a:gd name="connsiteX11" fmla="*/ 27 w 2065395"/>
                  <a:gd name="connsiteY11" fmla="*/ 977 h 4057476"/>
                  <a:gd name="connsiteX12" fmla="*/ 55 w 2065395"/>
                  <a:gd name="connsiteY12" fmla="*/ 1367 h 4057476"/>
                  <a:gd name="connsiteX13" fmla="*/ 0 w 2065395"/>
                  <a:gd name="connsiteY13" fmla="*/ 1027 h 4057476"/>
                  <a:gd name="connsiteX0" fmla="*/ 28 w 2065368"/>
                  <a:gd name="connsiteY0" fmla="*/ 1367 h 4057476"/>
                  <a:gd name="connsiteX1" fmla="*/ 24048 w 2065368"/>
                  <a:gd name="connsiteY1" fmla="*/ 44959 h 4057476"/>
                  <a:gd name="connsiteX2" fmla="*/ 46520 w 2065368"/>
                  <a:gd name="connsiteY2" fmla="*/ 86572 h 4057476"/>
                  <a:gd name="connsiteX3" fmla="*/ 2065368 w 2065368"/>
                  <a:gd name="connsiteY3" fmla="*/ 4057476 h 4057476"/>
                  <a:gd name="connsiteX4" fmla="*/ 649457 w 2065368"/>
                  <a:gd name="connsiteY4" fmla="*/ 4057476 h 4057476"/>
                  <a:gd name="connsiteX5" fmla="*/ 249109 w 2065368"/>
                  <a:gd name="connsiteY5" fmla="*/ 1557043 h 4057476"/>
                  <a:gd name="connsiteX6" fmla="*/ 266596 w 2065368"/>
                  <a:gd name="connsiteY6" fmla="*/ 1565171 h 4057476"/>
                  <a:gd name="connsiteX7" fmla="*/ 264950 w 2065368"/>
                  <a:gd name="connsiteY7" fmla="*/ 1555582 h 4057476"/>
                  <a:gd name="connsiteX8" fmla="*/ 268619 w 2065368"/>
                  <a:gd name="connsiteY8" fmla="*/ 1565171 h 4057476"/>
                  <a:gd name="connsiteX9" fmla="*/ 617383 w 2065368"/>
                  <a:gd name="connsiteY9" fmla="*/ 1213724 h 4057476"/>
                  <a:gd name="connsiteX10" fmla="*/ 498 w 2065368"/>
                  <a:gd name="connsiteY10" fmla="*/ 0 h 4057476"/>
                  <a:gd name="connsiteX11" fmla="*/ 0 w 2065368"/>
                  <a:gd name="connsiteY11" fmla="*/ 977 h 4057476"/>
                  <a:gd name="connsiteX12" fmla="*/ 28 w 2065368"/>
                  <a:gd name="connsiteY12" fmla="*/ 1367 h 4057476"/>
                  <a:gd name="connsiteX0" fmla="*/ 0 w 2065368"/>
                  <a:gd name="connsiteY0" fmla="*/ 977 h 4057476"/>
                  <a:gd name="connsiteX1" fmla="*/ 24048 w 2065368"/>
                  <a:gd name="connsiteY1" fmla="*/ 44959 h 4057476"/>
                  <a:gd name="connsiteX2" fmla="*/ 46520 w 2065368"/>
                  <a:gd name="connsiteY2" fmla="*/ 86572 h 4057476"/>
                  <a:gd name="connsiteX3" fmla="*/ 2065368 w 2065368"/>
                  <a:gd name="connsiteY3" fmla="*/ 4057476 h 4057476"/>
                  <a:gd name="connsiteX4" fmla="*/ 649457 w 2065368"/>
                  <a:gd name="connsiteY4" fmla="*/ 4057476 h 4057476"/>
                  <a:gd name="connsiteX5" fmla="*/ 249109 w 2065368"/>
                  <a:gd name="connsiteY5" fmla="*/ 1557043 h 4057476"/>
                  <a:gd name="connsiteX6" fmla="*/ 266596 w 2065368"/>
                  <a:gd name="connsiteY6" fmla="*/ 1565171 h 4057476"/>
                  <a:gd name="connsiteX7" fmla="*/ 264950 w 2065368"/>
                  <a:gd name="connsiteY7" fmla="*/ 1555582 h 4057476"/>
                  <a:gd name="connsiteX8" fmla="*/ 268619 w 2065368"/>
                  <a:gd name="connsiteY8" fmla="*/ 1565171 h 4057476"/>
                  <a:gd name="connsiteX9" fmla="*/ 617383 w 2065368"/>
                  <a:gd name="connsiteY9" fmla="*/ 1213724 h 4057476"/>
                  <a:gd name="connsiteX10" fmla="*/ 498 w 2065368"/>
                  <a:gd name="connsiteY10" fmla="*/ 0 h 4057476"/>
                  <a:gd name="connsiteX11" fmla="*/ 0 w 2065368"/>
                  <a:gd name="connsiteY11" fmla="*/ 977 h 4057476"/>
                  <a:gd name="connsiteX0" fmla="*/ 0 w 2064870"/>
                  <a:gd name="connsiteY0" fmla="*/ 0 h 4057476"/>
                  <a:gd name="connsiteX1" fmla="*/ 23550 w 2064870"/>
                  <a:gd name="connsiteY1" fmla="*/ 44959 h 4057476"/>
                  <a:gd name="connsiteX2" fmla="*/ 46022 w 2064870"/>
                  <a:gd name="connsiteY2" fmla="*/ 86572 h 4057476"/>
                  <a:gd name="connsiteX3" fmla="*/ 2064870 w 2064870"/>
                  <a:gd name="connsiteY3" fmla="*/ 4057476 h 4057476"/>
                  <a:gd name="connsiteX4" fmla="*/ 648959 w 2064870"/>
                  <a:gd name="connsiteY4" fmla="*/ 4057476 h 4057476"/>
                  <a:gd name="connsiteX5" fmla="*/ 248611 w 2064870"/>
                  <a:gd name="connsiteY5" fmla="*/ 1557043 h 4057476"/>
                  <a:gd name="connsiteX6" fmla="*/ 266098 w 2064870"/>
                  <a:gd name="connsiteY6" fmla="*/ 1565171 h 4057476"/>
                  <a:gd name="connsiteX7" fmla="*/ 264452 w 2064870"/>
                  <a:gd name="connsiteY7" fmla="*/ 1555582 h 4057476"/>
                  <a:gd name="connsiteX8" fmla="*/ 268121 w 2064870"/>
                  <a:gd name="connsiteY8" fmla="*/ 1565171 h 4057476"/>
                  <a:gd name="connsiteX9" fmla="*/ 616885 w 2064870"/>
                  <a:gd name="connsiteY9" fmla="*/ 1213724 h 4057476"/>
                  <a:gd name="connsiteX10" fmla="*/ 0 w 2064870"/>
                  <a:gd name="connsiteY10" fmla="*/ 0 h 4057476"/>
                  <a:gd name="connsiteX0" fmla="*/ 593335 w 2041320"/>
                  <a:gd name="connsiteY0" fmla="*/ 1168765 h 4012517"/>
                  <a:gd name="connsiteX1" fmla="*/ 0 w 2041320"/>
                  <a:gd name="connsiteY1" fmla="*/ 0 h 4012517"/>
                  <a:gd name="connsiteX2" fmla="*/ 22472 w 2041320"/>
                  <a:gd name="connsiteY2" fmla="*/ 41613 h 4012517"/>
                  <a:gd name="connsiteX3" fmla="*/ 2041320 w 2041320"/>
                  <a:gd name="connsiteY3" fmla="*/ 4012517 h 4012517"/>
                  <a:gd name="connsiteX4" fmla="*/ 625409 w 2041320"/>
                  <a:gd name="connsiteY4" fmla="*/ 4012517 h 4012517"/>
                  <a:gd name="connsiteX5" fmla="*/ 225061 w 2041320"/>
                  <a:gd name="connsiteY5" fmla="*/ 1512084 h 4012517"/>
                  <a:gd name="connsiteX6" fmla="*/ 242548 w 2041320"/>
                  <a:gd name="connsiteY6" fmla="*/ 1520212 h 4012517"/>
                  <a:gd name="connsiteX7" fmla="*/ 240902 w 2041320"/>
                  <a:gd name="connsiteY7" fmla="*/ 1510623 h 4012517"/>
                  <a:gd name="connsiteX8" fmla="*/ 244571 w 2041320"/>
                  <a:gd name="connsiteY8" fmla="*/ 1520212 h 4012517"/>
                  <a:gd name="connsiteX9" fmla="*/ 593335 w 2041320"/>
                  <a:gd name="connsiteY9" fmla="*/ 1168765 h 4012517"/>
                  <a:gd name="connsiteX0" fmla="*/ 593335 w 2041320"/>
                  <a:gd name="connsiteY0" fmla="*/ 1168765 h 4012517"/>
                  <a:gd name="connsiteX1" fmla="*/ 0 w 2041320"/>
                  <a:gd name="connsiteY1" fmla="*/ 0 h 4012517"/>
                  <a:gd name="connsiteX2" fmla="*/ 2041320 w 2041320"/>
                  <a:gd name="connsiteY2" fmla="*/ 4012517 h 4012517"/>
                  <a:gd name="connsiteX3" fmla="*/ 625409 w 2041320"/>
                  <a:gd name="connsiteY3" fmla="*/ 4012517 h 4012517"/>
                  <a:gd name="connsiteX4" fmla="*/ 225061 w 2041320"/>
                  <a:gd name="connsiteY4" fmla="*/ 1512084 h 4012517"/>
                  <a:gd name="connsiteX5" fmla="*/ 242548 w 2041320"/>
                  <a:gd name="connsiteY5" fmla="*/ 1520212 h 4012517"/>
                  <a:gd name="connsiteX6" fmla="*/ 240902 w 2041320"/>
                  <a:gd name="connsiteY6" fmla="*/ 1510623 h 4012517"/>
                  <a:gd name="connsiteX7" fmla="*/ 244571 w 2041320"/>
                  <a:gd name="connsiteY7" fmla="*/ 1520212 h 4012517"/>
                  <a:gd name="connsiteX8" fmla="*/ 593335 w 2041320"/>
                  <a:gd name="connsiteY8" fmla="*/ 1168765 h 4012517"/>
                  <a:gd name="connsiteX0" fmla="*/ 368274 w 1816259"/>
                  <a:gd name="connsiteY0" fmla="*/ 0 h 2843752"/>
                  <a:gd name="connsiteX1" fmla="*/ 1816259 w 1816259"/>
                  <a:gd name="connsiteY1" fmla="*/ 2843752 h 2843752"/>
                  <a:gd name="connsiteX2" fmla="*/ 400348 w 1816259"/>
                  <a:gd name="connsiteY2" fmla="*/ 2843752 h 2843752"/>
                  <a:gd name="connsiteX3" fmla="*/ 0 w 1816259"/>
                  <a:gd name="connsiteY3" fmla="*/ 343319 h 2843752"/>
                  <a:gd name="connsiteX4" fmla="*/ 17487 w 1816259"/>
                  <a:gd name="connsiteY4" fmla="*/ 351447 h 2843752"/>
                  <a:gd name="connsiteX5" fmla="*/ 15841 w 1816259"/>
                  <a:gd name="connsiteY5" fmla="*/ 341858 h 2843752"/>
                  <a:gd name="connsiteX6" fmla="*/ 19510 w 1816259"/>
                  <a:gd name="connsiteY6" fmla="*/ 351447 h 2843752"/>
                  <a:gd name="connsiteX7" fmla="*/ 368274 w 1816259"/>
                  <a:gd name="connsiteY7" fmla="*/ 0 h 2843752"/>
                  <a:gd name="connsiteX0" fmla="*/ 368274 w 1816259"/>
                  <a:gd name="connsiteY0" fmla="*/ 0 h 2843752"/>
                  <a:gd name="connsiteX1" fmla="*/ 1816259 w 1816259"/>
                  <a:gd name="connsiteY1" fmla="*/ 2843752 h 2843752"/>
                  <a:gd name="connsiteX2" fmla="*/ 400348 w 1816259"/>
                  <a:gd name="connsiteY2" fmla="*/ 2843752 h 2843752"/>
                  <a:gd name="connsiteX3" fmla="*/ 0 w 1816259"/>
                  <a:gd name="connsiteY3" fmla="*/ 343319 h 2843752"/>
                  <a:gd name="connsiteX4" fmla="*/ 17487 w 1816259"/>
                  <a:gd name="connsiteY4" fmla="*/ 351447 h 2843752"/>
                  <a:gd name="connsiteX5" fmla="*/ 15841 w 1816259"/>
                  <a:gd name="connsiteY5" fmla="*/ 341858 h 2843752"/>
                  <a:gd name="connsiteX6" fmla="*/ 19510 w 1816259"/>
                  <a:gd name="connsiteY6" fmla="*/ 351447 h 2843752"/>
                  <a:gd name="connsiteX7" fmla="*/ 182768 w 1816259"/>
                  <a:gd name="connsiteY7" fmla="*/ 189553 h 2843752"/>
                  <a:gd name="connsiteX8" fmla="*/ 368274 w 1816259"/>
                  <a:gd name="connsiteY8" fmla="*/ 0 h 2843752"/>
                  <a:gd name="connsiteX0" fmla="*/ 368274 w 1816259"/>
                  <a:gd name="connsiteY0" fmla="*/ 0 h 2843752"/>
                  <a:gd name="connsiteX1" fmla="*/ 1816259 w 1816259"/>
                  <a:gd name="connsiteY1" fmla="*/ 2843752 h 2843752"/>
                  <a:gd name="connsiteX2" fmla="*/ 400348 w 1816259"/>
                  <a:gd name="connsiteY2" fmla="*/ 2843752 h 2843752"/>
                  <a:gd name="connsiteX3" fmla="*/ 0 w 1816259"/>
                  <a:gd name="connsiteY3" fmla="*/ 343319 h 2843752"/>
                  <a:gd name="connsiteX4" fmla="*/ 17487 w 1816259"/>
                  <a:gd name="connsiteY4" fmla="*/ 351447 h 2843752"/>
                  <a:gd name="connsiteX5" fmla="*/ 15841 w 1816259"/>
                  <a:gd name="connsiteY5" fmla="*/ 341858 h 2843752"/>
                  <a:gd name="connsiteX6" fmla="*/ 19510 w 1816259"/>
                  <a:gd name="connsiteY6" fmla="*/ 351447 h 2843752"/>
                  <a:gd name="connsiteX7" fmla="*/ 135143 w 1816259"/>
                  <a:gd name="connsiteY7" fmla="*/ 122878 h 2843752"/>
                  <a:gd name="connsiteX8" fmla="*/ 368274 w 1816259"/>
                  <a:gd name="connsiteY8" fmla="*/ 0 h 28437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16259" h="2843752">
                    <a:moveTo>
                      <a:pt x="368274" y="0"/>
                    </a:moveTo>
                    <a:lnTo>
                      <a:pt x="1816259" y="2843752"/>
                    </a:lnTo>
                    <a:lnTo>
                      <a:pt x="400348" y="2843752"/>
                    </a:lnTo>
                    <a:lnTo>
                      <a:pt x="0" y="343319"/>
                    </a:lnTo>
                    <a:lnTo>
                      <a:pt x="17487" y="351447"/>
                    </a:lnTo>
                    <a:lnTo>
                      <a:pt x="15841" y="341858"/>
                    </a:lnTo>
                    <a:lnTo>
                      <a:pt x="19510" y="351447"/>
                    </a:lnTo>
                    <a:lnTo>
                      <a:pt x="135143" y="122878"/>
                    </a:lnTo>
                    <a:lnTo>
                      <a:pt x="36827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/>
              <a:p>
                <a:endParaRPr sz="3000">
                  <a:solidFill>
                    <a:srgbClr val="FFFFFF"/>
                  </a:solidFill>
                </a:endParaRPr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AB29A992-BB5C-46BD-661C-C8D40408BF34}"/>
                  </a:ext>
                </a:extLst>
              </p:cNvPr>
              <p:cNvSpPr/>
              <p:nvPr/>
            </p:nvSpPr>
            <p:spPr>
              <a:xfrm>
                <a:off x="5634097" y="2794542"/>
                <a:ext cx="998374" cy="2663183"/>
              </a:xfrm>
              <a:custGeom>
                <a:avLst/>
                <a:gdLst>
                  <a:gd name="connsiteX0" fmla="*/ 467254 w 998374"/>
                  <a:gd name="connsiteY0" fmla="*/ 0 h 3051749"/>
                  <a:gd name="connsiteX1" fmla="*/ 469012 w 998374"/>
                  <a:gd name="connsiteY1" fmla="*/ 0 h 3051749"/>
                  <a:gd name="connsiteX2" fmla="*/ 998374 w 998374"/>
                  <a:gd name="connsiteY2" fmla="*/ 3051749 h 3051749"/>
                  <a:gd name="connsiteX3" fmla="*/ 0 w 998374"/>
                  <a:gd name="connsiteY3" fmla="*/ 3051749 h 3051749"/>
                  <a:gd name="connsiteX4" fmla="*/ 1352 w 998374"/>
                  <a:gd name="connsiteY4" fmla="*/ 3030878 h 3051749"/>
                  <a:gd name="connsiteX5" fmla="*/ 155035 w 998374"/>
                  <a:gd name="connsiteY5" fmla="*/ 933587 h 3051749"/>
                  <a:gd name="connsiteX6" fmla="*/ 195702 w 998374"/>
                  <a:gd name="connsiteY6" fmla="*/ 388566 h 3051749"/>
                  <a:gd name="connsiteX7" fmla="*/ 563321 w 998374"/>
                  <a:gd name="connsiteY7" fmla="*/ 559444 h 3051749"/>
                  <a:gd name="connsiteX8" fmla="*/ 224392 w 998374"/>
                  <a:gd name="connsiteY8" fmla="*/ 0 h 3051749"/>
                  <a:gd name="connsiteX9" fmla="*/ 224453 w 998374"/>
                  <a:gd name="connsiteY9" fmla="*/ 0 h 3051749"/>
                  <a:gd name="connsiteX10" fmla="*/ 200182 w 998374"/>
                  <a:gd name="connsiteY10" fmla="*/ 328530 h 3051749"/>
                  <a:gd name="connsiteX11" fmla="*/ 196925 w 998374"/>
                  <a:gd name="connsiteY11" fmla="*/ 372185 h 3051749"/>
                  <a:gd name="connsiteX12" fmla="*/ 200182 w 998374"/>
                  <a:gd name="connsiteY12" fmla="*/ 328529 h 3051749"/>
                  <a:gd name="connsiteX0" fmla="*/ 563321 w 998374"/>
                  <a:gd name="connsiteY0" fmla="*/ 559444 h 3051749"/>
                  <a:gd name="connsiteX1" fmla="*/ 469012 w 998374"/>
                  <a:gd name="connsiteY1" fmla="*/ 0 h 3051749"/>
                  <a:gd name="connsiteX2" fmla="*/ 998374 w 998374"/>
                  <a:gd name="connsiteY2" fmla="*/ 3051749 h 3051749"/>
                  <a:gd name="connsiteX3" fmla="*/ 0 w 998374"/>
                  <a:gd name="connsiteY3" fmla="*/ 3051749 h 3051749"/>
                  <a:gd name="connsiteX4" fmla="*/ 1352 w 998374"/>
                  <a:gd name="connsiteY4" fmla="*/ 3030878 h 3051749"/>
                  <a:gd name="connsiteX5" fmla="*/ 155035 w 998374"/>
                  <a:gd name="connsiteY5" fmla="*/ 933587 h 3051749"/>
                  <a:gd name="connsiteX6" fmla="*/ 195702 w 998374"/>
                  <a:gd name="connsiteY6" fmla="*/ 388566 h 3051749"/>
                  <a:gd name="connsiteX7" fmla="*/ 563321 w 998374"/>
                  <a:gd name="connsiteY7" fmla="*/ 559444 h 3051749"/>
                  <a:gd name="connsiteX8" fmla="*/ 224392 w 998374"/>
                  <a:gd name="connsiteY8" fmla="*/ 0 h 3051749"/>
                  <a:gd name="connsiteX9" fmla="*/ 224453 w 998374"/>
                  <a:gd name="connsiteY9" fmla="*/ 0 h 3051749"/>
                  <a:gd name="connsiteX10" fmla="*/ 200182 w 998374"/>
                  <a:gd name="connsiteY10" fmla="*/ 328530 h 3051749"/>
                  <a:gd name="connsiteX11" fmla="*/ 196925 w 998374"/>
                  <a:gd name="connsiteY11" fmla="*/ 372185 h 3051749"/>
                  <a:gd name="connsiteX12" fmla="*/ 200182 w 998374"/>
                  <a:gd name="connsiteY12" fmla="*/ 328529 h 3051749"/>
                  <a:gd name="connsiteX13" fmla="*/ 224392 w 998374"/>
                  <a:gd name="connsiteY13" fmla="*/ 0 h 3051749"/>
                  <a:gd name="connsiteX0" fmla="*/ 563321 w 998374"/>
                  <a:gd name="connsiteY0" fmla="*/ 559444 h 3051749"/>
                  <a:gd name="connsiteX1" fmla="*/ 998374 w 998374"/>
                  <a:gd name="connsiteY1" fmla="*/ 3051749 h 3051749"/>
                  <a:gd name="connsiteX2" fmla="*/ 0 w 998374"/>
                  <a:gd name="connsiteY2" fmla="*/ 3051749 h 3051749"/>
                  <a:gd name="connsiteX3" fmla="*/ 1352 w 998374"/>
                  <a:gd name="connsiteY3" fmla="*/ 3030878 h 3051749"/>
                  <a:gd name="connsiteX4" fmla="*/ 155035 w 998374"/>
                  <a:gd name="connsiteY4" fmla="*/ 933587 h 3051749"/>
                  <a:gd name="connsiteX5" fmla="*/ 195702 w 998374"/>
                  <a:gd name="connsiteY5" fmla="*/ 388566 h 3051749"/>
                  <a:gd name="connsiteX6" fmla="*/ 563321 w 998374"/>
                  <a:gd name="connsiteY6" fmla="*/ 559444 h 3051749"/>
                  <a:gd name="connsiteX7" fmla="*/ 224392 w 998374"/>
                  <a:gd name="connsiteY7" fmla="*/ 0 h 3051749"/>
                  <a:gd name="connsiteX8" fmla="*/ 224453 w 998374"/>
                  <a:gd name="connsiteY8" fmla="*/ 0 h 3051749"/>
                  <a:gd name="connsiteX9" fmla="*/ 200182 w 998374"/>
                  <a:gd name="connsiteY9" fmla="*/ 328530 h 3051749"/>
                  <a:gd name="connsiteX10" fmla="*/ 196925 w 998374"/>
                  <a:gd name="connsiteY10" fmla="*/ 372185 h 3051749"/>
                  <a:gd name="connsiteX11" fmla="*/ 200182 w 998374"/>
                  <a:gd name="connsiteY11" fmla="*/ 328529 h 3051749"/>
                  <a:gd name="connsiteX12" fmla="*/ 224392 w 998374"/>
                  <a:gd name="connsiteY12" fmla="*/ 0 h 3051749"/>
                  <a:gd name="connsiteX0" fmla="*/ 563321 w 998374"/>
                  <a:gd name="connsiteY0" fmla="*/ 559444 h 3051749"/>
                  <a:gd name="connsiteX1" fmla="*/ 998374 w 998374"/>
                  <a:gd name="connsiteY1" fmla="*/ 3051749 h 3051749"/>
                  <a:gd name="connsiteX2" fmla="*/ 0 w 998374"/>
                  <a:gd name="connsiteY2" fmla="*/ 3051749 h 3051749"/>
                  <a:gd name="connsiteX3" fmla="*/ 1352 w 998374"/>
                  <a:gd name="connsiteY3" fmla="*/ 3030878 h 3051749"/>
                  <a:gd name="connsiteX4" fmla="*/ 155035 w 998374"/>
                  <a:gd name="connsiteY4" fmla="*/ 933587 h 3051749"/>
                  <a:gd name="connsiteX5" fmla="*/ 195702 w 998374"/>
                  <a:gd name="connsiteY5" fmla="*/ 388566 h 3051749"/>
                  <a:gd name="connsiteX6" fmla="*/ 563321 w 998374"/>
                  <a:gd name="connsiteY6" fmla="*/ 559444 h 3051749"/>
                  <a:gd name="connsiteX7" fmla="*/ 200182 w 998374"/>
                  <a:gd name="connsiteY7" fmla="*/ 328529 h 3051749"/>
                  <a:gd name="connsiteX8" fmla="*/ 224453 w 998374"/>
                  <a:gd name="connsiteY8" fmla="*/ 0 h 3051749"/>
                  <a:gd name="connsiteX9" fmla="*/ 200182 w 998374"/>
                  <a:gd name="connsiteY9" fmla="*/ 328530 h 3051749"/>
                  <a:gd name="connsiteX10" fmla="*/ 196925 w 998374"/>
                  <a:gd name="connsiteY10" fmla="*/ 372185 h 3051749"/>
                  <a:gd name="connsiteX11" fmla="*/ 200182 w 998374"/>
                  <a:gd name="connsiteY11" fmla="*/ 328529 h 3051749"/>
                  <a:gd name="connsiteX0" fmla="*/ 563321 w 998374"/>
                  <a:gd name="connsiteY0" fmla="*/ 230915 h 2723220"/>
                  <a:gd name="connsiteX1" fmla="*/ 998374 w 998374"/>
                  <a:gd name="connsiteY1" fmla="*/ 2723220 h 2723220"/>
                  <a:gd name="connsiteX2" fmla="*/ 0 w 998374"/>
                  <a:gd name="connsiteY2" fmla="*/ 2723220 h 2723220"/>
                  <a:gd name="connsiteX3" fmla="*/ 1352 w 998374"/>
                  <a:gd name="connsiteY3" fmla="*/ 2702349 h 2723220"/>
                  <a:gd name="connsiteX4" fmla="*/ 155035 w 998374"/>
                  <a:gd name="connsiteY4" fmla="*/ 605058 h 2723220"/>
                  <a:gd name="connsiteX5" fmla="*/ 195702 w 998374"/>
                  <a:gd name="connsiteY5" fmla="*/ 60037 h 2723220"/>
                  <a:gd name="connsiteX6" fmla="*/ 563321 w 998374"/>
                  <a:gd name="connsiteY6" fmla="*/ 230915 h 2723220"/>
                  <a:gd name="connsiteX7" fmla="*/ 200182 w 998374"/>
                  <a:gd name="connsiteY7" fmla="*/ 0 h 2723220"/>
                  <a:gd name="connsiteX8" fmla="*/ 200182 w 998374"/>
                  <a:gd name="connsiteY8" fmla="*/ 1 h 2723220"/>
                  <a:gd name="connsiteX9" fmla="*/ 196925 w 998374"/>
                  <a:gd name="connsiteY9" fmla="*/ 43656 h 2723220"/>
                  <a:gd name="connsiteX10" fmla="*/ 200182 w 998374"/>
                  <a:gd name="connsiteY10" fmla="*/ 0 h 2723220"/>
                  <a:gd name="connsiteX0" fmla="*/ 563321 w 998374"/>
                  <a:gd name="connsiteY0" fmla="*/ 230914 h 2723219"/>
                  <a:gd name="connsiteX1" fmla="*/ 998374 w 998374"/>
                  <a:gd name="connsiteY1" fmla="*/ 2723219 h 2723219"/>
                  <a:gd name="connsiteX2" fmla="*/ 0 w 998374"/>
                  <a:gd name="connsiteY2" fmla="*/ 2723219 h 2723219"/>
                  <a:gd name="connsiteX3" fmla="*/ 1352 w 998374"/>
                  <a:gd name="connsiteY3" fmla="*/ 2702348 h 2723219"/>
                  <a:gd name="connsiteX4" fmla="*/ 155035 w 998374"/>
                  <a:gd name="connsiteY4" fmla="*/ 605057 h 2723219"/>
                  <a:gd name="connsiteX5" fmla="*/ 195702 w 998374"/>
                  <a:gd name="connsiteY5" fmla="*/ 60036 h 2723219"/>
                  <a:gd name="connsiteX6" fmla="*/ 563321 w 998374"/>
                  <a:gd name="connsiteY6" fmla="*/ 230914 h 2723219"/>
                  <a:gd name="connsiteX7" fmla="*/ 196925 w 998374"/>
                  <a:gd name="connsiteY7" fmla="*/ 43655 h 2723219"/>
                  <a:gd name="connsiteX8" fmla="*/ 200182 w 998374"/>
                  <a:gd name="connsiteY8" fmla="*/ 0 h 2723219"/>
                  <a:gd name="connsiteX9" fmla="*/ 196925 w 998374"/>
                  <a:gd name="connsiteY9" fmla="*/ 43655 h 2723219"/>
                  <a:gd name="connsiteX0" fmla="*/ 563321 w 998374"/>
                  <a:gd name="connsiteY0" fmla="*/ 170878 h 2663183"/>
                  <a:gd name="connsiteX1" fmla="*/ 998374 w 998374"/>
                  <a:gd name="connsiteY1" fmla="*/ 2663183 h 2663183"/>
                  <a:gd name="connsiteX2" fmla="*/ 0 w 998374"/>
                  <a:gd name="connsiteY2" fmla="*/ 2663183 h 2663183"/>
                  <a:gd name="connsiteX3" fmla="*/ 1352 w 998374"/>
                  <a:gd name="connsiteY3" fmla="*/ 2642312 h 2663183"/>
                  <a:gd name="connsiteX4" fmla="*/ 155035 w 998374"/>
                  <a:gd name="connsiteY4" fmla="*/ 545021 h 2663183"/>
                  <a:gd name="connsiteX5" fmla="*/ 195702 w 998374"/>
                  <a:gd name="connsiteY5" fmla="*/ 0 h 2663183"/>
                  <a:gd name="connsiteX6" fmla="*/ 563321 w 998374"/>
                  <a:gd name="connsiteY6" fmla="*/ 170878 h 2663183"/>
                  <a:gd name="connsiteX0" fmla="*/ 563321 w 998374"/>
                  <a:gd name="connsiteY0" fmla="*/ 170878 h 2663183"/>
                  <a:gd name="connsiteX1" fmla="*/ 998374 w 998374"/>
                  <a:gd name="connsiteY1" fmla="*/ 2663183 h 2663183"/>
                  <a:gd name="connsiteX2" fmla="*/ 0 w 998374"/>
                  <a:gd name="connsiteY2" fmla="*/ 2663183 h 2663183"/>
                  <a:gd name="connsiteX3" fmla="*/ 1352 w 998374"/>
                  <a:gd name="connsiteY3" fmla="*/ 2642312 h 2663183"/>
                  <a:gd name="connsiteX4" fmla="*/ 155035 w 998374"/>
                  <a:gd name="connsiteY4" fmla="*/ 545021 h 2663183"/>
                  <a:gd name="connsiteX5" fmla="*/ 195702 w 998374"/>
                  <a:gd name="connsiteY5" fmla="*/ 0 h 2663183"/>
                  <a:gd name="connsiteX6" fmla="*/ 376178 w 998374"/>
                  <a:gd name="connsiteY6" fmla="*/ 82008 h 2663183"/>
                  <a:gd name="connsiteX7" fmla="*/ 563321 w 998374"/>
                  <a:gd name="connsiteY7" fmla="*/ 170878 h 2663183"/>
                  <a:gd name="connsiteX0" fmla="*/ 563321 w 998374"/>
                  <a:gd name="connsiteY0" fmla="*/ 170878 h 2663183"/>
                  <a:gd name="connsiteX1" fmla="*/ 998374 w 998374"/>
                  <a:gd name="connsiteY1" fmla="*/ 2663183 h 2663183"/>
                  <a:gd name="connsiteX2" fmla="*/ 0 w 998374"/>
                  <a:gd name="connsiteY2" fmla="*/ 2663183 h 2663183"/>
                  <a:gd name="connsiteX3" fmla="*/ 1352 w 998374"/>
                  <a:gd name="connsiteY3" fmla="*/ 2642312 h 2663183"/>
                  <a:gd name="connsiteX4" fmla="*/ 155035 w 998374"/>
                  <a:gd name="connsiteY4" fmla="*/ 545021 h 2663183"/>
                  <a:gd name="connsiteX5" fmla="*/ 195702 w 998374"/>
                  <a:gd name="connsiteY5" fmla="*/ 0 h 2663183"/>
                  <a:gd name="connsiteX6" fmla="*/ 411103 w 998374"/>
                  <a:gd name="connsiteY6" fmla="*/ 28033 h 2663183"/>
                  <a:gd name="connsiteX7" fmla="*/ 563321 w 998374"/>
                  <a:gd name="connsiteY7" fmla="*/ 170878 h 266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98374" h="2663183">
                    <a:moveTo>
                      <a:pt x="563321" y="170878"/>
                    </a:moveTo>
                    <a:lnTo>
                      <a:pt x="998374" y="2663183"/>
                    </a:lnTo>
                    <a:lnTo>
                      <a:pt x="0" y="2663183"/>
                    </a:lnTo>
                    <a:cubicBezTo>
                      <a:pt x="451" y="2656226"/>
                      <a:pt x="901" y="2649269"/>
                      <a:pt x="1352" y="2642312"/>
                    </a:cubicBezTo>
                    <a:cubicBezTo>
                      <a:pt x="28661" y="2230274"/>
                      <a:pt x="93283" y="1370424"/>
                      <a:pt x="155035" y="545021"/>
                    </a:cubicBezTo>
                    <a:lnTo>
                      <a:pt x="195702" y="0"/>
                    </a:lnTo>
                    <a:lnTo>
                      <a:pt x="411103" y="28033"/>
                    </a:lnTo>
                    <a:lnTo>
                      <a:pt x="563321" y="170878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/>
              <a:p>
                <a:endParaRPr sz="3000">
                  <a:solidFill>
                    <a:srgbClr val="FFFFFF"/>
                  </a:solidFill>
                </a:endParaRPr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1D49E57B-459E-D48B-CA6A-6DD5F6E504FF}"/>
                  </a:ext>
                </a:extLst>
              </p:cNvPr>
              <p:cNvSpPr/>
              <p:nvPr/>
            </p:nvSpPr>
            <p:spPr>
              <a:xfrm>
                <a:off x="5221756" y="1406476"/>
                <a:ext cx="706397" cy="1799938"/>
              </a:xfrm>
              <a:custGeom>
                <a:avLst/>
                <a:gdLst>
                  <a:gd name="connsiteX0" fmla="*/ 706397 w 706397"/>
                  <a:gd name="connsiteY0" fmla="*/ 0 h 1799938"/>
                  <a:gd name="connsiteX1" fmla="*/ 231911 w 706397"/>
                  <a:gd name="connsiteY1" fmla="*/ 1799938 h 1799938"/>
                  <a:gd name="connsiteX2" fmla="*/ 0 w 706397"/>
                  <a:gd name="connsiteY2" fmla="*/ 1389424 h 1799938"/>
                  <a:gd name="connsiteX0" fmla="*/ 706397 w 706397"/>
                  <a:gd name="connsiteY0" fmla="*/ 0 h 1799938"/>
                  <a:gd name="connsiteX1" fmla="*/ 394346 w 706397"/>
                  <a:gd name="connsiteY1" fmla="*/ 1181081 h 1799938"/>
                  <a:gd name="connsiteX2" fmla="*/ 231911 w 706397"/>
                  <a:gd name="connsiteY2" fmla="*/ 1799938 h 1799938"/>
                  <a:gd name="connsiteX3" fmla="*/ 0 w 706397"/>
                  <a:gd name="connsiteY3" fmla="*/ 1389424 h 1799938"/>
                  <a:gd name="connsiteX4" fmla="*/ 706397 w 706397"/>
                  <a:gd name="connsiteY4" fmla="*/ 0 h 1799938"/>
                  <a:gd name="connsiteX0" fmla="*/ 706397 w 706397"/>
                  <a:gd name="connsiteY0" fmla="*/ 0 h 1799938"/>
                  <a:gd name="connsiteX1" fmla="*/ 485137 w 706397"/>
                  <a:gd name="connsiteY1" fmla="*/ 1213507 h 1799938"/>
                  <a:gd name="connsiteX2" fmla="*/ 231911 w 706397"/>
                  <a:gd name="connsiteY2" fmla="*/ 1799938 h 1799938"/>
                  <a:gd name="connsiteX3" fmla="*/ 0 w 706397"/>
                  <a:gd name="connsiteY3" fmla="*/ 1389424 h 1799938"/>
                  <a:gd name="connsiteX4" fmla="*/ 706397 w 706397"/>
                  <a:gd name="connsiteY4" fmla="*/ 0 h 17999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06397" h="1799938">
                    <a:moveTo>
                      <a:pt x="706397" y="0"/>
                    </a:moveTo>
                    <a:lnTo>
                      <a:pt x="485137" y="1213507"/>
                    </a:lnTo>
                    <a:lnTo>
                      <a:pt x="231911" y="1799938"/>
                    </a:lnTo>
                    <a:lnTo>
                      <a:pt x="0" y="1389424"/>
                    </a:lnTo>
                    <a:lnTo>
                      <a:pt x="706397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sz="3000">
                  <a:solidFill>
                    <a:srgbClr val="FFFFFF"/>
                  </a:solidFill>
                </a:endParaRPr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8B444798-90E5-AE7E-6EE0-C26077D749B8}"/>
                  </a:ext>
                </a:extLst>
              </p:cNvPr>
              <p:cNvSpPr/>
              <p:nvPr/>
            </p:nvSpPr>
            <p:spPr>
              <a:xfrm>
                <a:off x="5930822" y="1400247"/>
                <a:ext cx="617383" cy="1565171"/>
              </a:xfrm>
              <a:custGeom>
                <a:avLst/>
                <a:gdLst>
                  <a:gd name="connsiteX0" fmla="*/ 498 w 617383"/>
                  <a:gd name="connsiteY0" fmla="*/ 0 h 1565171"/>
                  <a:gd name="connsiteX1" fmla="*/ 617383 w 617383"/>
                  <a:gd name="connsiteY1" fmla="*/ 1213724 h 1565171"/>
                  <a:gd name="connsiteX2" fmla="*/ 268619 w 617383"/>
                  <a:gd name="connsiteY2" fmla="*/ 1565171 h 1565171"/>
                  <a:gd name="connsiteX3" fmla="*/ 0 w 617383"/>
                  <a:gd name="connsiteY3" fmla="*/ 977 h 1565171"/>
                  <a:gd name="connsiteX0" fmla="*/ 498 w 617383"/>
                  <a:gd name="connsiteY0" fmla="*/ 0 h 1565171"/>
                  <a:gd name="connsiteX1" fmla="*/ 617383 w 617383"/>
                  <a:gd name="connsiteY1" fmla="*/ 1213724 h 1565171"/>
                  <a:gd name="connsiteX2" fmla="*/ 268619 w 617383"/>
                  <a:gd name="connsiteY2" fmla="*/ 1565171 h 1565171"/>
                  <a:gd name="connsiteX3" fmla="*/ 158693 w 617383"/>
                  <a:gd name="connsiteY3" fmla="*/ 992757 h 1565171"/>
                  <a:gd name="connsiteX4" fmla="*/ 0 w 617383"/>
                  <a:gd name="connsiteY4" fmla="*/ 977 h 1565171"/>
                  <a:gd name="connsiteX5" fmla="*/ 498 w 617383"/>
                  <a:gd name="connsiteY5" fmla="*/ 0 h 1565171"/>
                  <a:gd name="connsiteX0" fmla="*/ 498 w 617383"/>
                  <a:gd name="connsiteY0" fmla="*/ 0 h 1565171"/>
                  <a:gd name="connsiteX1" fmla="*/ 617383 w 617383"/>
                  <a:gd name="connsiteY1" fmla="*/ 1213724 h 1565171"/>
                  <a:gd name="connsiteX2" fmla="*/ 268619 w 617383"/>
                  <a:gd name="connsiteY2" fmla="*/ 1565171 h 1565171"/>
                  <a:gd name="connsiteX3" fmla="*/ 74386 w 617383"/>
                  <a:gd name="connsiteY3" fmla="*/ 1057608 h 1565171"/>
                  <a:gd name="connsiteX4" fmla="*/ 0 w 617383"/>
                  <a:gd name="connsiteY4" fmla="*/ 977 h 1565171"/>
                  <a:gd name="connsiteX5" fmla="*/ 498 w 617383"/>
                  <a:gd name="connsiteY5" fmla="*/ 0 h 1565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17383" h="1565171">
                    <a:moveTo>
                      <a:pt x="498" y="0"/>
                    </a:moveTo>
                    <a:lnTo>
                      <a:pt x="617383" y="1213724"/>
                    </a:lnTo>
                    <a:lnTo>
                      <a:pt x="268619" y="1565171"/>
                    </a:lnTo>
                    <a:lnTo>
                      <a:pt x="74386" y="1057608"/>
                    </a:lnTo>
                    <a:lnTo>
                      <a:pt x="0" y="977"/>
                    </a:lnTo>
                    <a:lnTo>
                      <a:pt x="498" y="0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sz="3000">
                  <a:solidFill>
                    <a:srgbClr val="FFFFFF"/>
                  </a:solidFill>
                </a:endParaRPr>
              </a:p>
            </p:txBody>
          </p:sp>
          <p:sp>
            <p:nvSpPr>
              <p:cNvPr id="61" name="Triangle">
                <a:extLst>
                  <a:ext uri="{FF2B5EF4-FFF2-40B4-BE49-F238E27FC236}">
                    <a16:creationId xmlns:a16="http://schemas.microsoft.com/office/drawing/2014/main" id="{941754E3-281F-5916-F55C-8968E22958B7}"/>
                  </a:ext>
                </a:extLst>
              </p:cNvPr>
              <p:cNvSpPr/>
              <p:nvPr/>
            </p:nvSpPr>
            <p:spPr>
              <a:xfrm>
                <a:off x="5455015" y="1398270"/>
                <a:ext cx="476639" cy="18081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8657" y="16218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sz="3000">
                  <a:solidFill>
                    <a:srgbClr val="FFFFFF"/>
                  </a:solidFill>
                </a:endParaRPr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A8716C67-803F-2A02-5D5D-0376E957C8AE}"/>
                  </a:ext>
                </a:extLst>
              </p:cNvPr>
              <p:cNvSpPr/>
              <p:nvPr/>
            </p:nvSpPr>
            <p:spPr>
              <a:xfrm>
                <a:off x="5829799" y="1404173"/>
                <a:ext cx="367619" cy="1561245"/>
              </a:xfrm>
              <a:custGeom>
                <a:avLst/>
                <a:gdLst>
                  <a:gd name="connsiteX0" fmla="*/ 99523 w 367619"/>
                  <a:gd name="connsiteY0" fmla="*/ 0 h 1561245"/>
                  <a:gd name="connsiteX1" fmla="*/ 367619 w 367619"/>
                  <a:gd name="connsiteY1" fmla="*/ 1561245 h 1561245"/>
                  <a:gd name="connsiteX2" fmla="*/ 0 w 367619"/>
                  <a:gd name="connsiteY2" fmla="*/ 1390367 h 1561245"/>
                  <a:gd name="connsiteX3" fmla="*/ 4480 w 367619"/>
                  <a:gd name="connsiteY3" fmla="*/ 1330331 h 1561245"/>
                  <a:gd name="connsiteX4" fmla="*/ 95793 w 367619"/>
                  <a:gd name="connsiteY4" fmla="*/ 44781 h 1561245"/>
                  <a:gd name="connsiteX5" fmla="*/ 98038 w 367619"/>
                  <a:gd name="connsiteY5" fmla="*/ 2922 h 15612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7619" h="1561245">
                    <a:moveTo>
                      <a:pt x="99523" y="0"/>
                    </a:moveTo>
                    <a:lnTo>
                      <a:pt x="367619" y="1561245"/>
                    </a:lnTo>
                    <a:lnTo>
                      <a:pt x="0" y="1390367"/>
                    </a:lnTo>
                    <a:lnTo>
                      <a:pt x="4480" y="1330331"/>
                    </a:lnTo>
                    <a:cubicBezTo>
                      <a:pt x="47834" y="746803"/>
                      <a:pt x="83922" y="250469"/>
                      <a:pt x="95793" y="44781"/>
                    </a:cubicBezTo>
                    <a:lnTo>
                      <a:pt x="98038" y="2922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sz="30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314492D5-3BCB-A2F6-58A6-62B4708E0A6E}"/>
              </a:ext>
            </a:extLst>
          </p:cNvPr>
          <p:cNvGrpSpPr/>
          <p:nvPr/>
        </p:nvGrpSpPr>
        <p:grpSpPr>
          <a:xfrm>
            <a:off x="4253387" y="1017971"/>
            <a:ext cx="2926080" cy="1351708"/>
            <a:chOff x="332936" y="2566211"/>
            <a:chExt cx="2926080" cy="1351708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D3CAABFF-F155-21B6-E656-DA3480666787}"/>
                </a:ext>
              </a:extLst>
            </p:cNvPr>
            <p:cNvSpPr txBox="1"/>
            <p:nvPr/>
          </p:nvSpPr>
          <p:spPr>
            <a:xfrm>
              <a:off x="332936" y="2566211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/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97EF9922-92C1-1022-93B2-89447F50A76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D18016D8-5A32-DC91-59FB-F8836B37CF0B}"/>
              </a:ext>
            </a:extLst>
          </p:cNvPr>
          <p:cNvGrpSpPr/>
          <p:nvPr/>
        </p:nvGrpSpPr>
        <p:grpSpPr>
          <a:xfrm>
            <a:off x="606602" y="2077292"/>
            <a:ext cx="2926080" cy="1351708"/>
            <a:chOff x="332936" y="2566211"/>
            <a:chExt cx="2926080" cy="1351708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492F777B-E8CC-F0D1-D922-C447563FF9AC}"/>
                </a:ext>
              </a:extLst>
            </p:cNvPr>
            <p:cNvSpPr txBox="1"/>
            <p:nvPr/>
          </p:nvSpPr>
          <p:spPr>
            <a:xfrm>
              <a:off x="332936" y="2566211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noProof="1"/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5D18C454-DB5B-C80A-23B0-9CAA2F93378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A93895C4-1FAB-3738-4A5A-6E876CC772D0}"/>
              </a:ext>
            </a:extLst>
          </p:cNvPr>
          <p:cNvGrpSpPr/>
          <p:nvPr/>
        </p:nvGrpSpPr>
        <p:grpSpPr>
          <a:xfrm>
            <a:off x="8239509" y="1452751"/>
            <a:ext cx="2926080" cy="1351708"/>
            <a:chOff x="332936" y="2566211"/>
            <a:chExt cx="2926080" cy="1351708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4571D03C-6B75-8187-E1F9-52E2F0678CB8}"/>
                </a:ext>
              </a:extLst>
            </p:cNvPr>
            <p:cNvSpPr txBox="1"/>
            <p:nvPr/>
          </p:nvSpPr>
          <p:spPr>
            <a:xfrm>
              <a:off x="332936" y="2566211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/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E12A49B-A885-2C58-15AD-4D55028340E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1479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Threefold Mountains – Slide Template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08D687D-E6F4-2808-01B8-3A59A4DF387C}"/>
              </a:ext>
            </a:extLst>
          </p:cNvPr>
          <p:cNvGrpSpPr/>
          <p:nvPr/>
        </p:nvGrpSpPr>
        <p:grpSpPr>
          <a:xfrm>
            <a:off x="1100314" y="2486025"/>
            <a:ext cx="9991373" cy="3819886"/>
            <a:chOff x="1594025" y="2246456"/>
            <a:chExt cx="9003950" cy="4059455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203C7047-101A-59FC-1D46-8493EEB54DFD}"/>
                </a:ext>
              </a:extLst>
            </p:cNvPr>
            <p:cNvGrpSpPr/>
            <p:nvPr/>
          </p:nvGrpSpPr>
          <p:grpSpPr>
            <a:xfrm>
              <a:off x="1594025" y="3531770"/>
              <a:ext cx="2820800" cy="2774139"/>
              <a:chOff x="3868456" y="1398270"/>
              <a:chExt cx="4127735" cy="4059455"/>
            </a:xfrm>
          </p:grpSpPr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E34ABE2C-5310-FE52-2CE7-2BCC426EDD38}"/>
                  </a:ext>
                </a:extLst>
              </p:cNvPr>
              <p:cNvSpPr/>
              <p:nvPr/>
            </p:nvSpPr>
            <p:spPr>
              <a:xfrm>
                <a:off x="4607043" y="1401005"/>
                <a:ext cx="1323891" cy="4056719"/>
              </a:xfrm>
              <a:custGeom>
                <a:avLst/>
                <a:gdLst>
                  <a:gd name="connsiteX0" fmla="*/ 1223873 w 1323891"/>
                  <a:gd name="connsiteY0" fmla="*/ 1394054 h 4056719"/>
                  <a:gd name="connsiteX1" fmla="*/ 1243245 w 1323891"/>
                  <a:gd name="connsiteY1" fmla="*/ 1403059 h 4056719"/>
                  <a:gd name="connsiteX2" fmla="*/ 1089650 w 1323891"/>
                  <a:gd name="connsiteY2" fmla="*/ 4056719 h 4056719"/>
                  <a:gd name="connsiteX3" fmla="*/ 0 w 1323891"/>
                  <a:gd name="connsiteY3" fmla="*/ 4056719 h 4056719"/>
                  <a:gd name="connsiteX4" fmla="*/ 7192 w 1323891"/>
                  <a:gd name="connsiteY4" fmla="*/ 4032962 h 4056719"/>
                  <a:gd name="connsiteX5" fmla="*/ 689737 w 1323891"/>
                  <a:gd name="connsiteY5" fmla="*/ 1958684 h 4056719"/>
                  <a:gd name="connsiteX6" fmla="*/ 780165 w 1323891"/>
                  <a:gd name="connsiteY6" fmla="*/ 1687765 h 4056719"/>
                  <a:gd name="connsiteX7" fmla="*/ 846625 w 1323891"/>
                  <a:gd name="connsiteY7" fmla="*/ 1805409 h 4056719"/>
                  <a:gd name="connsiteX8" fmla="*/ 850086 w 1323891"/>
                  <a:gd name="connsiteY8" fmla="*/ 1797395 h 4056719"/>
                  <a:gd name="connsiteX9" fmla="*/ 847973 w 1323891"/>
                  <a:gd name="connsiteY9" fmla="*/ 1805409 h 4056719"/>
                  <a:gd name="connsiteX10" fmla="*/ 1320458 w 1323891"/>
                  <a:gd name="connsiteY10" fmla="*/ 12357 h 4056719"/>
                  <a:gd name="connsiteX11" fmla="*/ 1320413 w 1323891"/>
                  <a:gd name="connsiteY11" fmla="*/ 13196 h 4056719"/>
                  <a:gd name="connsiteX12" fmla="*/ 1318112 w 1323891"/>
                  <a:gd name="connsiteY12" fmla="*/ 21925 h 4056719"/>
                  <a:gd name="connsiteX13" fmla="*/ 1318676 w 1323891"/>
                  <a:gd name="connsiteY13" fmla="*/ 18829 h 4056719"/>
                  <a:gd name="connsiteX14" fmla="*/ 1323891 w 1323891"/>
                  <a:gd name="connsiteY14" fmla="*/ 0 h 4056719"/>
                  <a:gd name="connsiteX15" fmla="*/ 1322586 w 1323891"/>
                  <a:gd name="connsiteY15" fmla="*/ 4953 h 4056719"/>
                  <a:gd name="connsiteX16" fmla="*/ 1322551 w 1323891"/>
                  <a:gd name="connsiteY16" fmla="*/ 4753 h 4056719"/>
                  <a:gd name="connsiteX17" fmla="*/ 1323823 w 1323891"/>
                  <a:gd name="connsiteY17" fmla="*/ 134 h 4056719"/>
                  <a:gd name="connsiteX0" fmla="*/ 1223873 w 1323891"/>
                  <a:gd name="connsiteY0" fmla="*/ 1394054 h 4056719"/>
                  <a:gd name="connsiteX1" fmla="*/ 1243245 w 1323891"/>
                  <a:gd name="connsiteY1" fmla="*/ 1403059 h 4056719"/>
                  <a:gd name="connsiteX2" fmla="*/ 1089650 w 1323891"/>
                  <a:gd name="connsiteY2" fmla="*/ 4056719 h 4056719"/>
                  <a:gd name="connsiteX3" fmla="*/ 0 w 1323891"/>
                  <a:gd name="connsiteY3" fmla="*/ 4056719 h 4056719"/>
                  <a:gd name="connsiteX4" fmla="*/ 7192 w 1323891"/>
                  <a:gd name="connsiteY4" fmla="*/ 4032962 h 4056719"/>
                  <a:gd name="connsiteX5" fmla="*/ 689737 w 1323891"/>
                  <a:gd name="connsiteY5" fmla="*/ 1958684 h 4056719"/>
                  <a:gd name="connsiteX6" fmla="*/ 780165 w 1323891"/>
                  <a:gd name="connsiteY6" fmla="*/ 1687765 h 4056719"/>
                  <a:gd name="connsiteX7" fmla="*/ 846625 w 1323891"/>
                  <a:gd name="connsiteY7" fmla="*/ 1805409 h 4056719"/>
                  <a:gd name="connsiteX8" fmla="*/ 850086 w 1323891"/>
                  <a:gd name="connsiteY8" fmla="*/ 1797395 h 4056719"/>
                  <a:gd name="connsiteX9" fmla="*/ 847973 w 1323891"/>
                  <a:gd name="connsiteY9" fmla="*/ 1805409 h 4056719"/>
                  <a:gd name="connsiteX10" fmla="*/ 1019057 w 1323891"/>
                  <a:gd name="connsiteY10" fmla="*/ 1608895 h 4056719"/>
                  <a:gd name="connsiteX11" fmla="*/ 1223873 w 1323891"/>
                  <a:gd name="connsiteY11" fmla="*/ 1394054 h 4056719"/>
                  <a:gd name="connsiteX12" fmla="*/ 1320458 w 1323891"/>
                  <a:gd name="connsiteY12" fmla="*/ 12357 h 4056719"/>
                  <a:gd name="connsiteX13" fmla="*/ 1320413 w 1323891"/>
                  <a:gd name="connsiteY13" fmla="*/ 13196 h 4056719"/>
                  <a:gd name="connsiteX14" fmla="*/ 1318112 w 1323891"/>
                  <a:gd name="connsiteY14" fmla="*/ 21925 h 4056719"/>
                  <a:gd name="connsiteX15" fmla="*/ 1318676 w 1323891"/>
                  <a:gd name="connsiteY15" fmla="*/ 18829 h 4056719"/>
                  <a:gd name="connsiteX16" fmla="*/ 1320458 w 1323891"/>
                  <a:gd name="connsiteY16" fmla="*/ 12357 h 4056719"/>
                  <a:gd name="connsiteX17" fmla="*/ 1323891 w 1323891"/>
                  <a:gd name="connsiteY17" fmla="*/ 0 h 4056719"/>
                  <a:gd name="connsiteX18" fmla="*/ 1322586 w 1323891"/>
                  <a:gd name="connsiteY18" fmla="*/ 4953 h 4056719"/>
                  <a:gd name="connsiteX19" fmla="*/ 1322551 w 1323891"/>
                  <a:gd name="connsiteY19" fmla="*/ 4753 h 4056719"/>
                  <a:gd name="connsiteX20" fmla="*/ 1323823 w 1323891"/>
                  <a:gd name="connsiteY20" fmla="*/ 134 h 4056719"/>
                  <a:gd name="connsiteX21" fmla="*/ 1323891 w 1323891"/>
                  <a:gd name="connsiteY21" fmla="*/ 0 h 4056719"/>
                  <a:gd name="connsiteX0" fmla="*/ 1223873 w 1323891"/>
                  <a:gd name="connsiteY0" fmla="*/ 1394054 h 4056719"/>
                  <a:gd name="connsiteX1" fmla="*/ 1243245 w 1323891"/>
                  <a:gd name="connsiteY1" fmla="*/ 1403059 h 4056719"/>
                  <a:gd name="connsiteX2" fmla="*/ 1089650 w 1323891"/>
                  <a:gd name="connsiteY2" fmla="*/ 4056719 h 4056719"/>
                  <a:gd name="connsiteX3" fmla="*/ 0 w 1323891"/>
                  <a:gd name="connsiteY3" fmla="*/ 4056719 h 4056719"/>
                  <a:gd name="connsiteX4" fmla="*/ 7192 w 1323891"/>
                  <a:gd name="connsiteY4" fmla="*/ 4032962 h 4056719"/>
                  <a:gd name="connsiteX5" fmla="*/ 689737 w 1323891"/>
                  <a:gd name="connsiteY5" fmla="*/ 1958684 h 4056719"/>
                  <a:gd name="connsiteX6" fmla="*/ 780165 w 1323891"/>
                  <a:gd name="connsiteY6" fmla="*/ 1687765 h 4056719"/>
                  <a:gd name="connsiteX7" fmla="*/ 846625 w 1323891"/>
                  <a:gd name="connsiteY7" fmla="*/ 1805409 h 4056719"/>
                  <a:gd name="connsiteX8" fmla="*/ 850086 w 1323891"/>
                  <a:gd name="connsiteY8" fmla="*/ 1797395 h 4056719"/>
                  <a:gd name="connsiteX9" fmla="*/ 847973 w 1323891"/>
                  <a:gd name="connsiteY9" fmla="*/ 1805409 h 4056719"/>
                  <a:gd name="connsiteX10" fmla="*/ 980957 w 1323891"/>
                  <a:gd name="connsiteY10" fmla="*/ 1529520 h 4056719"/>
                  <a:gd name="connsiteX11" fmla="*/ 1223873 w 1323891"/>
                  <a:gd name="connsiteY11" fmla="*/ 1394054 h 4056719"/>
                  <a:gd name="connsiteX12" fmla="*/ 1320458 w 1323891"/>
                  <a:gd name="connsiteY12" fmla="*/ 12357 h 4056719"/>
                  <a:gd name="connsiteX13" fmla="*/ 1320413 w 1323891"/>
                  <a:gd name="connsiteY13" fmla="*/ 13196 h 4056719"/>
                  <a:gd name="connsiteX14" fmla="*/ 1318112 w 1323891"/>
                  <a:gd name="connsiteY14" fmla="*/ 21925 h 4056719"/>
                  <a:gd name="connsiteX15" fmla="*/ 1318676 w 1323891"/>
                  <a:gd name="connsiteY15" fmla="*/ 18829 h 4056719"/>
                  <a:gd name="connsiteX16" fmla="*/ 1320458 w 1323891"/>
                  <a:gd name="connsiteY16" fmla="*/ 12357 h 4056719"/>
                  <a:gd name="connsiteX17" fmla="*/ 1323891 w 1323891"/>
                  <a:gd name="connsiteY17" fmla="*/ 0 h 4056719"/>
                  <a:gd name="connsiteX18" fmla="*/ 1322586 w 1323891"/>
                  <a:gd name="connsiteY18" fmla="*/ 4953 h 4056719"/>
                  <a:gd name="connsiteX19" fmla="*/ 1322551 w 1323891"/>
                  <a:gd name="connsiteY19" fmla="*/ 4753 h 4056719"/>
                  <a:gd name="connsiteX20" fmla="*/ 1323823 w 1323891"/>
                  <a:gd name="connsiteY20" fmla="*/ 134 h 4056719"/>
                  <a:gd name="connsiteX21" fmla="*/ 1323891 w 1323891"/>
                  <a:gd name="connsiteY21" fmla="*/ 0 h 4056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323891" h="4056719">
                    <a:moveTo>
                      <a:pt x="1223873" y="1394054"/>
                    </a:moveTo>
                    <a:lnTo>
                      <a:pt x="1243245" y="1403059"/>
                    </a:lnTo>
                    <a:lnTo>
                      <a:pt x="1089650" y="4056719"/>
                    </a:lnTo>
                    <a:lnTo>
                      <a:pt x="0" y="4056719"/>
                    </a:lnTo>
                    <a:lnTo>
                      <a:pt x="7192" y="4032962"/>
                    </a:lnTo>
                    <a:cubicBezTo>
                      <a:pt x="144197" y="3586558"/>
                      <a:pt x="422397" y="2757920"/>
                      <a:pt x="689737" y="1958684"/>
                    </a:cubicBezTo>
                    <a:lnTo>
                      <a:pt x="780165" y="1687765"/>
                    </a:lnTo>
                    <a:lnTo>
                      <a:pt x="846625" y="1805409"/>
                    </a:lnTo>
                    <a:lnTo>
                      <a:pt x="850086" y="1797395"/>
                    </a:lnTo>
                    <a:lnTo>
                      <a:pt x="847973" y="1805409"/>
                    </a:lnTo>
                    <a:lnTo>
                      <a:pt x="980957" y="1529520"/>
                    </a:lnTo>
                    <a:lnTo>
                      <a:pt x="1223873" y="1394054"/>
                    </a:lnTo>
                    <a:close/>
                    <a:moveTo>
                      <a:pt x="1320458" y="12357"/>
                    </a:moveTo>
                    <a:cubicBezTo>
                      <a:pt x="1320443" y="12637"/>
                      <a:pt x="1320428" y="12916"/>
                      <a:pt x="1320413" y="13196"/>
                    </a:cubicBezTo>
                    <a:lnTo>
                      <a:pt x="1318112" y="21925"/>
                    </a:lnTo>
                    <a:lnTo>
                      <a:pt x="1318676" y="18829"/>
                    </a:lnTo>
                    <a:lnTo>
                      <a:pt x="1320458" y="12357"/>
                    </a:lnTo>
                    <a:close/>
                    <a:moveTo>
                      <a:pt x="1323891" y="0"/>
                    </a:moveTo>
                    <a:lnTo>
                      <a:pt x="1322586" y="4953"/>
                    </a:lnTo>
                    <a:cubicBezTo>
                      <a:pt x="1322574" y="4886"/>
                      <a:pt x="1322563" y="4820"/>
                      <a:pt x="1322551" y="4753"/>
                    </a:cubicBezTo>
                    <a:lnTo>
                      <a:pt x="1323823" y="134"/>
                    </a:lnTo>
                    <a:cubicBezTo>
                      <a:pt x="1323846" y="89"/>
                      <a:pt x="1323868" y="45"/>
                      <a:pt x="1323891" y="0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/>
              <a:p>
                <a:endParaRPr sz="3000">
                  <a:solidFill>
                    <a:srgbClr val="FFFFFF"/>
                  </a:solidFill>
                </a:endParaRPr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99003FE0-A0B0-15E6-0D4D-F666AB984FEA}"/>
                  </a:ext>
                </a:extLst>
              </p:cNvPr>
              <p:cNvSpPr/>
              <p:nvPr/>
            </p:nvSpPr>
            <p:spPr>
              <a:xfrm>
                <a:off x="3868456" y="2795899"/>
                <a:ext cx="1597116" cy="2661823"/>
              </a:xfrm>
              <a:custGeom>
                <a:avLst/>
                <a:gdLst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585211 w 2059743"/>
                  <a:gd name="connsiteY4" fmla="*/ 1800031 h 4051340"/>
                  <a:gd name="connsiteX5" fmla="*/ 1597848 w 2059743"/>
                  <a:gd name="connsiteY5" fmla="*/ 1770766 h 4051340"/>
                  <a:gd name="connsiteX6" fmla="*/ 1002972 w 2059743"/>
                  <a:gd name="connsiteY6" fmla="*/ 4051340 h 4051340"/>
                  <a:gd name="connsiteX7" fmla="*/ 0 w 2059743"/>
                  <a:gd name="connsiteY7" fmla="*/ 4051340 h 4051340"/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585211 w 2059743"/>
                  <a:gd name="connsiteY4" fmla="*/ 1800031 h 4051340"/>
                  <a:gd name="connsiteX5" fmla="*/ 1002972 w 2059743"/>
                  <a:gd name="connsiteY5" fmla="*/ 4051340 h 4051340"/>
                  <a:gd name="connsiteX6" fmla="*/ 0 w 2059743"/>
                  <a:gd name="connsiteY6" fmla="*/ 4051340 h 4051340"/>
                  <a:gd name="connsiteX7" fmla="*/ 2059743 w 2059743"/>
                  <a:gd name="connsiteY7" fmla="*/ 0 h 4051340"/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468719 w 2059743"/>
                  <a:gd name="connsiteY4" fmla="*/ 1606692 h 4051340"/>
                  <a:gd name="connsiteX5" fmla="*/ 1585211 w 2059743"/>
                  <a:gd name="connsiteY5" fmla="*/ 1800031 h 4051340"/>
                  <a:gd name="connsiteX6" fmla="*/ 1002972 w 2059743"/>
                  <a:gd name="connsiteY6" fmla="*/ 4051340 h 4051340"/>
                  <a:gd name="connsiteX7" fmla="*/ 0 w 2059743"/>
                  <a:gd name="connsiteY7" fmla="*/ 4051340 h 4051340"/>
                  <a:gd name="connsiteX8" fmla="*/ 2059743 w 2059743"/>
                  <a:gd name="connsiteY8" fmla="*/ 0 h 4051340"/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516344 w 2059743"/>
                  <a:gd name="connsiteY4" fmla="*/ 1552717 h 4051340"/>
                  <a:gd name="connsiteX5" fmla="*/ 1585211 w 2059743"/>
                  <a:gd name="connsiteY5" fmla="*/ 1800031 h 4051340"/>
                  <a:gd name="connsiteX6" fmla="*/ 1002972 w 2059743"/>
                  <a:gd name="connsiteY6" fmla="*/ 4051340 h 4051340"/>
                  <a:gd name="connsiteX7" fmla="*/ 0 w 2059743"/>
                  <a:gd name="connsiteY7" fmla="*/ 4051340 h 4051340"/>
                  <a:gd name="connsiteX8" fmla="*/ 2059743 w 2059743"/>
                  <a:gd name="connsiteY8" fmla="*/ 0 h 4051340"/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516344 w 2059743"/>
                  <a:gd name="connsiteY4" fmla="*/ 1552717 h 4051340"/>
                  <a:gd name="connsiteX5" fmla="*/ 1597117 w 2059743"/>
                  <a:gd name="connsiteY5" fmla="*/ 1769075 h 4051340"/>
                  <a:gd name="connsiteX6" fmla="*/ 1002972 w 2059743"/>
                  <a:gd name="connsiteY6" fmla="*/ 4051340 h 4051340"/>
                  <a:gd name="connsiteX7" fmla="*/ 0 w 2059743"/>
                  <a:gd name="connsiteY7" fmla="*/ 4051340 h 4051340"/>
                  <a:gd name="connsiteX8" fmla="*/ 2059743 w 2059743"/>
                  <a:gd name="connsiteY8" fmla="*/ 0 h 4051340"/>
                  <a:gd name="connsiteX0" fmla="*/ 0 w 2059698"/>
                  <a:gd name="connsiteY0" fmla="*/ 4051246 h 4051246"/>
                  <a:gd name="connsiteX1" fmla="*/ 2059647 w 2059698"/>
                  <a:gd name="connsiteY1" fmla="*/ 276 h 4051246"/>
                  <a:gd name="connsiteX2" fmla="*/ 2059697 w 2059698"/>
                  <a:gd name="connsiteY2" fmla="*/ -1 h 4051246"/>
                  <a:gd name="connsiteX3" fmla="*/ 1353300 w 2059698"/>
                  <a:gd name="connsiteY3" fmla="*/ 1389423 h 4051246"/>
                  <a:gd name="connsiteX4" fmla="*/ 1516344 w 2059698"/>
                  <a:gd name="connsiteY4" fmla="*/ 1552623 h 4051246"/>
                  <a:gd name="connsiteX5" fmla="*/ 1597117 w 2059698"/>
                  <a:gd name="connsiteY5" fmla="*/ 1768981 h 4051246"/>
                  <a:gd name="connsiteX6" fmla="*/ 1002972 w 2059698"/>
                  <a:gd name="connsiteY6" fmla="*/ 4051246 h 4051246"/>
                  <a:gd name="connsiteX7" fmla="*/ 0 w 2059698"/>
                  <a:gd name="connsiteY7" fmla="*/ 4051246 h 4051246"/>
                  <a:gd name="connsiteX0" fmla="*/ 0 w 2097913"/>
                  <a:gd name="connsiteY0" fmla="*/ 4129300 h 4129300"/>
                  <a:gd name="connsiteX1" fmla="*/ 2059647 w 2097913"/>
                  <a:gd name="connsiteY1" fmla="*/ 78330 h 4129300"/>
                  <a:gd name="connsiteX2" fmla="*/ 1353300 w 2097913"/>
                  <a:gd name="connsiteY2" fmla="*/ 1467477 h 4129300"/>
                  <a:gd name="connsiteX3" fmla="*/ 1516344 w 2097913"/>
                  <a:gd name="connsiteY3" fmla="*/ 1630677 h 4129300"/>
                  <a:gd name="connsiteX4" fmla="*/ 1597117 w 2097913"/>
                  <a:gd name="connsiteY4" fmla="*/ 1847035 h 4129300"/>
                  <a:gd name="connsiteX5" fmla="*/ 1002972 w 2097913"/>
                  <a:gd name="connsiteY5" fmla="*/ 4129300 h 4129300"/>
                  <a:gd name="connsiteX6" fmla="*/ 0 w 2097913"/>
                  <a:gd name="connsiteY6" fmla="*/ 4129300 h 4129300"/>
                  <a:gd name="connsiteX0" fmla="*/ 0 w 1597118"/>
                  <a:gd name="connsiteY0" fmla="*/ 2661823 h 2661823"/>
                  <a:gd name="connsiteX1" fmla="*/ 1353300 w 1597118"/>
                  <a:gd name="connsiteY1" fmla="*/ 0 h 2661823"/>
                  <a:gd name="connsiteX2" fmla="*/ 1516344 w 1597118"/>
                  <a:gd name="connsiteY2" fmla="*/ 163200 h 2661823"/>
                  <a:gd name="connsiteX3" fmla="*/ 1597117 w 1597118"/>
                  <a:gd name="connsiteY3" fmla="*/ 379558 h 2661823"/>
                  <a:gd name="connsiteX4" fmla="*/ 1002972 w 1597118"/>
                  <a:gd name="connsiteY4" fmla="*/ 2661823 h 2661823"/>
                  <a:gd name="connsiteX5" fmla="*/ 0 w 1597118"/>
                  <a:gd name="connsiteY5" fmla="*/ 2661823 h 2661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97118" h="2661823">
                    <a:moveTo>
                      <a:pt x="0" y="2661823"/>
                    </a:moveTo>
                    <a:lnTo>
                      <a:pt x="1353300" y="0"/>
                    </a:lnTo>
                    <a:lnTo>
                      <a:pt x="1516344" y="163200"/>
                    </a:lnTo>
                    <a:lnTo>
                      <a:pt x="1597117" y="379558"/>
                    </a:lnTo>
                    <a:lnTo>
                      <a:pt x="1002972" y="2661823"/>
                    </a:lnTo>
                    <a:lnTo>
                      <a:pt x="0" y="2661823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/>
              <a:p>
                <a:endParaRPr sz="3000">
                  <a:solidFill>
                    <a:srgbClr val="FFFFFF"/>
                  </a:solidFill>
                </a:endParaRPr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2B2BD923-3BFE-50AF-8042-295B8B43B2FA}"/>
                  </a:ext>
                </a:extLst>
              </p:cNvPr>
              <p:cNvSpPr/>
              <p:nvPr/>
            </p:nvSpPr>
            <p:spPr>
              <a:xfrm>
                <a:off x="6179932" y="2613972"/>
                <a:ext cx="1816259" cy="2843752"/>
              </a:xfrm>
              <a:custGeom>
                <a:avLst/>
                <a:gdLst>
                  <a:gd name="connsiteX0" fmla="*/ 538 w 2065395"/>
                  <a:gd name="connsiteY0" fmla="*/ 0 h 4057506"/>
                  <a:gd name="connsiteX1" fmla="*/ 24075 w 2065395"/>
                  <a:gd name="connsiteY1" fmla="*/ 44989 h 4057506"/>
                  <a:gd name="connsiteX2" fmla="*/ 46547 w 2065395"/>
                  <a:gd name="connsiteY2" fmla="*/ 86602 h 4057506"/>
                  <a:gd name="connsiteX3" fmla="*/ 2065395 w 2065395"/>
                  <a:gd name="connsiteY3" fmla="*/ 4057506 h 4057506"/>
                  <a:gd name="connsiteX4" fmla="*/ 649484 w 2065395"/>
                  <a:gd name="connsiteY4" fmla="*/ 4057506 h 4057506"/>
                  <a:gd name="connsiteX5" fmla="*/ 249136 w 2065395"/>
                  <a:gd name="connsiteY5" fmla="*/ 1557073 h 4057506"/>
                  <a:gd name="connsiteX6" fmla="*/ 266623 w 2065395"/>
                  <a:gd name="connsiteY6" fmla="*/ 1565201 h 4057506"/>
                  <a:gd name="connsiteX7" fmla="*/ 264977 w 2065395"/>
                  <a:gd name="connsiteY7" fmla="*/ 1555612 h 4057506"/>
                  <a:gd name="connsiteX8" fmla="*/ 268646 w 2065395"/>
                  <a:gd name="connsiteY8" fmla="*/ 1565201 h 4057506"/>
                  <a:gd name="connsiteX9" fmla="*/ 617410 w 2065395"/>
                  <a:gd name="connsiteY9" fmla="*/ 1213754 h 4057506"/>
                  <a:gd name="connsiteX10" fmla="*/ 525 w 2065395"/>
                  <a:gd name="connsiteY10" fmla="*/ 30 h 4057506"/>
                  <a:gd name="connsiteX11" fmla="*/ 27 w 2065395"/>
                  <a:gd name="connsiteY11" fmla="*/ 1007 h 4057506"/>
                  <a:gd name="connsiteX12" fmla="*/ 55 w 2065395"/>
                  <a:gd name="connsiteY12" fmla="*/ 1397 h 4057506"/>
                  <a:gd name="connsiteX13" fmla="*/ 0 w 2065395"/>
                  <a:gd name="connsiteY13" fmla="*/ 1057 h 4057506"/>
                  <a:gd name="connsiteX0" fmla="*/ 0 w 2065395"/>
                  <a:gd name="connsiteY0" fmla="*/ 1027 h 4057476"/>
                  <a:gd name="connsiteX1" fmla="*/ 24075 w 2065395"/>
                  <a:gd name="connsiteY1" fmla="*/ 44959 h 4057476"/>
                  <a:gd name="connsiteX2" fmla="*/ 46547 w 2065395"/>
                  <a:gd name="connsiteY2" fmla="*/ 86572 h 4057476"/>
                  <a:gd name="connsiteX3" fmla="*/ 2065395 w 2065395"/>
                  <a:gd name="connsiteY3" fmla="*/ 4057476 h 4057476"/>
                  <a:gd name="connsiteX4" fmla="*/ 649484 w 2065395"/>
                  <a:gd name="connsiteY4" fmla="*/ 4057476 h 4057476"/>
                  <a:gd name="connsiteX5" fmla="*/ 249136 w 2065395"/>
                  <a:gd name="connsiteY5" fmla="*/ 1557043 h 4057476"/>
                  <a:gd name="connsiteX6" fmla="*/ 266623 w 2065395"/>
                  <a:gd name="connsiteY6" fmla="*/ 1565171 h 4057476"/>
                  <a:gd name="connsiteX7" fmla="*/ 264977 w 2065395"/>
                  <a:gd name="connsiteY7" fmla="*/ 1555582 h 4057476"/>
                  <a:gd name="connsiteX8" fmla="*/ 268646 w 2065395"/>
                  <a:gd name="connsiteY8" fmla="*/ 1565171 h 4057476"/>
                  <a:gd name="connsiteX9" fmla="*/ 617410 w 2065395"/>
                  <a:gd name="connsiteY9" fmla="*/ 1213724 h 4057476"/>
                  <a:gd name="connsiteX10" fmla="*/ 525 w 2065395"/>
                  <a:gd name="connsiteY10" fmla="*/ 0 h 4057476"/>
                  <a:gd name="connsiteX11" fmla="*/ 27 w 2065395"/>
                  <a:gd name="connsiteY11" fmla="*/ 977 h 4057476"/>
                  <a:gd name="connsiteX12" fmla="*/ 55 w 2065395"/>
                  <a:gd name="connsiteY12" fmla="*/ 1367 h 4057476"/>
                  <a:gd name="connsiteX13" fmla="*/ 0 w 2065395"/>
                  <a:gd name="connsiteY13" fmla="*/ 1027 h 4057476"/>
                  <a:gd name="connsiteX0" fmla="*/ 28 w 2065368"/>
                  <a:gd name="connsiteY0" fmla="*/ 1367 h 4057476"/>
                  <a:gd name="connsiteX1" fmla="*/ 24048 w 2065368"/>
                  <a:gd name="connsiteY1" fmla="*/ 44959 h 4057476"/>
                  <a:gd name="connsiteX2" fmla="*/ 46520 w 2065368"/>
                  <a:gd name="connsiteY2" fmla="*/ 86572 h 4057476"/>
                  <a:gd name="connsiteX3" fmla="*/ 2065368 w 2065368"/>
                  <a:gd name="connsiteY3" fmla="*/ 4057476 h 4057476"/>
                  <a:gd name="connsiteX4" fmla="*/ 649457 w 2065368"/>
                  <a:gd name="connsiteY4" fmla="*/ 4057476 h 4057476"/>
                  <a:gd name="connsiteX5" fmla="*/ 249109 w 2065368"/>
                  <a:gd name="connsiteY5" fmla="*/ 1557043 h 4057476"/>
                  <a:gd name="connsiteX6" fmla="*/ 266596 w 2065368"/>
                  <a:gd name="connsiteY6" fmla="*/ 1565171 h 4057476"/>
                  <a:gd name="connsiteX7" fmla="*/ 264950 w 2065368"/>
                  <a:gd name="connsiteY7" fmla="*/ 1555582 h 4057476"/>
                  <a:gd name="connsiteX8" fmla="*/ 268619 w 2065368"/>
                  <a:gd name="connsiteY8" fmla="*/ 1565171 h 4057476"/>
                  <a:gd name="connsiteX9" fmla="*/ 617383 w 2065368"/>
                  <a:gd name="connsiteY9" fmla="*/ 1213724 h 4057476"/>
                  <a:gd name="connsiteX10" fmla="*/ 498 w 2065368"/>
                  <a:gd name="connsiteY10" fmla="*/ 0 h 4057476"/>
                  <a:gd name="connsiteX11" fmla="*/ 0 w 2065368"/>
                  <a:gd name="connsiteY11" fmla="*/ 977 h 4057476"/>
                  <a:gd name="connsiteX12" fmla="*/ 28 w 2065368"/>
                  <a:gd name="connsiteY12" fmla="*/ 1367 h 4057476"/>
                  <a:gd name="connsiteX0" fmla="*/ 0 w 2065368"/>
                  <a:gd name="connsiteY0" fmla="*/ 977 h 4057476"/>
                  <a:gd name="connsiteX1" fmla="*/ 24048 w 2065368"/>
                  <a:gd name="connsiteY1" fmla="*/ 44959 h 4057476"/>
                  <a:gd name="connsiteX2" fmla="*/ 46520 w 2065368"/>
                  <a:gd name="connsiteY2" fmla="*/ 86572 h 4057476"/>
                  <a:gd name="connsiteX3" fmla="*/ 2065368 w 2065368"/>
                  <a:gd name="connsiteY3" fmla="*/ 4057476 h 4057476"/>
                  <a:gd name="connsiteX4" fmla="*/ 649457 w 2065368"/>
                  <a:gd name="connsiteY4" fmla="*/ 4057476 h 4057476"/>
                  <a:gd name="connsiteX5" fmla="*/ 249109 w 2065368"/>
                  <a:gd name="connsiteY5" fmla="*/ 1557043 h 4057476"/>
                  <a:gd name="connsiteX6" fmla="*/ 266596 w 2065368"/>
                  <a:gd name="connsiteY6" fmla="*/ 1565171 h 4057476"/>
                  <a:gd name="connsiteX7" fmla="*/ 264950 w 2065368"/>
                  <a:gd name="connsiteY7" fmla="*/ 1555582 h 4057476"/>
                  <a:gd name="connsiteX8" fmla="*/ 268619 w 2065368"/>
                  <a:gd name="connsiteY8" fmla="*/ 1565171 h 4057476"/>
                  <a:gd name="connsiteX9" fmla="*/ 617383 w 2065368"/>
                  <a:gd name="connsiteY9" fmla="*/ 1213724 h 4057476"/>
                  <a:gd name="connsiteX10" fmla="*/ 498 w 2065368"/>
                  <a:gd name="connsiteY10" fmla="*/ 0 h 4057476"/>
                  <a:gd name="connsiteX11" fmla="*/ 0 w 2065368"/>
                  <a:gd name="connsiteY11" fmla="*/ 977 h 4057476"/>
                  <a:gd name="connsiteX0" fmla="*/ 0 w 2064870"/>
                  <a:gd name="connsiteY0" fmla="*/ 0 h 4057476"/>
                  <a:gd name="connsiteX1" fmla="*/ 23550 w 2064870"/>
                  <a:gd name="connsiteY1" fmla="*/ 44959 h 4057476"/>
                  <a:gd name="connsiteX2" fmla="*/ 46022 w 2064870"/>
                  <a:gd name="connsiteY2" fmla="*/ 86572 h 4057476"/>
                  <a:gd name="connsiteX3" fmla="*/ 2064870 w 2064870"/>
                  <a:gd name="connsiteY3" fmla="*/ 4057476 h 4057476"/>
                  <a:gd name="connsiteX4" fmla="*/ 648959 w 2064870"/>
                  <a:gd name="connsiteY4" fmla="*/ 4057476 h 4057476"/>
                  <a:gd name="connsiteX5" fmla="*/ 248611 w 2064870"/>
                  <a:gd name="connsiteY5" fmla="*/ 1557043 h 4057476"/>
                  <a:gd name="connsiteX6" fmla="*/ 266098 w 2064870"/>
                  <a:gd name="connsiteY6" fmla="*/ 1565171 h 4057476"/>
                  <a:gd name="connsiteX7" fmla="*/ 264452 w 2064870"/>
                  <a:gd name="connsiteY7" fmla="*/ 1555582 h 4057476"/>
                  <a:gd name="connsiteX8" fmla="*/ 268121 w 2064870"/>
                  <a:gd name="connsiteY8" fmla="*/ 1565171 h 4057476"/>
                  <a:gd name="connsiteX9" fmla="*/ 616885 w 2064870"/>
                  <a:gd name="connsiteY9" fmla="*/ 1213724 h 4057476"/>
                  <a:gd name="connsiteX10" fmla="*/ 0 w 2064870"/>
                  <a:gd name="connsiteY10" fmla="*/ 0 h 4057476"/>
                  <a:gd name="connsiteX0" fmla="*/ 593335 w 2041320"/>
                  <a:gd name="connsiteY0" fmla="*/ 1168765 h 4012517"/>
                  <a:gd name="connsiteX1" fmla="*/ 0 w 2041320"/>
                  <a:gd name="connsiteY1" fmla="*/ 0 h 4012517"/>
                  <a:gd name="connsiteX2" fmla="*/ 22472 w 2041320"/>
                  <a:gd name="connsiteY2" fmla="*/ 41613 h 4012517"/>
                  <a:gd name="connsiteX3" fmla="*/ 2041320 w 2041320"/>
                  <a:gd name="connsiteY3" fmla="*/ 4012517 h 4012517"/>
                  <a:gd name="connsiteX4" fmla="*/ 625409 w 2041320"/>
                  <a:gd name="connsiteY4" fmla="*/ 4012517 h 4012517"/>
                  <a:gd name="connsiteX5" fmla="*/ 225061 w 2041320"/>
                  <a:gd name="connsiteY5" fmla="*/ 1512084 h 4012517"/>
                  <a:gd name="connsiteX6" fmla="*/ 242548 w 2041320"/>
                  <a:gd name="connsiteY6" fmla="*/ 1520212 h 4012517"/>
                  <a:gd name="connsiteX7" fmla="*/ 240902 w 2041320"/>
                  <a:gd name="connsiteY7" fmla="*/ 1510623 h 4012517"/>
                  <a:gd name="connsiteX8" fmla="*/ 244571 w 2041320"/>
                  <a:gd name="connsiteY8" fmla="*/ 1520212 h 4012517"/>
                  <a:gd name="connsiteX9" fmla="*/ 593335 w 2041320"/>
                  <a:gd name="connsiteY9" fmla="*/ 1168765 h 4012517"/>
                  <a:gd name="connsiteX0" fmla="*/ 593335 w 2041320"/>
                  <a:gd name="connsiteY0" fmla="*/ 1168765 h 4012517"/>
                  <a:gd name="connsiteX1" fmla="*/ 0 w 2041320"/>
                  <a:gd name="connsiteY1" fmla="*/ 0 h 4012517"/>
                  <a:gd name="connsiteX2" fmla="*/ 2041320 w 2041320"/>
                  <a:gd name="connsiteY2" fmla="*/ 4012517 h 4012517"/>
                  <a:gd name="connsiteX3" fmla="*/ 625409 w 2041320"/>
                  <a:gd name="connsiteY3" fmla="*/ 4012517 h 4012517"/>
                  <a:gd name="connsiteX4" fmla="*/ 225061 w 2041320"/>
                  <a:gd name="connsiteY4" fmla="*/ 1512084 h 4012517"/>
                  <a:gd name="connsiteX5" fmla="*/ 242548 w 2041320"/>
                  <a:gd name="connsiteY5" fmla="*/ 1520212 h 4012517"/>
                  <a:gd name="connsiteX6" fmla="*/ 240902 w 2041320"/>
                  <a:gd name="connsiteY6" fmla="*/ 1510623 h 4012517"/>
                  <a:gd name="connsiteX7" fmla="*/ 244571 w 2041320"/>
                  <a:gd name="connsiteY7" fmla="*/ 1520212 h 4012517"/>
                  <a:gd name="connsiteX8" fmla="*/ 593335 w 2041320"/>
                  <a:gd name="connsiteY8" fmla="*/ 1168765 h 4012517"/>
                  <a:gd name="connsiteX0" fmla="*/ 368274 w 1816259"/>
                  <a:gd name="connsiteY0" fmla="*/ 0 h 2843752"/>
                  <a:gd name="connsiteX1" fmla="*/ 1816259 w 1816259"/>
                  <a:gd name="connsiteY1" fmla="*/ 2843752 h 2843752"/>
                  <a:gd name="connsiteX2" fmla="*/ 400348 w 1816259"/>
                  <a:gd name="connsiteY2" fmla="*/ 2843752 h 2843752"/>
                  <a:gd name="connsiteX3" fmla="*/ 0 w 1816259"/>
                  <a:gd name="connsiteY3" fmla="*/ 343319 h 2843752"/>
                  <a:gd name="connsiteX4" fmla="*/ 17487 w 1816259"/>
                  <a:gd name="connsiteY4" fmla="*/ 351447 h 2843752"/>
                  <a:gd name="connsiteX5" fmla="*/ 15841 w 1816259"/>
                  <a:gd name="connsiteY5" fmla="*/ 341858 h 2843752"/>
                  <a:gd name="connsiteX6" fmla="*/ 19510 w 1816259"/>
                  <a:gd name="connsiteY6" fmla="*/ 351447 h 2843752"/>
                  <a:gd name="connsiteX7" fmla="*/ 368274 w 1816259"/>
                  <a:gd name="connsiteY7" fmla="*/ 0 h 2843752"/>
                  <a:gd name="connsiteX0" fmla="*/ 368274 w 1816259"/>
                  <a:gd name="connsiteY0" fmla="*/ 0 h 2843752"/>
                  <a:gd name="connsiteX1" fmla="*/ 1816259 w 1816259"/>
                  <a:gd name="connsiteY1" fmla="*/ 2843752 h 2843752"/>
                  <a:gd name="connsiteX2" fmla="*/ 400348 w 1816259"/>
                  <a:gd name="connsiteY2" fmla="*/ 2843752 h 2843752"/>
                  <a:gd name="connsiteX3" fmla="*/ 0 w 1816259"/>
                  <a:gd name="connsiteY3" fmla="*/ 343319 h 2843752"/>
                  <a:gd name="connsiteX4" fmla="*/ 17487 w 1816259"/>
                  <a:gd name="connsiteY4" fmla="*/ 351447 h 2843752"/>
                  <a:gd name="connsiteX5" fmla="*/ 15841 w 1816259"/>
                  <a:gd name="connsiteY5" fmla="*/ 341858 h 2843752"/>
                  <a:gd name="connsiteX6" fmla="*/ 19510 w 1816259"/>
                  <a:gd name="connsiteY6" fmla="*/ 351447 h 2843752"/>
                  <a:gd name="connsiteX7" fmla="*/ 182768 w 1816259"/>
                  <a:gd name="connsiteY7" fmla="*/ 189553 h 2843752"/>
                  <a:gd name="connsiteX8" fmla="*/ 368274 w 1816259"/>
                  <a:gd name="connsiteY8" fmla="*/ 0 h 2843752"/>
                  <a:gd name="connsiteX0" fmla="*/ 368274 w 1816259"/>
                  <a:gd name="connsiteY0" fmla="*/ 0 h 2843752"/>
                  <a:gd name="connsiteX1" fmla="*/ 1816259 w 1816259"/>
                  <a:gd name="connsiteY1" fmla="*/ 2843752 h 2843752"/>
                  <a:gd name="connsiteX2" fmla="*/ 400348 w 1816259"/>
                  <a:gd name="connsiteY2" fmla="*/ 2843752 h 2843752"/>
                  <a:gd name="connsiteX3" fmla="*/ 0 w 1816259"/>
                  <a:gd name="connsiteY3" fmla="*/ 343319 h 2843752"/>
                  <a:gd name="connsiteX4" fmla="*/ 17487 w 1816259"/>
                  <a:gd name="connsiteY4" fmla="*/ 351447 h 2843752"/>
                  <a:gd name="connsiteX5" fmla="*/ 15841 w 1816259"/>
                  <a:gd name="connsiteY5" fmla="*/ 341858 h 2843752"/>
                  <a:gd name="connsiteX6" fmla="*/ 19510 w 1816259"/>
                  <a:gd name="connsiteY6" fmla="*/ 351447 h 2843752"/>
                  <a:gd name="connsiteX7" fmla="*/ 135143 w 1816259"/>
                  <a:gd name="connsiteY7" fmla="*/ 122878 h 2843752"/>
                  <a:gd name="connsiteX8" fmla="*/ 368274 w 1816259"/>
                  <a:gd name="connsiteY8" fmla="*/ 0 h 28437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16259" h="2843752">
                    <a:moveTo>
                      <a:pt x="368274" y="0"/>
                    </a:moveTo>
                    <a:lnTo>
                      <a:pt x="1816259" y="2843752"/>
                    </a:lnTo>
                    <a:lnTo>
                      <a:pt x="400348" y="2843752"/>
                    </a:lnTo>
                    <a:lnTo>
                      <a:pt x="0" y="343319"/>
                    </a:lnTo>
                    <a:lnTo>
                      <a:pt x="17487" y="351447"/>
                    </a:lnTo>
                    <a:lnTo>
                      <a:pt x="15841" y="341858"/>
                    </a:lnTo>
                    <a:lnTo>
                      <a:pt x="19510" y="351447"/>
                    </a:lnTo>
                    <a:lnTo>
                      <a:pt x="135143" y="122878"/>
                    </a:lnTo>
                    <a:lnTo>
                      <a:pt x="36827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/>
              <a:p>
                <a:endParaRPr sz="3000">
                  <a:solidFill>
                    <a:srgbClr val="FFFFFF"/>
                  </a:solidFill>
                </a:endParaRPr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006B1B98-139C-82D2-3171-48AD63C94955}"/>
                  </a:ext>
                </a:extLst>
              </p:cNvPr>
              <p:cNvSpPr/>
              <p:nvPr/>
            </p:nvSpPr>
            <p:spPr>
              <a:xfrm>
                <a:off x="5634097" y="2794542"/>
                <a:ext cx="998374" cy="2663183"/>
              </a:xfrm>
              <a:custGeom>
                <a:avLst/>
                <a:gdLst>
                  <a:gd name="connsiteX0" fmla="*/ 467254 w 998374"/>
                  <a:gd name="connsiteY0" fmla="*/ 0 h 3051749"/>
                  <a:gd name="connsiteX1" fmla="*/ 469012 w 998374"/>
                  <a:gd name="connsiteY1" fmla="*/ 0 h 3051749"/>
                  <a:gd name="connsiteX2" fmla="*/ 998374 w 998374"/>
                  <a:gd name="connsiteY2" fmla="*/ 3051749 h 3051749"/>
                  <a:gd name="connsiteX3" fmla="*/ 0 w 998374"/>
                  <a:gd name="connsiteY3" fmla="*/ 3051749 h 3051749"/>
                  <a:gd name="connsiteX4" fmla="*/ 1352 w 998374"/>
                  <a:gd name="connsiteY4" fmla="*/ 3030878 h 3051749"/>
                  <a:gd name="connsiteX5" fmla="*/ 155035 w 998374"/>
                  <a:gd name="connsiteY5" fmla="*/ 933587 h 3051749"/>
                  <a:gd name="connsiteX6" fmla="*/ 195702 w 998374"/>
                  <a:gd name="connsiteY6" fmla="*/ 388566 h 3051749"/>
                  <a:gd name="connsiteX7" fmla="*/ 563321 w 998374"/>
                  <a:gd name="connsiteY7" fmla="*/ 559444 h 3051749"/>
                  <a:gd name="connsiteX8" fmla="*/ 224392 w 998374"/>
                  <a:gd name="connsiteY8" fmla="*/ 0 h 3051749"/>
                  <a:gd name="connsiteX9" fmla="*/ 224453 w 998374"/>
                  <a:gd name="connsiteY9" fmla="*/ 0 h 3051749"/>
                  <a:gd name="connsiteX10" fmla="*/ 200182 w 998374"/>
                  <a:gd name="connsiteY10" fmla="*/ 328530 h 3051749"/>
                  <a:gd name="connsiteX11" fmla="*/ 196925 w 998374"/>
                  <a:gd name="connsiteY11" fmla="*/ 372185 h 3051749"/>
                  <a:gd name="connsiteX12" fmla="*/ 200182 w 998374"/>
                  <a:gd name="connsiteY12" fmla="*/ 328529 h 3051749"/>
                  <a:gd name="connsiteX0" fmla="*/ 563321 w 998374"/>
                  <a:gd name="connsiteY0" fmla="*/ 559444 h 3051749"/>
                  <a:gd name="connsiteX1" fmla="*/ 469012 w 998374"/>
                  <a:gd name="connsiteY1" fmla="*/ 0 h 3051749"/>
                  <a:gd name="connsiteX2" fmla="*/ 998374 w 998374"/>
                  <a:gd name="connsiteY2" fmla="*/ 3051749 h 3051749"/>
                  <a:gd name="connsiteX3" fmla="*/ 0 w 998374"/>
                  <a:gd name="connsiteY3" fmla="*/ 3051749 h 3051749"/>
                  <a:gd name="connsiteX4" fmla="*/ 1352 w 998374"/>
                  <a:gd name="connsiteY4" fmla="*/ 3030878 h 3051749"/>
                  <a:gd name="connsiteX5" fmla="*/ 155035 w 998374"/>
                  <a:gd name="connsiteY5" fmla="*/ 933587 h 3051749"/>
                  <a:gd name="connsiteX6" fmla="*/ 195702 w 998374"/>
                  <a:gd name="connsiteY6" fmla="*/ 388566 h 3051749"/>
                  <a:gd name="connsiteX7" fmla="*/ 563321 w 998374"/>
                  <a:gd name="connsiteY7" fmla="*/ 559444 h 3051749"/>
                  <a:gd name="connsiteX8" fmla="*/ 224392 w 998374"/>
                  <a:gd name="connsiteY8" fmla="*/ 0 h 3051749"/>
                  <a:gd name="connsiteX9" fmla="*/ 224453 w 998374"/>
                  <a:gd name="connsiteY9" fmla="*/ 0 h 3051749"/>
                  <a:gd name="connsiteX10" fmla="*/ 200182 w 998374"/>
                  <a:gd name="connsiteY10" fmla="*/ 328530 h 3051749"/>
                  <a:gd name="connsiteX11" fmla="*/ 196925 w 998374"/>
                  <a:gd name="connsiteY11" fmla="*/ 372185 h 3051749"/>
                  <a:gd name="connsiteX12" fmla="*/ 200182 w 998374"/>
                  <a:gd name="connsiteY12" fmla="*/ 328529 h 3051749"/>
                  <a:gd name="connsiteX13" fmla="*/ 224392 w 998374"/>
                  <a:gd name="connsiteY13" fmla="*/ 0 h 3051749"/>
                  <a:gd name="connsiteX0" fmla="*/ 563321 w 998374"/>
                  <a:gd name="connsiteY0" fmla="*/ 559444 h 3051749"/>
                  <a:gd name="connsiteX1" fmla="*/ 998374 w 998374"/>
                  <a:gd name="connsiteY1" fmla="*/ 3051749 h 3051749"/>
                  <a:gd name="connsiteX2" fmla="*/ 0 w 998374"/>
                  <a:gd name="connsiteY2" fmla="*/ 3051749 h 3051749"/>
                  <a:gd name="connsiteX3" fmla="*/ 1352 w 998374"/>
                  <a:gd name="connsiteY3" fmla="*/ 3030878 h 3051749"/>
                  <a:gd name="connsiteX4" fmla="*/ 155035 w 998374"/>
                  <a:gd name="connsiteY4" fmla="*/ 933587 h 3051749"/>
                  <a:gd name="connsiteX5" fmla="*/ 195702 w 998374"/>
                  <a:gd name="connsiteY5" fmla="*/ 388566 h 3051749"/>
                  <a:gd name="connsiteX6" fmla="*/ 563321 w 998374"/>
                  <a:gd name="connsiteY6" fmla="*/ 559444 h 3051749"/>
                  <a:gd name="connsiteX7" fmla="*/ 224392 w 998374"/>
                  <a:gd name="connsiteY7" fmla="*/ 0 h 3051749"/>
                  <a:gd name="connsiteX8" fmla="*/ 224453 w 998374"/>
                  <a:gd name="connsiteY8" fmla="*/ 0 h 3051749"/>
                  <a:gd name="connsiteX9" fmla="*/ 200182 w 998374"/>
                  <a:gd name="connsiteY9" fmla="*/ 328530 h 3051749"/>
                  <a:gd name="connsiteX10" fmla="*/ 196925 w 998374"/>
                  <a:gd name="connsiteY10" fmla="*/ 372185 h 3051749"/>
                  <a:gd name="connsiteX11" fmla="*/ 200182 w 998374"/>
                  <a:gd name="connsiteY11" fmla="*/ 328529 h 3051749"/>
                  <a:gd name="connsiteX12" fmla="*/ 224392 w 998374"/>
                  <a:gd name="connsiteY12" fmla="*/ 0 h 3051749"/>
                  <a:gd name="connsiteX0" fmla="*/ 563321 w 998374"/>
                  <a:gd name="connsiteY0" fmla="*/ 559444 h 3051749"/>
                  <a:gd name="connsiteX1" fmla="*/ 998374 w 998374"/>
                  <a:gd name="connsiteY1" fmla="*/ 3051749 h 3051749"/>
                  <a:gd name="connsiteX2" fmla="*/ 0 w 998374"/>
                  <a:gd name="connsiteY2" fmla="*/ 3051749 h 3051749"/>
                  <a:gd name="connsiteX3" fmla="*/ 1352 w 998374"/>
                  <a:gd name="connsiteY3" fmla="*/ 3030878 h 3051749"/>
                  <a:gd name="connsiteX4" fmla="*/ 155035 w 998374"/>
                  <a:gd name="connsiteY4" fmla="*/ 933587 h 3051749"/>
                  <a:gd name="connsiteX5" fmla="*/ 195702 w 998374"/>
                  <a:gd name="connsiteY5" fmla="*/ 388566 h 3051749"/>
                  <a:gd name="connsiteX6" fmla="*/ 563321 w 998374"/>
                  <a:gd name="connsiteY6" fmla="*/ 559444 h 3051749"/>
                  <a:gd name="connsiteX7" fmla="*/ 200182 w 998374"/>
                  <a:gd name="connsiteY7" fmla="*/ 328529 h 3051749"/>
                  <a:gd name="connsiteX8" fmla="*/ 224453 w 998374"/>
                  <a:gd name="connsiteY8" fmla="*/ 0 h 3051749"/>
                  <a:gd name="connsiteX9" fmla="*/ 200182 w 998374"/>
                  <a:gd name="connsiteY9" fmla="*/ 328530 h 3051749"/>
                  <a:gd name="connsiteX10" fmla="*/ 196925 w 998374"/>
                  <a:gd name="connsiteY10" fmla="*/ 372185 h 3051749"/>
                  <a:gd name="connsiteX11" fmla="*/ 200182 w 998374"/>
                  <a:gd name="connsiteY11" fmla="*/ 328529 h 3051749"/>
                  <a:gd name="connsiteX0" fmla="*/ 563321 w 998374"/>
                  <a:gd name="connsiteY0" fmla="*/ 230915 h 2723220"/>
                  <a:gd name="connsiteX1" fmla="*/ 998374 w 998374"/>
                  <a:gd name="connsiteY1" fmla="*/ 2723220 h 2723220"/>
                  <a:gd name="connsiteX2" fmla="*/ 0 w 998374"/>
                  <a:gd name="connsiteY2" fmla="*/ 2723220 h 2723220"/>
                  <a:gd name="connsiteX3" fmla="*/ 1352 w 998374"/>
                  <a:gd name="connsiteY3" fmla="*/ 2702349 h 2723220"/>
                  <a:gd name="connsiteX4" fmla="*/ 155035 w 998374"/>
                  <a:gd name="connsiteY4" fmla="*/ 605058 h 2723220"/>
                  <a:gd name="connsiteX5" fmla="*/ 195702 w 998374"/>
                  <a:gd name="connsiteY5" fmla="*/ 60037 h 2723220"/>
                  <a:gd name="connsiteX6" fmla="*/ 563321 w 998374"/>
                  <a:gd name="connsiteY6" fmla="*/ 230915 h 2723220"/>
                  <a:gd name="connsiteX7" fmla="*/ 200182 w 998374"/>
                  <a:gd name="connsiteY7" fmla="*/ 0 h 2723220"/>
                  <a:gd name="connsiteX8" fmla="*/ 200182 w 998374"/>
                  <a:gd name="connsiteY8" fmla="*/ 1 h 2723220"/>
                  <a:gd name="connsiteX9" fmla="*/ 196925 w 998374"/>
                  <a:gd name="connsiteY9" fmla="*/ 43656 h 2723220"/>
                  <a:gd name="connsiteX10" fmla="*/ 200182 w 998374"/>
                  <a:gd name="connsiteY10" fmla="*/ 0 h 2723220"/>
                  <a:gd name="connsiteX0" fmla="*/ 563321 w 998374"/>
                  <a:gd name="connsiteY0" fmla="*/ 230914 h 2723219"/>
                  <a:gd name="connsiteX1" fmla="*/ 998374 w 998374"/>
                  <a:gd name="connsiteY1" fmla="*/ 2723219 h 2723219"/>
                  <a:gd name="connsiteX2" fmla="*/ 0 w 998374"/>
                  <a:gd name="connsiteY2" fmla="*/ 2723219 h 2723219"/>
                  <a:gd name="connsiteX3" fmla="*/ 1352 w 998374"/>
                  <a:gd name="connsiteY3" fmla="*/ 2702348 h 2723219"/>
                  <a:gd name="connsiteX4" fmla="*/ 155035 w 998374"/>
                  <a:gd name="connsiteY4" fmla="*/ 605057 h 2723219"/>
                  <a:gd name="connsiteX5" fmla="*/ 195702 w 998374"/>
                  <a:gd name="connsiteY5" fmla="*/ 60036 h 2723219"/>
                  <a:gd name="connsiteX6" fmla="*/ 563321 w 998374"/>
                  <a:gd name="connsiteY6" fmla="*/ 230914 h 2723219"/>
                  <a:gd name="connsiteX7" fmla="*/ 196925 w 998374"/>
                  <a:gd name="connsiteY7" fmla="*/ 43655 h 2723219"/>
                  <a:gd name="connsiteX8" fmla="*/ 200182 w 998374"/>
                  <a:gd name="connsiteY8" fmla="*/ 0 h 2723219"/>
                  <a:gd name="connsiteX9" fmla="*/ 196925 w 998374"/>
                  <a:gd name="connsiteY9" fmla="*/ 43655 h 2723219"/>
                  <a:gd name="connsiteX0" fmla="*/ 563321 w 998374"/>
                  <a:gd name="connsiteY0" fmla="*/ 170878 h 2663183"/>
                  <a:gd name="connsiteX1" fmla="*/ 998374 w 998374"/>
                  <a:gd name="connsiteY1" fmla="*/ 2663183 h 2663183"/>
                  <a:gd name="connsiteX2" fmla="*/ 0 w 998374"/>
                  <a:gd name="connsiteY2" fmla="*/ 2663183 h 2663183"/>
                  <a:gd name="connsiteX3" fmla="*/ 1352 w 998374"/>
                  <a:gd name="connsiteY3" fmla="*/ 2642312 h 2663183"/>
                  <a:gd name="connsiteX4" fmla="*/ 155035 w 998374"/>
                  <a:gd name="connsiteY4" fmla="*/ 545021 h 2663183"/>
                  <a:gd name="connsiteX5" fmla="*/ 195702 w 998374"/>
                  <a:gd name="connsiteY5" fmla="*/ 0 h 2663183"/>
                  <a:gd name="connsiteX6" fmla="*/ 563321 w 998374"/>
                  <a:gd name="connsiteY6" fmla="*/ 170878 h 2663183"/>
                  <a:gd name="connsiteX0" fmla="*/ 563321 w 998374"/>
                  <a:gd name="connsiteY0" fmla="*/ 170878 h 2663183"/>
                  <a:gd name="connsiteX1" fmla="*/ 998374 w 998374"/>
                  <a:gd name="connsiteY1" fmla="*/ 2663183 h 2663183"/>
                  <a:gd name="connsiteX2" fmla="*/ 0 w 998374"/>
                  <a:gd name="connsiteY2" fmla="*/ 2663183 h 2663183"/>
                  <a:gd name="connsiteX3" fmla="*/ 1352 w 998374"/>
                  <a:gd name="connsiteY3" fmla="*/ 2642312 h 2663183"/>
                  <a:gd name="connsiteX4" fmla="*/ 155035 w 998374"/>
                  <a:gd name="connsiteY4" fmla="*/ 545021 h 2663183"/>
                  <a:gd name="connsiteX5" fmla="*/ 195702 w 998374"/>
                  <a:gd name="connsiteY5" fmla="*/ 0 h 2663183"/>
                  <a:gd name="connsiteX6" fmla="*/ 376178 w 998374"/>
                  <a:gd name="connsiteY6" fmla="*/ 82008 h 2663183"/>
                  <a:gd name="connsiteX7" fmla="*/ 563321 w 998374"/>
                  <a:gd name="connsiteY7" fmla="*/ 170878 h 2663183"/>
                  <a:gd name="connsiteX0" fmla="*/ 563321 w 998374"/>
                  <a:gd name="connsiteY0" fmla="*/ 170878 h 2663183"/>
                  <a:gd name="connsiteX1" fmla="*/ 998374 w 998374"/>
                  <a:gd name="connsiteY1" fmla="*/ 2663183 h 2663183"/>
                  <a:gd name="connsiteX2" fmla="*/ 0 w 998374"/>
                  <a:gd name="connsiteY2" fmla="*/ 2663183 h 2663183"/>
                  <a:gd name="connsiteX3" fmla="*/ 1352 w 998374"/>
                  <a:gd name="connsiteY3" fmla="*/ 2642312 h 2663183"/>
                  <a:gd name="connsiteX4" fmla="*/ 155035 w 998374"/>
                  <a:gd name="connsiteY4" fmla="*/ 545021 h 2663183"/>
                  <a:gd name="connsiteX5" fmla="*/ 195702 w 998374"/>
                  <a:gd name="connsiteY5" fmla="*/ 0 h 2663183"/>
                  <a:gd name="connsiteX6" fmla="*/ 411103 w 998374"/>
                  <a:gd name="connsiteY6" fmla="*/ 28033 h 2663183"/>
                  <a:gd name="connsiteX7" fmla="*/ 563321 w 998374"/>
                  <a:gd name="connsiteY7" fmla="*/ 170878 h 266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98374" h="2663183">
                    <a:moveTo>
                      <a:pt x="563321" y="170878"/>
                    </a:moveTo>
                    <a:lnTo>
                      <a:pt x="998374" y="2663183"/>
                    </a:lnTo>
                    <a:lnTo>
                      <a:pt x="0" y="2663183"/>
                    </a:lnTo>
                    <a:cubicBezTo>
                      <a:pt x="451" y="2656226"/>
                      <a:pt x="901" y="2649269"/>
                      <a:pt x="1352" y="2642312"/>
                    </a:cubicBezTo>
                    <a:cubicBezTo>
                      <a:pt x="28661" y="2230274"/>
                      <a:pt x="93283" y="1370424"/>
                      <a:pt x="155035" y="545021"/>
                    </a:cubicBezTo>
                    <a:lnTo>
                      <a:pt x="195702" y="0"/>
                    </a:lnTo>
                    <a:lnTo>
                      <a:pt x="411103" y="28033"/>
                    </a:lnTo>
                    <a:lnTo>
                      <a:pt x="563321" y="170878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/>
              <a:p>
                <a:endParaRPr sz="3000">
                  <a:solidFill>
                    <a:srgbClr val="FFFFFF"/>
                  </a:solidFill>
                </a:endParaRPr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E5813FDD-F0E1-B957-5454-F2F72AF63224}"/>
                  </a:ext>
                </a:extLst>
              </p:cNvPr>
              <p:cNvSpPr/>
              <p:nvPr/>
            </p:nvSpPr>
            <p:spPr>
              <a:xfrm>
                <a:off x="5221756" y="1406476"/>
                <a:ext cx="706397" cy="1799938"/>
              </a:xfrm>
              <a:custGeom>
                <a:avLst/>
                <a:gdLst>
                  <a:gd name="connsiteX0" fmla="*/ 706397 w 706397"/>
                  <a:gd name="connsiteY0" fmla="*/ 0 h 1799938"/>
                  <a:gd name="connsiteX1" fmla="*/ 231911 w 706397"/>
                  <a:gd name="connsiteY1" fmla="*/ 1799938 h 1799938"/>
                  <a:gd name="connsiteX2" fmla="*/ 0 w 706397"/>
                  <a:gd name="connsiteY2" fmla="*/ 1389424 h 1799938"/>
                  <a:gd name="connsiteX0" fmla="*/ 706397 w 706397"/>
                  <a:gd name="connsiteY0" fmla="*/ 0 h 1799938"/>
                  <a:gd name="connsiteX1" fmla="*/ 394346 w 706397"/>
                  <a:gd name="connsiteY1" fmla="*/ 1181081 h 1799938"/>
                  <a:gd name="connsiteX2" fmla="*/ 231911 w 706397"/>
                  <a:gd name="connsiteY2" fmla="*/ 1799938 h 1799938"/>
                  <a:gd name="connsiteX3" fmla="*/ 0 w 706397"/>
                  <a:gd name="connsiteY3" fmla="*/ 1389424 h 1799938"/>
                  <a:gd name="connsiteX4" fmla="*/ 706397 w 706397"/>
                  <a:gd name="connsiteY4" fmla="*/ 0 h 1799938"/>
                  <a:gd name="connsiteX0" fmla="*/ 706397 w 706397"/>
                  <a:gd name="connsiteY0" fmla="*/ 0 h 1799938"/>
                  <a:gd name="connsiteX1" fmla="*/ 485137 w 706397"/>
                  <a:gd name="connsiteY1" fmla="*/ 1213507 h 1799938"/>
                  <a:gd name="connsiteX2" fmla="*/ 231911 w 706397"/>
                  <a:gd name="connsiteY2" fmla="*/ 1799938 h 1799938"/>
                  <a:gd name="connsiteX3" fmla="*/ 0 w 706397"/>
                  <a:gd name="connsiteY3" fmla="*/ 1389424 h 1799938"/>
                  <a:gd name="connsiteX4" fmla="*/ 706397 w 706397"/>
                  <a:gd name="connsiteY4" fmla="*/ 0 h 17999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06397" h="1799938">
                    <a:moveTo>
                      <a:pt x="706397" y="0"/>
                    </a:moveTo>
                    <a:lnTo>
                      <a:pt x="485137" y="1213507"/>
                    </a:lnTo>
                    <a:lnTo>
                      <a:pt x="231911" y="1799938"/>
                    </a:lnTo>
                    <a:lnTo>
                      <a:pt x="0" y="1389424"/>
                    </a:lnTo>
                    <a:lnTo>
                      <a:pt x="706397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sz="30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8089549B-B5D9-7143-B447-6B39FD0B6302}"/>
                  </a:ext>
                </a:extLst>
              </p:cNvPr>
              <p:cNvSpPr/>
              <p:nvPr/>
            </p:nvSpPr>
            <p:spPr>
              <a:xfrm>
                <a:off x="5930822" y="1400247"/>
                <a:ext cx="617383" cy="1565171"/>
              </a:xfrm>
              <a:custGeom>
                <a:avLst/>
                <a:gdLst>
                  <a:gd name="connsiteX0" fmla="*/ 498 w 617383"/>
                  <a:gd name="connsiteY0" fmla="*/ 0 h 1565171"/>
                  <a:gd name="connsiteX1" fmla="*/ 617383 w 617383"/>
                  <a:gd name="connsiteY1" fmla="*/ 1213724 h 1565171"/>
                  <a:gd name="connsiteX2" fmla="*/ 268619 w 617383"/>
                  <a:gd name="connsiteY2" fmla="*/ 1565171 h 1565171"/>
                  <a:gd name="connsiteX3" fmla="*/ 0 w 617383"/>
                  <a:gd name="connsiteY3" fmla="*/ 977 h 1565171"/>
                  <a:gd name="connsiteX0" fmla="*/ 498 w 617383"/>
                  <a:gd name="connsiteY0" fmla="*/ 0 h 1565171"/>
                  <a:gd name="connsiteX1" fmla="*/ 617383 w 617383"/>
                  <a:gd name="connsiteY1" fmla="*/ 1213724 h 1565171"/>
                  <a:gd name="connsiteX2" fmla="*/ 268619 w 617383"/>
                  <a:gd name="connsiteY2" fmla="*/ 1565171 h 1565171"/>
                  <a:gd name="connsiteX3" fmla="*/ 158693 w 617383"/>
                  <a:gd name="connsiteY3" fmla="*/ 992757 h 1565171"/>
                  <a:gd name="connsiteX4" fmla="*/ 0 w 617383"/>
                  <a:gd name="connsiteY4" fmla="*/ 977 h 1565171"/>
                  <a:gd name="connsiteX5" fmla="*/ 498 w 617383"/>
                  <a:gd name="connsiteY5" fmla="*/ 0 h 1565171"/>
                  <a:gd name="connsiteX0" fmla="*/ 498 w 617383"/>
                  <a:gd name="connsiteY0" fmla="*/ 0 h 1565171"/>
                  <a:gd name="connsiteX1" fmla="*/ 617383 w 617383"/>
                  <a:gd name="connsiteY1" fmla="*/ 1213724 h 1565171"/>
                  <a:gd name="connsiteX2" fmla="*/ 268619 w 617383"/>
                  <a:gd name="connsiteY2" fmla="*/ 1565171 h 1565171"/>
                  <a:gd name="connsiteX3" fmla="*/ 74386 w 617383"/>
                  <a:gd name="connsiteY3" fmla="*/ 1057608 h 1565171"/>
                  <a:gd name="connsiteX4" fmla="*/ 0 w 617383"/>
                  <a:gd name="connsiteY4" fmla="*/ 977 h 1565171"/>
                  <a:gd name="connsiteX5" fmla="*/ 498 w 617383"/>
                  <a:gd name="connsiteY5" fmla="*/ 0 h 1565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17383" h="1565171">
                    <a:moveTo>
                      <a:pt x="498" y="0"/>
                    </a:moveTo>
                    <a:lnTo>
                      <a:pt x="617383" y="1213724"/>
                    </a:lnTo>
                    <a:lnTo>
                      <a:pt x="268619" y="1565171"/>
                    </a:lnTo>
                    <a:lnTo>
                      <a:pt x="74386" y="1057608"/>
                    </a:lnTo>
                    <a:lnTo>
                      <a:pt x="0" y="977"/>
                    </a:lnTo>
                    <a:lnTo>
                      <a:pt x="498" y="0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sz="30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" name="Triangle">
                <a:extLst>
                  <a:ext uri="{FF2B5EF4-FFF2-40B4-BE49-F238E27FC236}">
                    <a16:creationId xmlns:a16="http://schemas.microsoft.com/office/drawing/2014/main" id="{FEF2F2CD-A265-4CBE-7E09-D3CED41DE8E8}"/>
                  </a:ext>
                </a:extLst>
              </p:cNvPr>
              <p:cNvSpPr/>
              <p:nvPr/>
            </p:nvSpPr>
            <p:spPr>
              <a:xfrm>
                <a:off x="5455015" y="1398270"/>
                <a:ext cx="476639" cy="18081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8657" y="16218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sz="3000">
                  <a:solidFill>
                    <a:srgbClr val="FFFFFF"/>
                  </a:solidFill>
                </a:endParaRPr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E00A720D-88C3-FD6E-183D-28B294F4B8B9}"/>
                  </a:ext>
                </a:extLst>
              </p:cNvPr>
              <p:cNvSpPr/>
              <p:nvPr/>
            </p:nvSpPr>
            <p:spPr>
              <a:xfrm>
                <a:off x="5829799" y="1404173"/>
                <a:ext cx="367619" cy="1561245"/>
              </a:xfrm>
              <a:custGeom>
                <a:avLst/>
                <a:gdLst>
                  <a:gd name="connsiteX0" fmla="*/ 99523 w 367619"/>
                  <a:gd name="connsiteY0" fmla="*/ 0 h 1561245"/>
                  <a:gd name="connsiteX1" fmla="*/ 367619 w 367619"/>
                  <a:gd name="connsiteY1" fmla="*/ 1561245 h 1561245"/>
                  <a:gd name="connsiteX2" fmla="*/ 0 w 367619"/>
                  <a:gd name="connsiteY2" fmla="*/ 1390367 h 1561245"/>
                  <a:gd name="connsiteX3" fmla="*/ 4480 w 367619"/>
                  <a:gd name="connsiteY3" fmla="*/ 1330331 h 1561245"/>
                  <a:gd name="connsiteX4" fmla="*/ 95793 w 367619"/>
                  <a:gd name="connsiteY4" fmla="*/ 44781 h 1561245"/>
                  <a:gd name="connsiteX5" fmla="*/ 98038 w 367619"/>
                  <a:gd name="connsiteY5" fmla="*/ 2922 h 15612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7619" h="1561245">
                    <a:moveTo>
                      <a:pt x="99523" y="0"/>
                    </a:moveTo>
                    <a:lnTo>
                      <a:pt x="367619" y="1561245"/>
                    </a:lnTo>
                    <a:lnTo>
                      <a:pt x="0" y="1390367"/>
                    </a:lnTo>
                    <a:lnTo>
                      <a:pt x="4480" y="1330331"/>
                    </a:lnTo>
                    <a:cubicBezTo>
                      <a:pt x="47834" y="746803"/>
                      <a:pt x="83922" y="250469"/>
                      <a:pt x="95793" y="44781"/>
                    </a:cubicBezTo>
                    <a:lnTo>
                      <a:pt x="98038" y="2922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sz="30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B8C2A681-79A0-8430-0615-91254395821A}"/>
                </a:ext>
              </a:extLst>
            </p:cNvPr>
            <p:cNvGrpSpPr/>
            <p:nvPr/>
          </p:nvGrpSpPr>
          <p:grpSpPr>
            <a:xfrm>
              <a:off x="7026369" y="2793387"/>
              <a:ext cx="3571606" cy="3512524"/>
              <a:chOff x="3868455" y="1398270"/>
              <a:chExt cx="4127736" cy="4059455"/>
            </a:xfrm>
          </p:grpSpPr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A30DFF02-8959-0E88-BEE3-A3F57C3999B4}"/>
                  </a:ext>
                </a:extLst>
              </p:cNvPr>
              <p:cNvSpPr/>
              <p:nvPr/>
            </p:nvSpPr>
            <p:spPr>
              <a:xfrm>
                <a:off x="4607043" y="1401005"/>
                <a:ext cx="1323891" cy="4056719"/>
              </a:xfrm>
              <a:custGeom>
                <a:avLst/>
                <a:gdLst>
                  <a:gd name="connsiteX0" fmla="*/ 1223873 w 1323891"/>
                  <a:gd name="connsiteY0" fmla="*/ 1394054 h 4056719"/>
                  <a:gd name="connsiteX1" fmla="*/ 1243245 w 1323891"/>
                  <a:gd name="connsiteY1" fmla="*/ 1403059 h 4056719"/>
                  <a:gd name="connsiteX2" fmla="*/ 1089650 w 1323891"/>
                  <a:gd name="connsiteY2" fmla="*/ 4056719 h 4056719"/>
                  <a:gd name="connsiteX3" fmla="*/ 0 w 1323891"/>
                  <a:gd name="connsiteY3" fmla="*/ 4056719 h 4056719"/>
                  <a:gd name="connsiteX4" fmla="*/ 7192 w 1323891"/>
                  <a:gd name="connsiteY4" fmla="*/ 4032962 h 4056719"/>
                  <a:gd name="connsiteX5" fmla="*/ 689737 w 1323891"/>
                  <a:gd name="connsiteY5" fmla="*/ 1958684 h 4056719"/>
                  <a:gd name="connsiteX6" fmla="*/ 780165 w 1323891"/>
                  <a:gd name="connsiteY6" fmla="*/ 1687765 h 4056719"/>
                  <a:gd name="connsiteX7" fmla="*/ 846625 w 1323891"/>
                  <a:gd name="connsiteY7" fmla="*/ 1805409 h 4056719"/>
                  <a:gd name="connsiteX8" fmla="*/ 850086 w 1323891"/>
                  <a:gd name="connsiteY8" fmla="*/ 1797395 h 4056719"/>
                  <a:gd name="connsiteX9" fmla="*/ 847973 w 1323891"/>
                  <a:gd name="connsiteY9" fmla="*/ 1805409 h 4056719"/>
                  <a:gd name="connsiteX10" fmla="*/ 1320458 w 1323891"/>
                  <a:gd name="connsiteY10" fmla="*/ 12357 h 4056719"/>
                  <a:gd name="connsiteX11" fmla="*/ 1320413 w 1323891"/>
                  <a:gd name="connsiteY11" fmla="*/ 13196 h 4056719"/>
                  <a:gd name="connsiteX12" fmla="*/ 1318112 w 1323891"/>
                  <a:gd name="connsiteY12" fmla="*/ 21925 h 4056719"/>
                  <a:gd name="connsiteX13" fmla="*/ 1318676 w 1323891"/>
                  <a:gd name="connsiteY13" fmla="*/ 18829 h 4056719"/>
                  <a:gd name="connsiteX14" fmla="*/ 1323891 w 1323891"/>
                  <a:gd name="connsiteY14" fmla="*/ 0 h 4056719"/>
                  <a:gd name="connsiteX15" fmla="*/ 1322586 w 1323891"/>
                  <a:gd name="connsiteY15" fmla="*/ 4953 h 4056719"/>
                  <a:gd name="connsiteX16" fmla="*/ 1322551 w 1323891"/>
                  <a:gd name="connsiteY16" fmla="*/ 4753 h 4056719"/>
                  <a:gd name="connsiteX17" fmla="*/ 1323823 w 1323891"/>
                  <a:gd name="connsiteY17" fmla="*/ 134 h 4056719"/>
                  <a:gd name="connsiteX0" fmla="*/ 1223873 w 1323891"/>
                  <a:gd name="connsiteY0" fmla="*/ 1394054 h 4056719"/>
                  <a:gd name="connsiteX1" fmla="*/ 1243245 w 1323891"/>
                  <a:gd name="connsiteY1" fmla="*/ 1403059 h 4056719"/>
                  <a:gd name="connsiteX2" fmla="*/ 1089650 w 1323891"/>
                  <a:gd name="connsiteY2" fmla="*/ 4056719 h 4056719"/>
                  <a:gd name="connsiteX3" fmla="*/ 0 w 1323891"/>
                  <a:gd name="connsiteY3" fmla="*/ 4056719 h 4056719"/>
                  <a:gd name="connsiteX4" fmla="*/ 7192 w 1323891"/>
                  <a:gd name="connsiteY4" fmla="*/ 4032962 h 4056719"/>
                  <a:gd name="connsiteX5" fmla="*/ 689737 w 1323891"/>
                  <a:gd name="connsiteY5" fmla="*/ 1958684 h 4056719"/>
                  <a:gd name="connsiteX6" fmla="*/ 780165 w 1323891"/>
                  <a:gd name="connsiteY6" fmla="*/ 1687765 h 4056719"/>
                  <a:gd name="connsiteX7" fmla="*/ 846625 w 1323891"/>
                  <a:gd name="connsiteY7" fmla="*/ 1805409 h 4056719"/>
                  <a:gd name="connsiteX8" fmla="*/ 850086 w 1323891"/>
                  <a:gd name="connsiteY8" fmla="*/ 1797395 h 4056719"/>
                  <a:gd name="connsiteX9" fmla="*/ 847973 w 1323891"/>
                  <a:gd name="connsiteY9" fmla="*/ 1805409 h 4056719"/>
                  <a:gd name="connsiteX10" fmla="*/ 1019057 w 1323891"/>
                  <a:gd name="connsiteY10" fmla="*/ 1608895 h 4056719"/>
                  <a:gd name="connsiteX11" fmla="*/ 1223873 w 1323891"/>
                  <a:gd name="connsiteY11" fmla="*/ 1394054 h 4056719"/>
                  <a:gd name="connsiteX12" fmla="*/ 1320458 w 1323891"/>
                  <a:gd name="connsiteY12" fmla="*/ 12357 h 4056719"/>
                  <a:gd name="connsiteX13" fmla="*/ 1320413 w 1323891"/>
                  <a:gd name="connsiteY13" fmla="*/ 13196 h 4056719"/>
                  <a:gd name="connsiteX14" fmla="*/ 1318112 w 1323891"/>
                  <a:gd name="connsiteY14" fmla="*/ 21925 h 4056719"/>
                  <a:gd name="connsiteX15" fmla="*/ 1318676 w 1323891"/>
                  <a:gd name="connsiteY15" fmla="*/ 18829 h 4056719"/>
                  <a:gd name="connsiteX16" fmla="*/ 1320458 w 1323891"/>
                  <a:gd name="connsiteY16" fmla="*/ 12357 h 4056719"/>
                  <a:gd name="connsiteX17" fmla="*/ 1323891 w 1323891"/>
                  <a:gd name="connsiteY17" fmla="*/ 0 h 4056719"/>
                  <a:gd name="connsiteX18" fmla="*/ 1322586 w 1323891"/>
                  <a:gd name="connsiteY18" fmla="*/ 4953 h 4056719"/>
                  <a:gd name="connsiteX19" fmla="*/ 1322551 w 1323891"/>
                  <a:gd name="connsiteY19" fmla="*/ 4753 h 4056719"/>
                  <a:gd name="connsiteX20" fmla="*/ 1323823 w 1323891"/>
                  <a:gd name="connsiteY20" fmla="*/ 134 h 4056719"/>
                  <a:gd name="connsiteX21" fmla="*/ 1323891 w 1323891"/>
                  <a:gd name="connsiteY21" fmla="*/ 0 h 4056719"/>
                  <a:gd name="connsiteX0" fmla="*/ 1223873 w 1323891"/>
                  <a:gd name="connsiteY0" fmla="*/ 1394054 h 4056719"/>
                  <a:gd name="connsiteX1" fmla="*/ 1243245 w 1323891"/>
                  <a:gd name="connsiteY1" fmla="*/ 1403059 h 4056719"/>
                  <a:gd name="connsiteX2" fmla="*/ 1089650 w 1323891"/>
                  <a:gd name="connsiteY2" fmla="*/ 4056719 h 4056719"/>
                  <a:gd name="connsiteX3" fmla="*/ 0 w 1323891"/>
                  <a:gd name="connsiteY3" fmla="*/ 4056719 h 4056719"/>
                  <a:gd name="connsiteX4" fmla="*/ 7192 w 1323891"/>
                  <a:gd name="connsiteY4" fmla="*/ 4032962 h 4056719"/>
                  <a:gd name="connsiteX5" fmla="*/ 689737 w 1323891"/>
                  <a:gd name="connsiteY5" fmla="*/ 1958684 h 4056719"/>
                  <a:gd name="connsiteX6" fmla="*/ 780165 w 1323891"/>
                  <a:gd name="connsiteY6" fmla="*/ 1687765 h 4056719"/>
                  <a:gd name="connsiteX7" fmla="*/ 846625 w 1323891"/>
                  <a:gd name="connsiteY7" fmla="*/ 1805409 h 4056719"/>
                  <a:gd name="connsiteX8" fmla="*/ 850086 w 1323891"/>
                  <a:gd name="connsiteY8" fmla="*/ 1797395 h 4056719"/>
                  <a:gd name="connsiteX9" fmla="*/ 847973 w 1323891"/>
                  <a:gd name="connsiteY9" fmla="*/ 1805409 h 4056719"/>
                  <a:gd name="connsiteX10" fmla="*/ 980957 w 1323891"/>
                  <a:gd name="connsiteY10" fmla="*/ 1529520 h 4056719"/>
                  <a:gd name="connsiteX11" fmla="*/ 1223873 w 1323891"/>
                  <a:gd name="connsiteY11" fmla="*/ 1394054 h 4056719"/>
                  <a:gd name="connsiteX12" fmla="*/ 1320458 w 1323891"/>
                  <a:gd name="connsiteY12" fmla="*/ 12357 h 4056719"/>
                  <a:gd name="connsiteX13" fmla="*/ 1320413 w 1323891"/>
                  <a:gd name="connsiteY13" fmla="*/ 13196 h 4056719"/>
                  <a:gd name="connsiteX14" fmla="*/ 1318112 w 1323891"/>
                  <a:gd name="connsiteY14" fmla="*/ 21925 h 4056719"/>
                  <a:gd name="connsiteX15" fmla="*/ 1318676 w 1323891"/>
                  <a:gd name="connsiteY15" fmla="*/ 18829 h 4056719"/>
                  <a:gd name="connsiteX16" fmla="*/ 1320458 w 1323891"/>
                  <a:gd name="connsiteY16" fmla="*/ 12357 h 4056719"/>
                  <a:gd name="connsiteX17" fmla="*/ 1323891 w 1323891"/>
                  <a:gd name="connsiteY17" fmla="*/ 0 h 4056719"/>
                  <a:gd name="connsiteX18" fmla="*/ 1322586 w 1323891"/>
                  <a:gd name="connsiteY18" fmla="*/ 4953 h 4056719"/>
                  <a:gd name="connsiteX19" fmla="*/ 1322551 w 1323891"/>
                  <a:gd name="connsiteY19" fmla="*/ 4753 h 4056719"/>
                  <a:gd name="connsiteX20" fmla="*/ 1323823 w 1323891"/>
                  <a:gd name="connsiteY20" fmla="*/ 134 h 4056719"/>
                  <a:gd name="connsiteX21" fmla="*/ 1323891 w 1323891"/>
                  <a:gd name="connsiteY21" fmla="*/ 0 h 4056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323891" h="4056719">
                    <a:moveTo>
                      <a:pt x="1223873" y="1394054"/>
                    </a:moveTo>
                    <a:lnTo>
                      <a:pt x="1243245" y="1403059"/>
                    </a:lnTo>
                    <a:lnTo>
                      <a:pt x="1089650" y="4056719"/>
                    </a:lnTo>
                    <a:lnTo>
                      <a:pt x="0" y="4056719"/>
                    </a:lnTo>
                    <a:lnTo>
                      <a:pt x="7192" y="4032962"/>
                    </a:lnTo>
                    <a:cubicBezTo>
                      <a:pt x="144197" y="3586558"/>
                      <a:pt x="422397" y="2757920"/>
                      <a:pt x="689737" y="1958684"/>
                    </a:cubicBezTo>
                    <a:lnTo>
                      <a:pt x="780165" y="1687765"/>
                    </a:lnTo>
                    <a:lnTo>
                      <a:pt x="846625" y="1805409"/>
                    </a:lnTo>
                    <a:lnTo>
                      <a:pt x="850086" y="1797395"/>
                    </a:lnTo>
                    <a:lnTo>
                      <a:pt x="847973" y="1805409"/>
                    </a:lnTo>
                    <a:lnTo>
                      <a:pt x="980957" y="1529520"/>
                    </a:lnTo>
                    <a:lnTo>
                      <a:pt x="1223873" y="1394054"/>
                    </a:lnTo>
                    <a:close/>
                    <a:moveTo>
                      <a:pt x="1320458" y="12357"/>
                    </a:moveTo>
                    <a:cubicBezTo>
                      <a:pt x="1320443" y="12637"/>
                      <a:pt x="1320428" y="12916"/>
                      <a:pt x="1320413" y="13196"/>
                    </a:cubicBezTo>
                    <a:lnTo>
                      <a:pt x="1318112" y="21925"/>
                    </a:lnTo>
                    <a:lnTo>
                      <a:pt x="1318676" y="18829"/>
                    </a:lnTo>
                    <a:lnTo>
                      <a:pt x="1320458" y="12357"/>
                    </a:lnTo>
                    <a:close/>
                    <a:moveTo>
                      <a:pt x="1323891" y="0"/>
                    </a:moveTo>
                    <a:lnTo>
                      <a:pt x="1322586" y="4953"/>
                    </a:lnTo>
                    <a:cubicBezTo>
                      <a:pt x="1322574" y="4886"/>
                      <a:pt x="1322563" y="4820"/>
                      <a:pt x="1322551" y="4753"/>
                    </a:cubicBezTo>
                    <a:lnTo>
                      <a:pt x="1323823" y="134"/>
                    </a:lnTo>
                    <a:cubicBezTo>
                      <a:pt x="1323846" y="89"/>
                      <a:pt x="1323868" y="45"/>
                      <a:pt x="1323891" y="0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/>
              <a:p>
                <a:endParaRPr sz="3000">
                  <a:solidFill>
                    <a:srgbClr val="FFFFFF"/>
                  </a:solidFill>
                </a:endParaRPr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EB1A85D8-024B-5F99-D36C-D676BF354786}"/>
                  </a:ext>
                </a:extLst>
              </p:cNvPr>
              <p:cNvSpPr/>
              <p:nvPr/>
            </p:nvSpPr>
            <p:spPr>
              <a:xfrm>
                <a:off x="3868455" y="2795899"/>
                <a:ext cx="1597117" cy="2661823"/>
              </a:xfrm>
              <a:custGeom>
                <a:avLst/>
                <a:gdLst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585211 w 2059743"/>
                  <a:gd name="connsiteY4" fmla="*/ 1800031 h 4051340"/>
                  <a:gd name="connsiteX5" fmla="*/ 1597848 w 2059743"/>
                  <a:gd name="connsiteY5" fmla="*/ 1770766 h 4051340"/>
                  <a:gd name="connsiteX6" fmla="*/ 1002972 w 2059743"/>
                  <a:gd name="connsiteY6" fmla="*/ 4051340 h 4051340"/>
                  <a:gd name="connsiteX7" fmla="*/ 0 w 2059743"/>
                  <a:gd name="connsiteY7" fmla="*/ 4051340 h 4051340"/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585211 w 2059743"/>
                  <a:gd name="connsiteY4" fmla="*/ 1800031 h 4051340"/>
                  <a:gd name="connsiteX5" fmla="*/ 1002972 w 2059743"/>
                  <a:gd name="connsiteY5" fmla="*/ 4051340 h 4051340"/>
                  <a:gd name="connsiteX6" fmla="*/ 0 w 2059743"/>
                  <a:gd name="connsiteY6" fmla="*/ 4051340 h 4051340"/>
                  <a:gd name="connsiteX7" fmla="*/ 2059743 w 2059743"/>
                  <a:gd name="connsiteY7" fmla="*/ 0 h 4051340"/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468719 w 2059743"/>
                  <a:gd name="connsiteY4" fmla="*/ 1606692 h 4051340"/>
                  <a:gd name="connsiteX5" fmla="*/ 1585211 w 2059743"/>
                  <a:gd name="connsiteY5" fmla="*/ 1800031 h 4051340"/>
                  <a:gd name="connsiteX6" fmla="*/ 1002972 w 2059743"/>
                  <a:gd name="connsiteY6" fmla="*/ 4051340 h 4051340"/>
                  <a:gd name="connsiteX7" fmla="*/ 0 w 2059743"/>
                  <a:gd name="connsiteY7" fmla="*/ 4051340 h 4051340"/>
                  <a:gd name="connsiteX8" fmla="*/ 2059743 w 2059743"/>
                  <a:gd name="connsiteY8" fmla="*/ 0 h 4051340"/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516344 w 2059743"/>
                  <a:gd name="connsiteY4" fmla="*/ 1552717 h 4051340"/>
                  <a:gd name="connsiteX5" fmla="*/ 1585211 w 2059743"/>
                  <a:gd name="connsiteY5" fmla="*/ 1800031 h 4051340"/>
                  <a:gd name="connsiteX6" fmla="*/ 1002972 w 2059743"/>
                  <a:gd name="connsiteY6" fmla="*/ 4051340 h 4051340"/>
                  <a:gd name="connsiteX7" fmla="*/ 0 w 2059743"/>
                  <a:gd name="connsiteY7" fmla="*/ 4051340 h 4051340"/>
                  <a:gd name="connsiteX8" fmla="*/ 2059743 w 2059743"/>
                  <a:gd name="connsiteY8" fmla="*/ 0 h 4051340"/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516344 w 2059743"/>
                  <a:gd name="connsiteY4" fmla="*/ 1552717 h 4051340"/>
                  <a:gd name="connsiteX5" fmla="*/ 1597117 w 2059743"/>
                  <a:gd name="connsiteY5" fmla="*/ 1769075 h 4051340"/>
                  <a:gd name="connsiteX6" fmla="*/ 1002972 w 2059743"/>
                  <a:gd name="connsiteY6" fmla="*/ 4051340 h 4051340"/>
                  <a:gd name="connsiteX7" fmla="*/ 0 w 2059743"/>
                  <a:gd name="connsiteY7" fmla="*/ 4051340 h 4051340"/>
                  <a:gd name="connsiteX8" fmla="*/ 2059743 w 2059743"/>
                  <a:gd name="connsiteY8" fmla="*/ 0 h 4051340"/>
                  <a:gd name="connsiteX0" fmla="*/ 0 w 2059697"/>
                  <a:gd name="connsiteY0" fmla="*/ 4051248 h 4051248"/>
                  <a:gd name="connsiteX1" fmla="*/ 2059647 w 2059697"/>
                  <a:gd name="connsiteY1" fmla="*/ 278 h 4051248"/>
                  <a:gd name="connsiteX2" fmla="*/ 2059697 w 2059697"/>
                  <a:gd name="connsiteY2" fmla="*/ 1 h 4051248"/>
                  <a:gd name="connsiteX3" fmla="*/ 1353300 w 2059697"/>
                  <a:gd name="connsiteY3" fmla="*/ 1389425 h 4051248"/>
                  <a:gd name="connsiteX4" fmla="*/ 1516344 w 2059697"/>
                  <a:gd name="connsiteY4" fmla="*/ 1552625 h 4051248"/>
                  <a:gd name="connsiteX5" fmla="*/ 1597117 w 2059697"/>
                  <a:gd name="connsiteY5" fmla="*/ 1768983 h 4051248"/>
                  <a:gd name="connsiteX6" fmla="*/ 1002972 w 2059697"/>
                  <a:gd name="connsiteY6" fmla="*/ 4051248 h 4051248"/>
                  <a:gd name="connsiteX7" fmla="*/ 0 w 2059697"/>
                  <a:gd name="connsiteY7" fmla="*/ 4051248 h 4051248"/>
                  <a:gd name="connsiteX0" fmla="*/ 0 w 2097912"/>
                  <a:gd name="connsiteY0" fmla="*/ 4129299 h 4129299"/>
                  <a:gd name="connsiteX1" fmla="*/ 2059647 w 2097912"/>
                  <a:gd name="connsiteY1" fmla="*/ 78329 h 4129299"/>
                  <a:gd name="connsiteX2" fmla="*/ 1353300 w 2097912"/>
                  <a:gd name="connsiteY2" fmla="*/ 1467476 h 4129299"/>
                  <a:gd name="connsiteX3" fmla="*/ 1516344 w 2097912"/>
                  <a:gd name="connsiteY3" fmla="*/ 1630676 h 4129299"/>
                  <a:gd name="connsiteX4" fmla="*/ 1597117 w 2097912"/>
                  <a:gd name="connsiteY4" fmla="*/ 1847034 h 4129299"/>
                  <a:gd name="connsiteX5" fmla="*/ 1002972 w 2097912"/>
                  <a:gd name="connsiteY5" fmla="*/ 4129299 h 4129299"/>
                  <a:gd name="connsiteX6" fmla="*/ 0 w 2097912"/>
                  <a:gd name="connsiteY6" fmla="*/ 4129299 h 4129299"/>
                  <a:gd name="connsiteX0" fmla="*/ 0 w 1597117"/>
                  <a:gd name="connsiteY0" fmla="*/ 2661823 h 2661823"/>
                  <a:gd name="connsiteX1" fmla="*/ 1353300 w 1597117"/>
                  <a:gd name="connsiteY1" fmla="*/ 0 h 2661823"/>
                  <a:gd name="connsiteX2" fmla="*/ 1516344 w 1597117"/>
                  <a:gd name="connsiteY2" fmla="*/ 163200 h 2661823"/>
                  <a:gd name="connsiteX3" fmla="*/ 1597117 w 1597117"/>
                  <a:gd name="connsiteY3" fmla="*/ 379558 h 2661823"/>
                  <a:gd name="connsiteX4" fmla="*/ 1002972 w 1597117"/>
                  <a:gd name="connsiteY4" fmla="*/ 2661823 h 2661823"/>
                  <a:gd name="connsiteX5" fmla="*/ 0 w 1597117"/>
                  <a:gd name="connsiteY5" fmla="*/ 2661823 h 2661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97117" h="2661823">
                    <a:moveTo>
                      <a:pt x="0" y="2661823"/>
                    </a:moveTo>
                    <a:lnTo>
                      <a:pt x="1353300" y="0"/>
                    </a:lnTo>
                    <a:lnTo>
                      <a:pt x="1516344" y="163200"/>
                    </a:lnTo>
                    <a:lnTo>
                      <a:pt x="1597117" y="379558"/>
                    </a:lnTo>
                    <a:lnTo>
                      <a:pt x="1002972" y="2661823"/>
                    </a:lnTo>
                    <a:lnTo>
                      <a:pt x="0" y="2661823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/>
              <a:p>
                <a:endParaRPr sz="3000">
                  <a:solidFill>
                    <a:srgbClr val="FFFFFF"/>
                  </a:solidFill>
                </a:endParaRPr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F391190E-CDF0-B74E-2ABE-873FA4C89E3F}"/>
                  </a:ext>
                </a:extLst>
              </p:cNvPr>
              <p:cNvSpPr/>
              <p:nvPr/>
            </p:nvSpPr>
            <p:spPr>
              <a:xfrm>
                <a:off x="6179932" y="2613972"/>
                <a:ext cx="1816259" cy="2843752"/>
              </a:xfrm>
              <a:custGeom>
                <a:avLst/>
                <a:gdLst>
                  <a:gd name="connsiteX0" fmla="*/ 538 w 2065395"/>
                  <a:gd name="connsiteY0" fmla="*/ 0 h 4057506"/>
                  <a:gd name="connsiteX1" fmla="*/ 24075 w 2065395"/>
                  <a:gd name="connsiteY1" fmla="*/ 44989 h 4057506"/>
                  <a:gd name="connsiteX2" fmla="*/ 46547 w 2065395"/>
                  <a:gd name="connsiteY2" fmla="*/ 86602 h 4057506"/>
                  <a:gd name="connsiteX3" fmla="*/ 2065395 w 2065395"/>
                  <a:gd name="connsiteY3" fmla="*/ 4057506 h 4057506"/>
                  <a:gd name="connsiteX4" fmla="*/ 649484 w 2065395"/>
                  <a:gd name="connsiteY4" fmla="*/ 4057506 h 4057506"/>
                  <a:gd name="connsiteX5" fmla="*/ 249136 w 2065395"/>
                  <a:gd name="connsiteY5" fmla="*/ 1557073 h 4057506"/>
                  <a:gd name="connsiteX6" fmla="*/ 266623 w 2065395"/>
                  <a:gd name="connsiteY6" fmla="*/ 1565201 h 4057506"/>
                  <a:gd name="connsiteX7" fmla="*/ 264977 w 2065395"/>
                  <a:gd name="connsiteY7" fmla="*/ 1555612 h 4057506"/>
                  <a:gd name="connsiteX8" fmla="*/ 268646 w 2065395"/>
                  <a:gd name="connsiteY8" fmla="*/ 1565201 h 4057506"/>
                  <a:gd name="connsiteX9" fmla="*/ 617410 w 2065395"/>
                  <a:gd name="connsiteY9" fmla="*/ 1213754 h 4057506"/>
                  <a:gd name="connsiteX10" fmla="*/ 525 w 2065395"/>
                  <a:gd name="connsiteY10" fmla="*/ 30 h 4057506"/>
                  <a:gd name="connsiteX11" fmla="*/ 27 w 2065395"/>
                  <a:gd name="connsiteY11" fmla="*/ 1007 h 4057506"/>
                  <a:gd name="connsiteX12" fmla="*/ 55 w 2065395"/>
                  <a:gd name="connsiteY12" fmla="*/ 1397 h 4057506"/>
                  <a:gd name="connsiteX13" fmla="*/ 0 w 2065395"/>
                  <a:gd name="connsiteY13" fmla="*/ 1057 h 4057506"/>
                  <a:gd name="connsiteX0" fmla="*/ 0 w 2065395"/>
                  <a:gd name="connsiteY0" fmla="*/ 1027 h 4057476"/>
                  <a:gd name="connsiteX1" fmla="*/ 24075 w 2065395"/>
                  <a:gd name="connsiteY1" fmla="*/ 44959 h 4057476"/>
                  <a:gd name="connsiteX2" fmla="*/ 46547 w 2065395"/>
                  <a:gd name="connsiteY2" fmla="*/ 86572 h 4057476"/>
                  <a:gd name="connsiteX3" fmla="*/ 2065395 w 2065395"/>
                  <a:gd name="connsiteY3" fmla="*/ 4057476 h 4057476"/>
                  <a:gd name="connsiteX4" fmla="*/ 649484 w 2065395"/>
                  <a:gd name="connsiteY4" fmla="*/ 4057476 h 4057476"/>
                  <a:gd name="connsiteX5" fmla="*/ 249136 w 2065395"/>
                  <a:gd name="connsiteY5" fmla="*/ 1557043 h 4057476"/>
                  <a:gd name="connsiteX6" fmla="*/ 266623 w 2065395"/>
                  <a:gd name="connsiteY6" fmla="*/ 1565171 h 4057476"/>
                  <a:gd name="connsiteX7" fmla="*/ 264977 w 2065395"/>
                  <a:gd name="connsiteY7" fmla="*/ 1555582 h 4057476"/>
                  <a:gd name="connsiteX8" fmla="*/ 268646 w 2065395"/>
                  <a:gd name="connsiteY8" fmla="*/ 1565171 h 4057476"/>
                  <a:gd name="connsiteX9" fmla="*/ 617410 w 2065395"/>
                  <a:gd name="connsiteY9" fmla="*/ 1213724 h 4057476"/>
                  <a:gd name="connsiteX10" fmla="*/ 525 w 2065395"/>
                  <a:gd name="connsiteY10" fmla="*/ 0 h 4057476"/>
                  <a:gd name="connsiteX11" fmla="*/ 27 w 2065395"/>
                  <a:gd name="connsiteY11" fmla="*/ 977 h 4057476"/>
                  <a:gd name="connsiteX12" fmla="*/ 55 w 2065395"/>
                  <a:gd name="connsiteY12" fmla="*/ 1367 h 4057476"/>
                  <a:gd name="connsiteX13" fmla="*/ 0 w 2065395"/>
                  <a:gd name="connsiteY13" fmla="*/ 1027 h 4057476"/>
                  <a:gd name="connsiteX0" fmla="*/ 28 w 2065368"/>
                  <a:gd name="connsiteY0" fmla="*/ 1367 h 4057476"/>
                  <a:gd name="connsiteX1" fmla="*/ 24048 w 2065368"/>
                  <a:gd name="connsiteY1" fmla="*/ 44959 h 4057476"/>
                  <a:gd name="connsiteX2" fmla="*/ 46520 w 2065368"/>
                  <a:gd name="connsiteY2" fmla="*/ 86572 h 4057476"/>
                  <a:gd name="connsiteX3" fmla="*/ 2065368 w 2065368"/>
                  <a:gd name="connsiteY3" fmla="*/ 4057476 h 4057476"/>
                  <a:gd name="connsiteX4" fmla="*/ 649457 w 2065368"/>
                  <a:gd name="connsiteY4" fmla="*/ 4057476 h 4057476"/>
                  <a:gd name="connsiteX5" fmla="*/ 249109 w 2065368"/>
                  <a:gd name="connsiteY5" fmla="*/ 1557043 h 4057476"/>
                  <a:gd name="connsiteX6" fmla="*/ 266596 w 2065368"/>
                  <a:gd name="connsiteY6" fmla="*/ 1565171 h 4057476"/>
                  <a:gd name="connsiteX7" fmla="*/ 264950 w 2065368"/>
                  <a:gd name="connsiteY7" fmla="*/ 1555582 h 4057476"/>
                  <a:gd name="connsiteX8" fmla="*/ 268619 w 2065368"/>
                  <a:gd name="connsiteY8" fmla="*/ 1565171 h 4057476"/>
                  <a:gd name="connsiteX9" fmla="*/ 617383 w 2065368"/>
                  <a:gd name="connsiteY9" fmla="*/ 1213724 h 4057476"/>
                  <a:gd name="connsiteX10" fmla="*/ 498 w 2065368"/>
                  <a:gd name="connsiteY10" fmla="*/ 0 h 4057476"/>
                  <a:gd name="connsiteX11" fmla="*/ 0 w 2065368"/>
                  <a:gd name="connsiteY11" fmla="*/ 977 h 4057476"/>
                  <a:gd name="connsiteX12" fmla="*/ 28 w 2065368"/>
                  <a:gd name="connsiteY12" fmla="*/ 1367 h 4057476"/>
                  <a:gd name="connsiteX0" fmla="*/ 0 w 2065368"/>
                  <a:gd name="connsiteY0" fmla="*/ 977 h 4057476"/>
                  <a:gd name="connsiteX1" fmla="*/ 24048 w 2065368"/>
                  <a:gd name="connsiteY1" fmla="*/ 44959 h 4057476"/>
                  <a:gd name="connsiteX2" fmla="*/ 46520 w 2065368"/>
                  <a:gd name="connsiteY2" fmla="*/ 86572 h 4057476"/>
                  <a:gd name="connsiteX3" fmla="*/ 2065368 w 2065368"/>
                  <a:gd name="connsiteY3" fmla="*/ 4057476 h 4057476"/>
                  <a:gd name="connsiteX4" fmla="*/ 649457 w 2065368"/>
                  <a:gd name="connsiteY4" fmla="*/ 4057476 h 4057476"/>
                  <a:gd name="connsiteX5" fmla="*/ 249109 w 2065368"/>
                  <a:gd name="connsiteY5" fmla="*/ 1557043 h 4057476"/>
                  <a:gd name="connsiteX6" fmla="*/ 266596 w 2065368"/>
                  <a:gd name="connsiteY6" fmla="*/ 1565171 h 4057476"/>
                  <a:gd name="connsiteX7" fmla="*/ 264950 w 2065368"/>
                  <a:gd name="connsiteY7" fmla="*/ 1555582 h 4057476"/>
                  <a:gd name="connsiteX8" fmla="*/ 268619 w 2065368"/>
                  <a:gd name="connsiteY8" fmla="*/ 1565171 h 4057476"/>
                  <a:gd name="connsiteX9" fmla="*/ 617383 w 2065368"/>
                  <a:gd name="connsiteY9" fmla="*/ 1213724 h 4057476"/>
                  <a:gd name="connsiteX10" fmla="*/ 498 w 2065368"/>
                  <a:gd name="connsiteY10" fmla="*/ 0 h 4057476"/>
                  <a:gd name="connsiteX11" fmla="*/ 0 w 2065368"/>
                  <a:gd name="connsiteY11" fmla="*/ 977 h 4057476"/>
                  <a:gd name="connsiteX0" fmla="*/ 0 w 2064870"/>
                  <a:gd name="connsiteY0" fmla="*/ 0 h 4057476"/>
                  <a:gd name="connsiteX1" fmla="*/ 23550 w 2064870"/>
                  <a:gd name="connsiteY1" fmla="*/ 44959 h 4057476"/>
                  <a:gd name="connsiteX2" fmla="*/ 46022 w 2064870"/>
                  <a:gd name="connsiteY2" fmla="*/ 86572 h 4057476"/>
                  <a:gd name="connsiteX3" fmla="*/ 2064870 w 2064870"/>
                  <a:gd name="connsiteY3" fmla="*/ 4057476 h 4057476"/>
                  <a:gd name="connsiteX4" fmla="*/ 648959 w 2064870"/>
                  <a:gd name="connsiteY4" fmla="*/ 4057476 h 4057476"/>
                  <a:gd name="connsiteX5" fmla="*/ 248611 w 2064870"/>
                  <a:gd name="connsiteY5" fmla="*/ 1557043 h 4057476"/>
                  <a:gd name="connsiteX6" fmla="*/ 266098 w 2064870"/>
                  <a:gd name="connsiteY6" fmla="*/ 1565171 h 4057476"/>
                  <a:gd name="connsiteX7" fmla="*/ 264452 w 2064870"/>
                  <a:gd name="connsiteY7" fmla="*/ 1555582 h 4057476"/>
                  <a:gd name="connsiteX8" fmla="*/ 268121 w 2064870"/>
                  <a:gd name="connsiteY8" fmla="*/ 1565171 h 4057476"/>
                  <a:gd name="connsiteX9" fmla="*/ 616885 w 2064870"/>
                  <a:gd name="connsiteY9" fmla="*/ 1213724 h 4057476"/>
                  <a:gd name="connsiteX10" fmla="*/ 0 w 2064870"/>
                  <a:gd name="connsiteY10" fmla="*/ 0 h 4057476"/>
                  <a:gd name="connsiteX0" fmla="*/ 593335 w 2041320"/>
                  <a:gd name="connsiteY0" fmla="*/ 1168765 h 4012517"/>
                  <a:gd name="connsiteX1" fmla="*/ 0 w 2041320"/>
                  <a:gd name="connsiteY1" fmla="*/ 0 h 4012517"/>
                  <a:gd name="connsiteX2" fmla="*/ 22472 w 2041320"/>
                  <a:gd name="connsiteY2" fmla="*/ 41613 h 4012517"/>
                  <a:gd name="connsiteX3" fmla="*/ 2041320 w 2041320"/>
                  <a:gd name="connsiteY3" fmla="*/ 4012517 h 4012517"/>
                  <a:gd name="connsiteX4" fmla="*/ 625409 w 2041320"/>
                  <a:gd name="connsiteY4" fmla="*/ 4012517 h 4012517"/>
                  <a:gd name="connsiteX5" fmla="*/ 225061 w 2041320"/>
                  <a:gd name="connsiteY5" fmla="*/ 1512084 h 4012517"/>
                  <a:gd name="connsiteX6" fmla="*/ 242548 w 2041320"/>
                  <a:gd name="connsiteY6" fmla="*/ 1520212 h 4012517"/>
                  <a:gd name="connsiteX7" fmla="*/ 240902 w 2041320"/>
                  <a:gd name="connsiteY7" fmla="*/ 1510623 h 4012517"/>
                  <a:gd name="connsiteX8" fmla="*/ 244571 w 2041320"/>
                  <a:gd name="connsiteY8" fmla="*/ 1520212 h 4012517"/>
                  <a:gd name="connsiteX9" fmla="*/ 593335 w 2041320"/>
                  <a:gd name="connsiteY9" fmla="*/ 1168765 h 4012517"/>
                  <a:gd name="connsiteX0" fmla="*/ 593335 w 2041320"/>
                  <a:gd name="connsiteY0" fmla="*/ 1168765 h 4012517"/>
                  <a:gd name="connsiteX1" fmla="*/ 0 w 2041320"/>
                  <a:gd name="connsiteY1" fmla="*/ 0 h 4012517"/>
                  <a:gd name="connsiteX2" fmla="*/ 2041320 w 2041320"/>
                  <a:gd name="connsiteY2" fmla="*/ 4012517 h 4012517"/>
                  <a:gd name="connsiteX3" fmla="*/ 625409 w 2041320"/>
                  <a:gd name="connsiteY3" fmla="*/ 4012517 h 4012517"/>
                  <a:gd name="connsiteX4" fmla="*/ 225061 w 2041320"/>
                  <a:gd name="connsiteY4" fmla="*/ 1512084 h 4012517"/>
                  <a:gd name="connsiteX5" fmla="*/ 242548 w 2041320"/>
                  <a:gd name="connsiteY5" fmla="*/ 1520212 h 4012517"/>
                  <a:gd name="connsiteX6" fmla="*/ 240902 w 2041320"/>
                  <a:gd name="connsiteY6" fmla="*/ 1510623 h 4012517"/>
                  <a:gd name="connsiteX7" fmla="*/ 244571 w 2041320"/>
                  <a:gd name="connsiteY7" fmla="*/ 1520212 h 4012517"/>
                  <a:gd name="connsiteX8" fmla="*/ 593335 w 2041320"/>
                  <a:gd name="connsiteY8" fmla="*/ 1168765 h 4012517"/>
                  <a:gd name="connsiteX0" fmla="*/ 368274 w 1816259"/>
                  <a:gd name="connsiteY0" fmla="*/ 0 h 2843752"/>
                  <a:gd name="connsiteX1" fmla="*/ 1816259 w 1816259"/>
                  <a:gd name="connsiteY1" fmla="*/ 2843752 h 2843752"/>
                  <a:gd name="connsiteX2" fmla="*/ 400348 w 1816259"/>
                  <a:gd name="connsiteY2" fmla="*/ 2843752 h 2843752"/>
                  <a:gd name="connsiteX3" fmla="*/ 0 w 1816259"/>
                  <a:gd name="connsiteY3" fmla="*/ 343319 h 2843752"/>
                  <a:gd name="connsiteX4" fmla="*/ 17487 w 1816259"/>
                  <a:gd name="connsiteY4" fmla="*/ 351447 h 2843752"/>
                  <a:gd name="connsiteX5" fmla="*/ 15841 w 1816259"/>
                  <a:gd name="connsiteY5" fmla="*/ 341858 h 2843752"/>
                  <a:gd name="connsiteX6" fmla="*/ 19510 w 1816259"/>
                  <a:gd name="connsiteY6" fmla="*/ 351447 h 2843752"/>
                  <a:gd name="connsiteX7" fmla="*/ 368274 w 1816259"/>
                  <a:gd name="connsiteY7" fmla="*/ 0 h 2843752"/>
                  <a:gd name="connsiteX0" fmla="*/ 368274 w 1816259"/>
                  <a:gd name="connsiteY0" fmla="*/ 0 h 2843752"/>
                  <a:gd name="connsiteX1" fmla="*/ 1816259 w 1816259"/>
                  <a:gd name="connsiteY1" fmla="*/ 2843752 h 2843752"/>
                  <a:gd name="connsiteX2" fmla="*/ 400348 w 1816259"/>
                  <a:gd name="connsiteY2" fmla="*/ 2843752 h 2843752"/>
                  <a:gd name="connsiteX3" fmla="*/ 0 w 1816259"/>
                  <a:gd name="connsiteY3" fmla="*/ 343319 h 2843752"/>
                  <a:gd name="connsiteX4" fmla="*/ 17487 w 1816259"/>
                  <a:gd name="connsiteY4" fmla="*/ 351447 h 2843752"/>
                  <a:gd name="connsiteX5" fmla="*/ 15841 w 1816259"/>
                  <a:gd name="connsiteY5" fmla="*/ 341858 h 2843752"/>
                  <a:gd name="connsiteX6" fmla="*/ 19510 w 1816259"/>
                  <a:gd name="connsiteY6" fmla="*/ 351447 h 2843752"/>
                  <a:gd name="connsiteX7" fmla="*/ 182768 w 1816259"/>
                  <a:gd name="connsiteY7" fmla="*/ 189553 h 2843752"/>
                  <a:gd name="connsiteX8" fmla="*/ 368274 w 1816259"/>
                  <a:gd name="connsiteY8" fmla="*/ 0 h 2843752"/>
                  <a:gd name="connsiteX0" fmla="*/ 368274 w 1816259"/>
                  <a:gd name="connsiteY0" fmla="*/ 0 h 2843752"/>
                  <a:gd name="connsiteX1" fmla="*/ 1816259 w 1816259"/>
                  <a:gd name="connsiteY1" fmla="*/ 2843752 h 2843752"/>
                  <a:gd name="connsiteX2" fmla="*/ 400348 w 1816259"/>
                  <a:gd name="connsiteY2" fmla="*/ 2843752 h 2843752"/>
                  <a:gd name="connsiteX3" fmla="*/ 0 w 1816259"/>
                  <a:gd name="connsiteY3" fmla="*/ 343319 h 2843752"/>
                  <a:gd name="connsiteX4" fmla="*/ 17487 w 1816259"/>
                  <a:gd name="connsiteY4" fmla="*/ 351447 h 2843752"/>
                  <a:gd name="connsiteX5" fmla="*/ 15841 w 1816259"/>
                  <a:gd name="connsiteY5" fmla="*/ 341858 h 2843752"/>
                  <a:gd name="connsiteX6" fmla="*/ 19510 w 1816259"/>
                  <a:gd name="connsiteY6" fmla="*/ 351447 h 2843752"/>
                  <a:gd name="connsiteX7" fmla="*/ 135143 w 1816259"/>
                  <a:gd name="connsiteY7" fmla="*/ 122878 h 2843752"/>
                  <a:gd name="connsiteX8" fmla="*/ 368274 w 1816259"/>
                  <a:gd name="connsiteY8" fmla="*/ 0 h 28437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16259" h="2843752">
                    <a:moveTo>
                      <a:pt x="368274" y="0"/>
                    </a:moveTo>
                    <a:lnTo>
                      <a:pt x="1816259" y="2843752"/>
                    </a:lnTo>
                    <a:lnTo>
                      <a:pt x="400348" y="2843752"/>
                    </a:lnTo>
                    <a:lnTo>
                      <a:pt x="0" y="343319"/>
                    </a:lnTo>
                    <a:lnTo>
                      <a:pt x="17487" y="351447"/>
                    </a:lnTo>
                    <a:lnTo>
                      <a:pt x="15841" y="341858"/>
                    </a:lnTo>
                    <a:lnTo>
                      <a:pt x="19510" y="351447"/>
                    </a:lnTo>
                    <a:lnTo>
                      <a:pt x="135143" y="122878"/>
                    </a:lnTo>
                    <a:lnTo>
                      <a:pt x="36827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/>
              <a:p>
                <a:endParaRPr sz="3000">
                  <a:solidFill>
                    <a:srgbClr val="FFFFFF"/>
                  </a:solidFill>
                </a:endParaRPr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A69DDC2E-BA74-36FD-5D51-599B20FE0AA0}"/>
                  </a:ext>
                </a:extLst>
              </p:cNvPr>
              <p:cNvSpPr/>
              <p:nvPr/>
            </p:nvSpPr>
            <p:spPr>
              <a:xfrm>
                <a:off x="5634097" y="2794542"/>
                <a:ext cx="998374" cy="2663183"/>
              </a:xfrm>
              <a:custGeom>
                <a:avLst/>
                <a:gdLst>
                  <a:gd name="connsiteX0" fmla="*/ 467254 w 998374"/>
                  <a:gd name="connsiteY0" fmla="*/ 0 h 3051749"/>
                  <a:gd name="connsiteX1" fmla="*/ 469012 w 998374"/>
                  <a:gd name="connsiteY1" fmla="*/ 0 h 3051749"/>
                  <a:gd name="connsiteX2" fmla="*/ 998374 w 998374"/>
                  <a:gd name="connsiteY2" fmla="*/ 3051749 h 3051749"/>
                  <a:gd name="connsiteX3" fmla="*/ 0 w 998374"/>
                  <a:gd name="connsiteY3" fmla="*/ 3051749 h 3051749"/>
                  <a:gd name="connsiteX4" fmla="*/ 1352 w 998374"/>
                  <a:gd name="connsiteY4" fmla="*/ 3030878 h 3051749"/>
                  <a:gd name="connsiteX5" fmla="*/ 155035 w 998374"/>
                  <a:gd name="connsiteY5" fmla="*/ 933587 h 3051749"/>
                  <a:gd name="connsiteX6" fmla="*/ 195702 w 998374"/>
                  <a:gd name="connsiteY6" fmla="*/ 388566 h 3051749"/>
                  <a:gd name="connsiteX7" fmla="*/ 563321 w 998374"/>
                  <a:gd name="connsiteY7" fmla="*/ 559444 h 3051749"/>
                  <a:gd name="connsiteX8" fmla="*/ 224392 w 998374"/>
                  <a:gd name="connsiteY8" fmla="*/ 0 h 3051749"/>
                  <a:gd name="connsiteX9" fmla="*/ 224453 w 998374"/>
                  <a:gd name="connsiteY9" fmla="*/ 0 h 3051749"/>
                  <a:gd name="connsiteX10" fmla="*/ 200182 w 998374"/>
                  <a:gd name="connsiteY10" fmla="*/ 328530 h 3051749"/>
                  <a:gd name="connsiteX11" fmla="*/ 196925 w 998374"/>
                  <a:gd name="connsiteY11" fmla="*/ 372185 h 3051749"/>
                  <a:gd name="connsiteX12" fmla="*/ 200182 w 998374"/>
                  <a:gd name="connsiteY12" fmla="*/ 328529 h 3051749"/>
                  <a:gd name="connsiteX0" fmla="*/ 563321 w 998374"/>
                  <a:gd name="connsiteY0" fmla="*/ 559444 h 3051749"/>
                  <a:gd name="connsiteX1" fmla="*/ 469012 w 998374"/>
                  <a:gd name="connsiteY1" fmla="*/ 0 h 3051749"/>
                  <a:gd name="connsiteX2" fmla="*/ 998374 w 998374"/>
                  <a:gd name="connsiteY2" fmla="*/ 3051749 h 3051749"/>
                  <a:gd name="connsiteX3" fmla="*/ 0 w 998374"/>
                  <a:gd name="connsiteY3" fmla="*/ 3051749 h 3051749"/>
                  <a:gd name="connsiteX4" fmla="*/ 1352 w 998374"/>
                  <a:gd name="connsiteY4" fmla="*/ 3030878 h 3051749"/>
                  <a:gd name="connsiteX5" fmla="*/ 155035 w 998374"/>
                  <a:gd name="connsiteY5" fmla="*/ 933587 h 3051749"/>
                  <a:gd name="connsiteX6" fmla="*/ 195702 w 998374"/>
                  <a:gd name="connsiteY6" fmla="*/ 388566 h 3051749"/>
                  <a:gd name="connsiteX7" fmla="*/ 563321 w 998374"/>
                  <a:gd name="connsiteY7" fmla="*/ 559444 h 3051749"/>
                  <a:gd name="connsiteX8" fmla="*/ 224392 w 998374"/>
                  <a:gd name="connsiteY8" fmla="*/ 0 h 3051749"/>
                  <a:gd name="connsiteX9" fmla="*/ 224453 w 998374"/>
                  <a:gd name="connsiteY9" fmla="*/ 0 h 3051749"/>
                  <a:gd name="connsiteX10" fmla="*/ 200182 w 998374"/>
                  <a:gd name="connsiteY10" fmla="*/ 328530 h 3051749"/>
                  <a:gd name="connsiteX11" fmla="*/ 196925 w 998374"/>
                  <a:gd name="connsiteY11" fmla="*/ 372185 h 3051749"/>
                  <a:gd name="connsiteX12" fmla="*/ 200182 w 998374"/>
                  <a:gd name="connsiteY12" fmla="*/ 328529 h 3051749"/>
                  <a:gd name="connsiteX13" fmla="*/ 224392 w 998374"/>
                  <a:gd name="connsiteY13" fmla="*/ 0 h 3051749"/>
                  <a:gd name="connsiteX0" fmla="*/ 563321 w 998374"/>
                  <a:gd name="connsiteY0" fmla="*/ 559444 h 3051749"/>
                  <a:gd name="connsiteX1" fmla="*/ 998374 w 998374"/>
                  <a:gd name="connsiteY1" fmla="*/ 3051749 h 3051749"/>
                  <a:gd name="connsiteX2" fmla="*/ 0 w 998374"/>
                  <a:gd name="connsiteY2" fmla="*/ 3051749 h 3051749"/>
                  <a:gd name="connsiteX3" fmla="*/ 1352 w 998374"/>
                  <a:gd name="connsiteY3" fmla="*/ 3030878 h 3051749"/>
                  <a:gd name="connsiteX4" fmla="*/ 155035 w 998374"/>
                  <a:gd name="connsiteY4" fmla="*/ 933587 h 3051749"/>
                  <a:gd name="connsiteX5" fmla="*/ 195702 w 998374"/>
                  <a:gd name="connsiteY5" fmla="*/ 388566 h 3051749"/>
                  <a:gd name="connsiteX6" fmla="*/ 563321 w 998374"/>
                  <a:gd name="connsiteY6" fmla="*/ 559444 h 3051749"/>
                  <a:gd name="connsiteX7" fmla="*/ 224392 w 998374"/>
                  <a:gd name="connsiteY7" fmla="*/ 0 h 3051749"/>
                  <a:gd name="connsiteX8" fmla="*/ 224453 w 998374"/>
                  <a:gd name="connsiteY8" fmla="*/ 0 h 3051749"/>
                  <a:gd name="connsiteX9" fmla="*/ 200182 w 998374"/>
                  <a:gd name="connsiteY9" fmla="*/ 328530 h 3051749"/>
                  <a:gd name="connsiteX10" fmla="*/ 196925 w 998374"/>
                  <a:gd name="connsiteY10" fmla="*/ 372185 h 3051749"/>
                  <a:gd name="connsiteX11" fmla="*/ 200182 w 998374"/>
                  <a:gd name="connsiteY11" fmla="*/ 328529 h 3051749"/>
                  <a:gd name="connsiteX12" fmla="*/ 224392 w 998374"/>
                  <a:gd name="connsiteY12" fmla="*/ 0 h 3051749"/>
                  <a:gd name="connsiteX0" fmla="*/ 563321 w 998374"/>
                  <a:gd name="connsiteY0" fmla="*/ 559444 h 3051749"/>
                  <a:gd name="connsiteX1" fmla="*/ 998374 w 998374"/>
                  <a:gd name="connsiteY1" fmla="*/ 3051749 h 3051749"/>
                  <a:gd name="connsiteX2" fmla="*/ 0 w 998374"/>
                  <a:gd name="connsiteY2" fmla="*/ 3051749 h 3051749"/>
                  <a:gd name="connsiteX3" fmla="*/ 1352 w 998374"/>
                  <a:gd name="connsiteY3" fmla="*/ 3030878 h 3051749"/>
                  <a:gd name="connsiteX4" fmla="*/ 155035 w 998374"/>
                  <a:gd name="connsiteY4" fmla="*/ 933587 h 3051749"/>
                  <a:gd name="connsiteX5" fmla="*/ 195702 w 998374"/>
                  <a:gd name="connsiteY5" fmla="*/ 388566 h 3051749"/>
                  <a:gd name="connsiteX6" fmla="*/ 563321 w 998374"/>
                  <a:gd name="connsiteY6" fmla="*/ 559444 h 3051749"/>
                  <a:gd name="connsiteX7" fmla="*/ 200182 w 998374"/>
                  <a:gd name="connsiteY7" fmla="*/ 328529 h 3051749"/>
                  <a:gd name="connsiteX8" fmla="*/ 224453 w 998374"/>
                  <a:gd name="connsiteY8" fmla="*/ 0 h 3051749"/>
                  <a:gd name="connsiteX9" fmla="*/ 200182 w 998374"/>
                  <a:gd name="connsiteY9" fmla="*/ 328530 h 3051749"/>
                  <a:gd name="connsiteX10" fmla="*/ 196925 w 998374"/>
                  <a:gd name="connsiteY10" fmla="*/ 372185 h 3051749"/>
                  <a:gd name="connsiteX11" fmla="*/ 200182 w 998374"/>
                  <a:gd name="connsiteY11" fmla="*/ 328529 h 3051749"/>
                  <a:gd name="connsiteX0" fmla="*/ 563321 w 998374"/>
                  <a:gd name="connsiteY0" fmla="*/ 230915 h 2723220"/>
                  <a:gd name="connsiteX1" fmla="*/ 998374 w 998374"/>
                  <a:gd name="connsiteY1" fmla="*/ 2723220 h 2723220"/>
                  <a:gd name="connsiteX2" fmla="*/ 0 w 998374"/>
                  <a:gd name="connsiteY2" fmla="*/ 2723220 h 2723220"/>
                  <a:gd name="connsiteX3" fmla="*/ 1352 w 998374"/>
                  <a:gd name="connsiteY3" fmla="*/ 2702349 h 2723220"/>
                  <a:gd name="connsiteX4" fmla="*/ 155035 w 998374"/>
                  <a:gd name="connsiteY4" fmla="*/ 605058 h 2723220"/>
                  <a:gd name="connsiteX5" fmla="*/ 195702 w 998374"/>
                  <a:gd name="connsiteY5" fmla="*/ 60037 h 2723220"/>
                  <a:gd name="connsiteX6" fmla="*/ 563321 w 998374"/>
                  <a:gd name="connsiteY6" fmla="*/ 230915 h 2723220"/>
                  <a:gd name="connsiteX7" fmla="*/ 200182 w 998374"/>
                  <a:gd name="connsiteY7" fmla="*/ 0 h 2723220"/>
                  <a:gd name="connsiteX8" fmla="*/ 200182 w 998374"/>
                  <a:gd name="connsiteY8" fmla="*/ 1 h 2723220"/>
                  <a:gd name="connsiteX9" fmla="*/ 196925 w 998374"/>
                  <a:gd name="connsiteY9" fmla="*/ 43656 h 2723220"/>
                  <a:gd name="connsiteX10" fmla="*/ 200182 w 998374"/>
                  <a:gd name="connsiteY10" fmla="*/ 0 h 2723220"/>
                  <a:gd name="connsiteX0" fmla="*/ 563321 w 998374"/>
                  <a:gd name="connsiteY0" fmla="*/ 230914 h 2723219"/>
                  <a:gd name="connsiteX1" fmla="*/ 998374 w 998374"/>
                  <a:gd name="connsiteY1" fmla="*/ 2723219 h 2723219"/>
                  <a:gd name="connsiteX2" fmla="*/ 0 w 998374"/>
                  <a:gd name="connsiteY2" fmla="*/ 2723219 h 2723219"/>
                  <a:gd name="connsiteX3" fmla="*/ 1352 w 998374"/>
                  <a:gd name="connsiteY3" fmla="*/ 2702348 h 2723219"/>
                  <a:gd name="connsiteX4" fmla="*/ 155035 w 998374"/>
                  <a:gd name="connsiteY4" fmla="*/ 605057 h 2723219"/>
                  <a:gd name="connsiteX5" fmla="*/ 195702 w 998374"/>
                  <a:gd name="connsiteY5" fmla="*/ 60036 h 2723219"/>
                  <a:gd name="connsiteX6" fmla="*/ 563321 w 998374"/>
                  <a:gd name="connsiteY6" fmla="*/ 230914 h 2723219"/>
                  <a:gd name="connsiteX7" fmla="*/ 196925 w 998374"/>
                  <a:gd name="connsiteY7" fmla="*/ 43655 h 2723219"/>
                  <a:gd name="connsiteX8" fmla="*/ 200182 w 998374"/>
                  <a:gd name="connsiteY8" fmla="*/ 0 h 2723219"/>
                  <a:gd name="connsiteX9" fmla="*/ 196925 w 998374"/>
                  <a:gd name="connsiteY9" fmla="*/ 43655 h 2723219"/>
                  <a:gd name="connsiteX0" fmla="*/ 563321 w 998374"/>
                  <a:gd name="connsiteY0" fmla="*/ 170878 h 2663183"/>
                  <a:gd name="connsiteX1" fmla="*/ 998374 w 998374"/>
                  <a:gd name="connsiteY1" fmla="*/ 2663183 h 2663183"/>
                  <a:gd name="connsiteX2" fmla="*/ 0 w 998374"/>
                  <a:gd name="connsiteY2" fmla="*/ 2663183 h 2663183"/>
                  <a:gd name="connsiteX3" fmla="*/ 1352 w 998374"/>
                  <a:gd name="connsiteY3" fmla="*/ 2642312 h 2663183"/>
                  <a:gd name="connsiteX4" fmla="*/ 155035 w 998374"/>
                  <a:gd name="connsiteY4" fmla="*/ 545021 h 2663183"/>
                  <a:gd name="connsiteX5" fmla="*/ 195702 w 998374"/>
                  <a:gd name="connsiteY5" fmla="*/ 0 h 2663183"/>
                  <a:gd name="connsiteX6" fmla="*/ 563321 w 998374"/>
                  <a:gd name="connsiteY6" fmla="*/ 170878 h 2663183"/>
                  <a:gd name="connsiteX0" fmla="*/ 563321 w 998374"/>
                  <a:gd name="connsiteY0" fmla="*/ 170878 h 2663183"/>
                  <a:gd name="connsiteX1" fmla="*/ 998374 w 998374"/>
                  <a:gd name="connsiteY1" fmla="*/ 2663183 h 2663183"/>
                  <a:gd name="connsiteX2" fmla="*/ 0 w 998374"/>
                  <a:gd name="connsiteY2" fmla="*/ 2663183 h 2663183"/>
                  <a:gd name="connsiteX3" fmla="*/ 1352 w 998374"/>
                  <a:gd name="connsiteY3" fmla="*/ 2642312 h 2663183"/>
                  <a:gd name="connsiteX4" fmla="*/ 155035 w 998374"/>
                  <a:gd name="connsiteY4" fmla="*/ 545021 h 2663183"/>
                  <a:gd name="connsiteX5" fmla="*/ 195702 w 998374"/>
                  <a:gd name="connsiteY5" fmla="*/ 0 h 2663183"/>
                  <a:gd name="connsiteX6" fmla="*/ 376178 w 998374"/>
                  <a:gd name="connsiteY6" fmla="*/ 82008 h 2663183"/>
                  <a:gd name="connsiteX7" fmla="*/ 563321 w 998374"/>
                  <a:gd name="connsiteY7" fmla="*/ 170878 h 2663183"/>
                  <a:gd name="connsiteX0" fmla="*/ 563321 w 998374"/>
                  <a:gd name="connsiteY0" fmla="*/ 170878 h 2663183"/>
                  <a:gd name="connsiteX1" fmla="*/ 998374 w 998374"/>
                  <a:gd name="connsiteY1" fmla="*/ 2663183 h 2663183"/>
                  <a:gd name="connsiteX2" fmla="*/ 0 w 998374"/>
                  <a:gd name="connsiteY2" fmla="*/ 2663183 h 2663183"/>
                  <a:gd name="connsiteX3" fmla="*/ 1352 w 998374"/>
                  <a:gd name="connsiteY3" fmla="*/ 2642312 h 2663183"/>
                  <a:gd name="connsiteX4" fmla="*/ 155035 w 998374"/>
                  <a:gd name="connsiteY4" fmla="*/ 545021 h 2663183"/>
                  <a:gd name="connsiteX5" fmla="*/ 195702 w 998374"/>
                  <a:gd name="connsiteY5" fmla="*/ 0 h 2663183"/>
                  <a:gd name="connsiteX6" fmla="*/ 411103 w 998374"/>
                  <a:gd name="connsiteY6" fmla="*/ 28033 h 2663183"/>
                  <a:gd name="connsiteX7" fmla="*/ 563321 w 998374"/>
                  <a:gd name="connsiteY7" fmla="*/ 170878 h 266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98374" h="2663183">
                    <a:moveTo>
                      <a:pt x="563321" y="170878"/>
                    </a:moveTo>
                    <a:lnTo>
                      <a:pt x="998374" y="2663183"/>
                    </a:lnTo>
                    <a:lnTo>
                      <a:pt x="0" y="2663183"/>
                    </a:lnTo>
                    <a:cubicBezTo>
                      <a:pt x="451" y="2656226"/>
                      <a:pt x="901" y="2649269"/>
                      <a:pt x="1352" y="2642312"/>
                    </a:cubicBezTo>
                    <a:cubicBezTo>
                      <a:pt x="28661" y="2230274"/>
                      <a:pt x="93283" y="1370424"/>
                      <a:pt x="155035" y="545021"/>
                    </a:cubicBezTo>
                    <a:lnTo>
                      <a:pt x="195702" y="0"/>
                    </a:lnTo>
                    <a:lnTo>
                      <a:pt x="411103" y="28033"/>
                    </a:lnTo>
                    <a:lnTo>
                      <a:pt x="563321" y="170878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/>
              <a:p>
                <a:endParaRPr sz="3000">
                  <a:solidFill>
                    <a:srgbClr val="FFFFFF"/>
                  </a:solidFill>
                </a:endParaRPr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53DF4A6F-4DF6-F950-9E77-B75E301FA654}"/>
                  </a:ext>
                </a:extLst>
              </p:cNvPr>
              <p:cNvSpPr/>
              <p:nvPr/>
            </p:nvSpPr>
            <p:spPr>
              <a:xfrm>
                <a:off x="5221756" y="1406476"/>
                <a:ext cx="706397" cy="1799938"/>
              </a:xfrm>
              <a:custGeom>
                <a:avLst/>
                <a:gdLst>
                  <a:gd name="connsiteX0" fmla="*/ 706397 w 706397"/>
                  <a:gd name="connsiteY0" fmla="*/ 0 h 1799938"/>
                  <a:gd name="connsiteX1" fmla="*/ 231911 w 706397"/>
                  <a:gd name="connsiteY1" fmla="*/ 1799938 h 1799938"/>
                  <a:gd name="connsiteX2" fmla="*/ 0 w 706397"/>
                  <a:gd name="connsiteY2" fmla="*/ 1389424 h 1799938"/>
                  <a:gd name="connsiteX0" fmla="*/ 706397 w 706397"/>
                  <a:gd name="connsiteY0" fmla="*/ 0 h 1799938"/>
                  <a:gd name="connsiteX1" fmla="*/ 394346 w 706397"/>
                  <a:gd name="connsiteY1" fmla="*/ 1181081 h 1799938"/>
                  <a:gd name="connsiteX2" fmla="*/ 231911 w 706397"/>
                  <a:gd name="connsiteY2" fmla="*/ 1799938 h 1799938"/>
                  <a:gd name="connsiteX3" fmla="*/ 0 w 706397"/>
                  <a:gd name="connsiteY3" fmla="*/ 1389424 h 1799938"/>
                  <a:gd name="connsiteX4" fmla="*/ 706397 w 706397"/>
                  <a:gd name="connsiteY4" fmla="*/ 0 h 1799938"/>
                  <a:gd name="connsiteX0" fmla="*/ 706397 w 706397"/>
                  <a:gd name="connsiteY0" fmla="*/ 0 h 1799938"/>
                  <a:gd name="connsiteX1" fmla="*/ 485137 w 706397"/>
                  <a:gd name="connsiteY1" fmla="*/ 1213507 h 1799938"/>
                  <a:gd name="connsiteX2" fmla="*/ 231911 w 706397"/>
                  <a:gd name="connsiteY2" fmla="*/ 1799938 h 1799938"/>
                  <a:gd name="connsiteX3" fmla="*/ 0 w 706397"/>
                  <a:gd name="connsiteY3" fmla="*/ 1389424 h 1799938"/>
                  <a:gd name="connsiteX4" fmla="*/ 706397 w 706397"/>
                  <a:gd name="connsiteY4" fmla="*/ 0 h 17999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06397" h="1799938">
                    <a:moveTo>
                      <a:pt x="706397" y="0"/>
                    </a:moveTo>
                    <a:lnTo>
                      <a:pt x="485137" y="1213507"/>
                    </a:lnTo>
                    <a:lnTo>
                      <a:pt x="231911" y="1799938"/>
                    </a:lnTo>
                    <a:lnTo>
                      <a:pt x="0" y="1389424"/>
                    </a:lnTo>
                    <a:lnTo>
                      <a:pt x="706397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sz="3000">
                  <a:solidFill>
                    <a:srgbClr val="FFFFFF"/>
                  </a:solidFill>
                </a:endParaRPr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AF2F9420-AD5B-3742-E931-C82894AF08CA}"/>
                  </a:ext>
                </a:extLst>
              </p:cNvPr>
              <p:cNvSpPr/>
              <p:nvPr/>
            </p:nvSpPr>
            <p:spPr>
              <a:xfrm>
                <a:off x="5930822" y="1400247"/>
                <a:ext cx="617383" cy="1565171"/>
              </a:xfrm>
              <a:custGeom>
                <a:avLst/>
                <a:gdLst>
                  <a:gd name="connsiteX0" fmla="*/ 498 w 617383"/>
                  <a:gd name="connsiteY0" fmla="*/ 0 h 1565171"/>
                  <a:gd name="connsiteX1" fmla="*/ 617383 w 617383"/>
                  <a:gd name="connsiteY1" fmla="*/ 1213724 h 1565171"/>
                  <a:gd name="connsiteX2" fmla="*/ 268619 w 617383"/>
                  <a:gd name="connsiteY2" fmla="*/ 1565171 h 1565171"/>
                  <a:gd name="connsiteX3" fmla="*/ 0 w 617383"/>
                  <a:gd name="connsiteY3" fmla="*/ 977 h 1565171"/>
                  <a:gd name="connsiteX0" fmla="*/ 498 w 617383"/>
                  <a:gd name="connsiteY0" fmla="*/ 0 h 1565171"/>
                  <a:gd name="connsiteX1" fmla="*/ 617383 w 617383"/>
                  <a:gd name="connsiteY1" fmla="*/ 1213724 h 1565171"/>
                  <a:gd name="connsiteX2" fmla="*/ 268619 w 617383"/>
                  <a:gd name="connsiteY2" fmla="*/ 1565171 h 1565171"/>
                  <a:gd name="connsiteX3" fmla="*/ 158693 w 617383"/>
                  <a:gd name="connsiteY3" fmla="*/ 992757 h 1565171"/>
                  <a:gd name="connsiteX4" fmla="*/ 0 w 617383"/>
                  <a:gd name="connsiteY4" fmla="*/ 977 h 1565171"/>
                  <a:gd name="connsiteX5" fmla="*/ 498 w 617383"/>
                  <a:gd name="connsiteY5" fmla="*/ 0 h 1565171"/>
                  <a:gd name="connsiteX0" fmla="*/ 498 w 617383"/>
                  <a:gd name="connsiteY0" fmla="*/ 0 h 1565171"/>
                  <a:gd name="connsiteX1" fmla="*/ 617383 w 617383"/>
                  <a:gd name="connsiteY1" fmla="*/ 1213724 h 1565171"/>
                  <a:gd name="connsiteX2" fmla="*/ 268619 w 617383"/>
                  <a:gd name="connsiteY2" fmla="*/ 1565171 h 1565171"/>
                  <a:gd name="connsiteX3" fmla="*/ 74386 w 617383"/>
                  <a:gd name="connsiteY3" fmla="*/ 1057608 h 1565171"/>
                  <a:gd name="connsiteX4" fmla="*/ 0 w 617383"/>
                  <a:gd name="connsiteY4" fmla="*/ 977 h 1565171"/>
                  <a:gd name="connsiteX5" fmla="*/ 498 w 617383"/>
                  <a:gd name="connsiteY5" fmla="*/ 0 h 1565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17383" h="1565171">
                    <a:moveTo>
                      <a:pt x="498" y="0"/>
                    </a:moveTo>
                    <a:lnTo>
                      <a:pt x="617383" y="1213724"/>
                    </a:lnTo>
                    <a:lnTo>
                      <a:pt x="268619" y="1565171"/>
                    </a:lnTo>
                    <a:lnTo>
                      <a:pt x="74386" y="1057608"/>
                    </a:lnTo>
                    <a:lnTo>
                      <a:pt x="0" y="977"/>
                    </a:lnTo>
                    <a:lnTo>
                      <a:pt x="498" y="0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sz="3000">
                  <a:solidFill>
                    <a:srgbClr val="FFFFFF"/>
                  </a:solidFill>
                </a:endParaRPr>
              </a:p>
            </p:txBody>
          </p:sp>
          <p:sp>
            <p:nvSpPr>
              <p:cNvPr id="52" name="Triangle">
                <a:extLst>
                  <a:ext uri="{FF2B5EF4-FFF2-40B4-BE49-F238E27FC236}">
                    <a16:creationId xmlns:a16="http://schemas.microsoft.com/office/drawing/2014/main" id="{E2F3DD68-C98A-D966-C730-01C9AC8E68F1}"/>
                  </a:ext>
                </a:extLst>
              </p:cNvPr>
              <p:cNvSpPr/>
              <p:nvPr/>
            </p:nvSpPr>
            <p:spPr>
              <a:xfrm>
                <a:off x="5455015" y="1398270"/>
                <a:ext cx="476639" cy="18081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8657" y="16218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sz="30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65F74F78-2BD4-709C-D013-E1DD9CD40861}"/>
                  </a:ext>
                </a:extLst>
              </p:cNvPr>
              <p:cNvSpPr/>
              <p:nvPr/>
            </p:nvSpPr>
            <p:spPr>
              <a:xfrm>
                <a:off x="5829799" y="1404173"/>
                <a:ext cx="367619" cy="1561245"/>
              </a:xfrm>
              <a:custGeom>
                <a:avLst/>
                <a:gdLst>
                  <a:gd name="connsiteX0" fmla="*/ 99523 w 367619"/>
                  <a:gd name="connsiteY0" fmla="*/ 0 h 1561245"/>
                  <a:gd name="connsiteX1" fmla="*/ 367619 w 367619"/>
                  <a:gd name="connsiteY1" fmla="*/ 1561245 h 1561245"/>
                  <a:gd name="connsiteX2" fmla="*/ 0 w 367619"/>
                  <a:gd name="connsiteY2" fmla="*/ 1390367 h 1561245"/>
                  <a:gd name="connsiteX3" fmla="*/ 4480 w 367619"/>
                  <a:gd name="connsiteY3" fmla="*/ 1330331 h 1561245"/>
                  <a:gd name="connsiteX4" fmla="*/ 95793 w 367619"/>
                  <a:gd name="connsiteY4" fmla="*/ 44781 h 1561245"/>
                  <a:gd name="connsiteX5" fmla="*/ 98038 w 367619"/>
                  <a:gd name="connsiteY5" fmla="*/ 2922 h 15612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7619" h="1561245">
                    <a:moveTo>
                      <a:pt x="99523" y="0"/>
                    </a:moveTo>
                    <a:lnTo>
                      <a:pt x="367619" y="1561245"/>
                    </a:lnTo>
                    <a:lnTo>
                      <a:pt x="0" y="1390367"/>
                    </a:lnTo>
                    <a:lnTo>
                      <a:pt x="4480" y="1330331"/>
                    </a:lnTo>
                    <a:cubicBezTo>
                      <a:pt x="47834" y="746803"/>
                      <a:pt x="83922" y="250469"/>
                      <a:pt x="95793" y="44781"/>
                    </a:cubicBezTo>
                    <a:lnTo>
                      <a:pt x="98038" y="2922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sz="30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E6F17129-889D-3604-7638-6AC03CDC7097}"/>
                </a:ext>
              </a:extLst>
            </p:cNvPr>
            <p:cNvGrpSpPr/>
            <p:nvPr/>
          </p:nvGrpSpPr>
          <p:grpSpPr>
            <a:xfrm>
              <a:off x="3656730" y="2246456"/>
              <a:ext cx="4127735" cy="4059455"/>
              <a:chOff x="3868456" y="1398270"/>
              <a:chExt cx="4127735" cy="4059455"/>
            </a:xfrm>
          </p:grpSpPr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C0D4E2DD-F1F1-988B-AE90-C04D147DE98C}"/>
                  </a:ext>
                </a:extLst>
              </p:cNvPr>
              <p:cNvSpPr/>
              <p:nvPr/>
            </p:nvSpPr>
            <p:spPr>
              <a:xfrm>
                <a:off x="4607043" y="1401005"/>
                <a:ext cx="1323891" cy="4056719"/>
              </a:xfrm>
              <a:custGeom>
                <a:avLst/>
                <a:gdLst>
                  <a:gd name="connsiteX0" fmla="*/ 1223873 w 1323891"/>
                  <a:gd name="connsiteY0" fmla="*/ 1394054 h 4056719"/>
                  <a:gd name="connsiteX1" fmla="*/ 1243245 w 1323891"/>
                  <a:gd name="connsiteY1" fmla="*/ 1403059 h 4056719"/>
                  <a:gd name="connsiteX2" fmla="*/ 1089650 w 1323891"/>
                  <a:gd name="connsiteY2" fmla="*/ 4056719 h 4056719"/>
                  <a:gd name="connsiteX3" fmla="*/ 0 w 1323891"/>
                  <a:gd name="connsiteY3" fmla="*/ 4056719 h 4056719"/>
                  <a:gd name="connsiteX4" fmla="*/ 7192 w 1323891"/>
                  <a:gd name="connsiteY4" fmla="*/ 4032962 h 4056719"/>
                  <a:gd name="connsiteX5" fmla="*/ 689737 w 1323891"/>
                  <a:gd name="connsiteY5" fmla="*/ 1958684 h 4056719"/>
                  <a:gd name="connsiteX6" fmla="*/ 780165 w 1323891"/>
                  <a:gd name="connsiteY6" fmla="*/ 1687765 h 4056719"/>
                  <a:gd name="connsiteX7" fmla="*/ 846625 w 1323891"/>
                  <a:gd name="connsiteY7" fmla="*/ 1805409 h 4056719"/>
                  <a:gd name="connsiteX8" fmla="*/ 850086 w 1323891"/>
                  <a:gd name="connsiteY8" fmla="*/ 1797395 h 4056719"/>
                  <a:gd name="connsiteX9" fmla="*/ 847973 w 1323891"/>
                  <a:gd name="connsiteY9" fmla="*/ 1805409 h 4056719"/>
                  <a:gd name="connsiteX10" fmla="*/ 1320458 w 1323891"/>
                  <a:gd name="connsiteY10" fmla="*/ 12357 h 4056719"/>
                  <a:gd name="connsiteX11" fmla="*/ 1320413 w 1323891"/>
                  <a:gd name="connsiteY11" fmla="*/ 13196 h 4056719"/>
                  <a:gd name="connsiteX12" fmla="*/ 1318112 w 1323891"/>
                  <a:gd name="connsiteY12" fmla="*/ 21925 h 4056719"/>
                  <a:gd name="connsiteX13" fmla="*/ 1318676 w 1323891"/>
                  <a:gd name="connsiteY13" fmla="*/ 18829 h 4056719"/>
                  <a:gd name="connsiteX14" fmla="*/ 1323891 w 1323891"/>
                  <a:gd name="connsiteY14" fmla="*/ 0 h 4056719"/>
                  <a:gd name="connsiteX15" fmla="*/ 1322586 w 1323891"/>
                  <a:gd name="connsiteY15" fmla="*/ 4953 h 4056719"/>
                  <a:gd name="connsiteX16" fmla="*/ 1322551 w 1323891"/>
                  <a:gd name="connsiteY16" fmla="*/ 4753 h 4056719"/>
                  <a:gd name="connsiteX17" fmla="*/ 1323823 w 1323891"/>
                  <a:gd name="connsiteY17" fmla="*/ 134 h 4056719"/>
                  <a:gd name="connsiteX0" fmla="*/ 1223873 w 1323891"/>
                  <a:gd name="connsiteY0" fmla="*/ 1394054 h 4056719"/>
                  <a:gd name="connsiteX1" fmla="*/ 1243245 w 1323891"/>
                  <a:gd name="connsiteY1" fmla="*/ 1403059 h 4056719"/>
                  <a:gd name="connsiteX2" fmla="*/ 1089650 w 1323891"/>
                  <a:gd name="connsiteY2" fmla="*/ 4056719 h 4056719"/>
                  <a:gd name="connsiteX3" fmla="*/ 0 w 1323891"/>
                  <a:gd name="connsiteY3" fmla="*/ 4056719 h 4056719"/>
                  <a:gd name="connsiteX4" fmla="*/ 7192 w 1323891"/>
                  <a:gd name="connsiteY4" fmla="*/ 4032962 h 4056719"/>
                  <a:gd name="connsiteX5" fmla="*/ 689737 w 1323891"/>
                  <a:gd name="connsiteY5" fmla="*/ 1958684 h 4056719"/>
                  <a:gd name="connsiteX6" fmla="*/ 780165 w 1323891"/>
                  <a:gd name="connsiteY6" fmla="*/ 1687765 h 4056719"/>
                  <a:gd name="connsiteX7" fmla="*/ 846625 w 1323891"/>
                  <a:gd name="connsiteY7" fmla="*/ 1805409 h 4056719"/>
                  <a:gd name="connsiteX8" fmla="*/ 850086 w 1323891"/>
                  <a:gd name="connsiteY8" fmla="*/ 1797395 h 4056719"/>
                  <a:gd name="connsiteX9" fmla="*/ 847973 w 1323891"/>
                  <a:gd name="connsiteY9" fmla="*/ 1805409 h 4056719"/>
                  <a:gd name="connsiteX10" fmla="*/ 1019057 w 1323891"/>
                  <a:gd name="connsiteY10" fmla="*/ 1608895 h 4056719"/>
                  <a:gd name="connsiteX11" fmla="*/ 1223873 w 1323891"/>
                  <a:gd name="connsiteY11" fmla="*/ 1394054 h 4056719"/>
                  <a:gd name="connsiteX12" fmla="*/ 1320458 w 1323891"/>
                  <a:gd name="connsiteY12" fmla="*/ 12357 h 4056719"/>
                  <a:gd name="connsiteX13" fmla="*/ 1320413 w 1323891"/>
                  <a:gd name="connsiteY13" fmla="*/ 13196 h 4056719"/>
                  <a:gd name="connsiteX14" fmla="*/ 1318112 w 1323891"/>
                  <a:gd name="connsiteY14" fmla="*/ 21925 h 4056719"/>
                  <a:gd name="connsiteX15" fmla="*/ 1318676 w 1323891"/>
                  <a:gd name="connsiteY15" fmla="*/ 18829 h 4056719"/>
                  <a:gd name="connsiteX16" fmla="*/ 1320458 w 1323891"/>
                  <a:gd name="connsiteY16" fmla="*/ 12357 h 4056719"/>
                  <a:gd name="connsiteX17" fmla="*/ 1323891 w 1323891"/>
                  <a:gd name="connsiteY17" fmla="*/ 0 h 4056719"/>
                  <a:gd name="connsiteX18" fmla="*/ 1322586 w 1323891"/>
                  <a:gd name="connsiteY18" fmla="*/ 4953 h 4056719"/>
                  <a:gd name="connsiteX19" fmla="*/ 1322551 w 1323891"/>
                  <a:gd name="connsiteY19" fmla="*/ 4753 h 4056719"/>
                  <a:gd name="connsiteX20" fmla="*/ 1323823 w 1323891"/>
                  <a:gd name="connsiteY20" fmla="*/ 134 h 4056719"/>
                  <a:gd name="connsiteX21" fmla="*/ 1323891 w 1323891"/>
                  <a:gd name="connsiteY21" fmla="*/ 0 h 4056719"/>
                  <a:gd name="connsiteX0" fmla="*/ 1223873 w 1323891"/>
                  <a:gd name="connsiteY0" fmla="*/ 1394054 h 4056719"/>
                  <a:gd name="connsiteX1" fmla="*/ 1243245 w 1323891"/>
                  <a:gd name="connsiteY1" fmla="*/ 1403059 h 4056719"/>
                  <a:gd name="connsiteX2" fmla="*/ 1089650 w 1323891"/>
                  <a:gd name="connsiteY2" fmla="*/ 4056719 h 4056719"/>
                  <a:gd name="connsiteX3" fmla="*/ 0 w 1323891"/>
                  <a:gd name="connsiteY3" fmla="*/ 4056719 h 4056719"/>
                  <a:gd name="connsiteX4" fmla="*/ 7192 w 1323891"/>
                  <a:gd name="connsiteY4" fmla="*/ 4032962 h 4056719"/>
                  <a:gd name="connsiteX5" fmla="*/ 689737 w 1323891"/>
                  <a:gd name="connsiteY5" fmla="*/ 1958684 h 4056719"/>
                  <a:gd name="connsiteX6" fmla="*/ 780165 w 1323891"/>
                  <a:gd name="connsiteY6" fmla="*/ 1687765 h 4056719"/>
                  <a:gd name="connsiteX7" fmla="*/ 846625 w 1323891"/>
                  <a:gd name="connsiteY7" fmla="*/ 1805409 h 4056719"/>
                  <a:gd name="connsiteX8" fmla="*/ 850086 w 1323891"/>
                  <a:gd name="connsiteY8" fmla="*/ 1797395 h 4056719"/>
                  <a:gd name="connsiteX9" fmla="*/ 847973 w 1323891"/>
                  <a:gd name="connsiteY9" fmla="*/ 1805409 h 4056719"/>
                  <a:gd name="connsiteX10" fmla="*/ 980957 w 1323891"/>
                  <a:gd name="connsiteY10" fmla="*/ 1529520 h 4056719"/>
                  <a:gd name="connsiteX11" fmla="*/ 1223873 w 1323891"/>
                  <a:gd name="connsiteY11" fmla="*/ 1394054 h 4056719"/>
                  <a:gd name="connsiteX12" fmla="*/ 1320458 w 1323891"/>
                  <a:gd name="connsiteY12" fmla="*/ 12357 h 4056719"/>
                  <a:gd name="connsiteX13" fmla="*/ 1320413 w 1323891"/>
                  <a:gd name="connsiteY13" fmla="*/ 13196 h 4056719"/>
                  <a:gd name="connsiteX14" fmla="*/ 1318112 w 1323891"/>
                  <a:gd name="connsiteY14" fmla="*/ 21925 h 4056719"/>
                  <a:gd name="connsiteX15" fmla="*/ 1318676 w 1323891"/>
                  <a:gd name="connsiteY15" fmla="*/ 18829 h 4056719"/>
                  <a:gd name="connsiteX16" fmla="*/ 1320458 w 1323891"/>
                  <a:gd name="connsiteY16" fmla="*/ 12357 h 4056719"/>
                  <a:gd name="connsiteX17" fmla="*/ 1323891 w 1323891"/>
                  <a:gd name="connsiteY17" fmla="*/ 0 h 4056719"/>
                  <a:gd name="connsiteX18" fmla="*/ 1322586 w 1323891"/>
                  <a:gd name="connsiteY18" fmla="*/ 4953 h 4056719"/>
                  <a:gd name="connsiteX19" fmla="*/ 1322551 w 1323891"/>
                  <a:gd name="connsiteY19" fmla="*/ 4753 h 4056719"/>
                  <a:gd name="connsiteX20" fmla="*/ 1323823 w 1323891"/>
                  <a:gd name="connsiteY20" fmla="*/ 134 h 4056719"/>
                  <a:gd name="connsiteX21" fmla="*/ 1323891 w 1323891"/>
                  <a:gd name="connsiteY21" fmla="*/ 0 h 4056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323891" h="4056719">
                    <a:moveTo>
                      <a:pt x="1223873" y="1394054"/>
                    </a:moveTo>
                    <a:lnTo>
                      <a:pt x="1243245" y="1403059"/>
                    </a:lnTo>
                    <a:lnTo>
                      <a:pt x="1089650" y="4056719"/>
                    </a:lnTo>
                    <a:lnTo>
                      <a:pt x="0" y="4056719"/>
                    </a:lnTo>
                    <a:lnTo>
                      <a:pt x="7192" y="4032962"/>
                    </a:lnTo>
                    <a:cubicBezTo>
                      <a:pt x="144197" y="3586558"/>
                      <a:pt x="422397" y="2757920"/>
                      <a:pt x="689737" y="1958684"/>
                    </a:cubicBezTo>
                    <a:lnTo>
                      <a:pt x="780165" y="1687765"/>
                    </a:lnTo>
                    <a:lnTo>
                      <a:pt x="846625" y="1805409"/>
                    </a:lnTo>
                    <a:lnTo>
                      <a:pt x="850086" y="1797395"/>
                    </a:lnTo>
                    <a:lnTo>
                      <a:pt x="847973" y="1805409"/>
                    </a:lnTo>
                    <a:lnTo>
                      <a:pt x="980957" y="1529520"/>
                    </a:lnTo>
                    <a:lnTo>
                      <a:pt x="1223873" y="1394054"/>
                    </a:lnTo>
                    <a:close/>
                    <a:moveTo>
                      <a:pt x="1320458" y="12357"/>
                    </a:moveTo>
                    <a:cubicBezTo>
                      <a:pt x="1320443" y="12637"/>
                      <a:pt x="1320428" y="12916"/>
                      <a:pt x="1320413" y="13196"/>
                    </a:cubicBezTo>
                    <a:lnTo>
                      <a:pt x="1318112" y="21925"/>
                    </a:lnTo>
                    <a:lnTo>
                      <a:pt x="1318676" y="18829"/>
                    </a:lnTo>
                    <a:lnTo>
                      <a:pt x="1320458" y="12357"/>
                    </a:lnTo>
                    <a:close/>
                    <a:moveTo>
                      <a:pt x="1323891" y="0"/>
                    </a:moveTo>
                    <a:lnTo>
                      <a:pt x="1322586" y="4953"/>
                    </a:lnTo>
                    <a:cubicBezTo>
                      <a:pt x="1322574" y="4886"/>
                      <a:pt x="1322563" y="4820"/>
                      <a:pt x="1322551" y="4753"/>
                    </a:cubicBezTo>
                    <a:lnTo>
                      <a:pt x="1323823" y="134"/>
                    </a:lnTo>
                    <a:cubicBezTo>
                      <a:pt x="1323846" y="89"/>
                      <a:pt x="1323868" y="45"/>
                      <a:pt x="1323891" y="0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/>
              <a:p>
                <a:endParaRPr sz="3000">
                  <a:solidFill>
                    <a:srgbClr val="FFFFFF"/>
                  </a:solidFill>
                </a:endParaRPr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23DB898B-2A4C-8894-59E1-0A9EC1A4EC37}"/>
                  </a:ext>
                </a:extLst>
              </p:cNvPr>
              <p:cNvSpPr/>
              <p:nvPr/>
            </p:nvSpPr>
            <p:spPr>
              <a:xfrm>
                <a:off x="3868456" y="2795900"/>
                <a:ext cx="1597117" cy="2661823"/>
              </a:xfrm>
              <a:custGeom>
                <a:avLst/>
                <a:gdLst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585211 w 2059743"/>
                  <a:gd name="connsiteY4" fmla="*/ 1800031 h 4051340"/>
                  <a:gd name="connsiteX5" fmla="*/ 1597848 w 2059743"/>
                  <a:gd name="connsiteY5" fmla="*/ 1770766 h 4051340"/>
                  <a:gd name="connsiteX6" fmla="*/ 1002972 w 2059743"/>
                  <a:gd name="connsiteY6" fmla="*/ 4051340 h 4051340"/>
                  <a:gd name="connsiteX7" fmla="*/ 0 w 2059743"/>
                  <a:gd name="connsiteY7" fmla="*/ 4051340 h 4051340"/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585211 w 2059743"/>
                  <a:gd name="connsiteY4" fmla="*/ 1800031 h 4051340"/>
                  <a:gd name="connsiteX5" fmla="*/ 1002972 w 2059743"/>
                  <a:gd name="connsiteY5" fmla="*/ 4051340 h 4051340"/>
                  <a:gd name="connsiteX6" fmla="*/ 0 w 2059743"/>
                  <a:gd name="connsiteY6" fmla="*/ 4051340 h 4051340"/>
                  <a:gd name="connsiteX7" fmla="*/ 2059743 w 2059743"/>
                  <a:gd name="connsiteY7" fmla="*/ 0 h 4051340"/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468719 w 2059743"/>
                  <a:gd name="connsiteY4" fmla="*/ 1606692 h 4051340"/>
                  <a:gd name="connsiteX5" fmla="*/ 1585211 w 2059743"/>
                  <a:gd name="connsiteY5" fmla="*/ 1800031 h 4051340"/>
                  <a:gd name="connsiteX6" fmla="*/ 1002972 w 2059743"/>
                  <a:gd name="connsiteY6" fmla="*/ 4051340 h 4051340"/>
                  <a:gd name="connsiteX7" fmla="*/ 0 w 2059743"/>
                  <a:gd name="connsiteY7" fmla="*/ 4051340 h 4051340"/>
                  <a:gd name="connsiteX8" fmla="*/ 2059743 w 2059743"/>
                  <a:gd name="connsiteY8" fmla="*/ 0 h 4051340"/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516344 w 2059743"/>
                  <a:gd name="connsiteY4" fmla="*/ 1552717 h 4051340"/>
                  <a:gd name="connsiteX5" fmla="*/ 1585211 w 2059743"/>
                  <a:gd name="connsiteY5" fmla="*/ 1800031 h 4051340"/>
                  <a:gd name="connsiteX6" fmla="*/ 1002972 w 2059743"/>
                  <a:gd name="connsiteY6" fmla="*/ 4051340 h 4051340"/>
                  <a:gd name="connsiteX7" fmla="*/ 0 w 2059743"/>
                  <a:gd name="connsiteY7" fmla="*/ 4051340 h 4051340"/>
                  <a:gd name="connsiteX8" fmla="*/ 2059743 w 2059743"/>
                  <a:gd name="connsiteY8" fmla="*/ 0 h 4051340"/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516344 w 2059743"/>
                  <a:gd name="connsiteY4" fmla="*/ 1552717 h 4051340"/>
                  <a:gd name="connsiteX5" fmla="*/ 1597117 w 2059743"/>
                  <a:gd name="connsiteY5" fmla="*/ 1769075 h 4051340"/>
                  <a:gd name="connsiteX6" fmla="*/ 1002972 w 2059743"/>
                  <a:gd name="connsiteY6" fmla="*/ 4051340 h 4051340"/>
                  <a:gd name="connsiteX7" fmla="*/ 0 w 2059743"/>
                  <a:gd name="connsiteY7" fmla="*/ 4051340 h 4051340"/>
                  <a:gd name="connsiteX8" fmla="*/ 2059743 w 2059743"/>
                  <a:gd name="connsiteY8" fmla="*/ 0 h 4051340"/>
                  <a:gd name="connsiteX0" fmla="*/ 0 w 2059697"/>
                  <a:gd name="connsiteY0" fmla="*/ 4051247 h 4051247"/>
                  <a:gd name="connsiteX1" fmla="*/ 2059647 w 2059697"/>
                  <a:gd name="connsiteY1" fmla="*/ 277 h 4051247"/>
                  <a:gd name="connsiteX2" fmla="*/ 2059697 w 2059697"/>
                  <a:gd name="connsiteY2" fmla="*/ 0 h 4051247"/>
                  <a:gd name="connsiteX3" fmla="*/ 1353300 w 2059697"/>
                  <a:gd name="connsiteY3" fmla="*/ 1389424 h 4051247"/>
                  <a:gd name="connsiteX4" fmla="*/ 1516344 w 2059697"/>
                  <a:gd name="connsiteY4" fmla="*/ 1552624 h 4051247"/>
                  <a:gd name="connsiteX5" fmla="*/ 1597117 w 2059697"/>
                  <a:gd name="connsiteY5" fmla="*/ 1768982 h 4051247"/>
                  <a:gd name="connsiteX6" fmla="*/ 1002972 w 2059697"/>
                  <a:gd name="connsiteY6" fmla="*/ 4051247 h 4051247"/>
                  <a:gd name="connsiteX7" fmla="*/ 0 w 2059697"/>
                  <a:gd name="connsiteY7" fmla="*/ 4051247 h 4051247"/>
                  <a:gd name="connsiteX0" fmla="*/ 0 w 2097912"/>
                  <a:gd name="connsiteY0" fmla="*/ 4129299 h 4129299"/>
                  <a:gd name="connsiteX1" fmla="*/ 2059647 w 2097912"/>
                  <a:gd name="connsiteY1" fmla="*/ 78329 h 4129299"/>
                  <a:gd name="connsiteX2" fmla="*/ 1353300 w 2097912"/>
                  <a:gd name="connsiteY2" fmla="*/ 1467476 h 4129299"/>
                  <a:gd name="connsiteX3" fmla="*/ 1516344 w 2097912"/>
                  <a:gd name="connsiteY3" fmla="*/ 1630676 h 4129299"/>
                  <a:gd name="connsiteX4" fmla="*/ 1597117 w 2097912"/>
                  <a:gd name="connsiteY4" fmla="*/ 1847034 h 4129299"/>
                  <a:gd name="connsiteX5" fmla="*/ 1002972 w 2097912"/>
                  <a:gd name="connsiteY5" fmla="*/ 4129299 h 4129299"/>
                  <a:gd name="connsiteX6" fmla="*/ 0 w 2097912"/>
                  <a:gd name="connsiteY6" fmla="*/ 4129299 h 4129299"/>
                  <a:gd name="connsiteX0" fmla="*/ 0 w 1597117"/>
                  <a:gd name="connsiteY0" fmla="*/ 2661823 h 2661823"/>
                  <a:gd name="connsiteX1" fmla="*/ 1353300 w 1597117"/>
                  <a:gd name="connsiteY1" fmla="*/ 0 h 2661823"/>
                  <a:gd name="connsiteX2" fmla="*/ 1516344 w 1597117"/>
                  <a:gd name="connsiteY2" fmla="*/ 163200 h 2661823"/>
                  <a:gd name="connsiteX3" fmla="*/ 1597117 w 1597117"/>
                  <a:gd name="connsiteY3" fmla="*/ 379558 h 2661823"/>
                  <a:gd name="connsiteX4" fmla="*/ 1002972 w 1597117"/>
                  <a:gd name="connsiteY4" fmla="*/ 2661823 h 2661823"/>
                  <a:gd name="connsiteX5" fmla="*/ 0 w 1597117"/>
                  <a:gd name="connsiteY5" fmla="*/ 2661823 h 2661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97117" h="2661823">
                    <a:moveTo>
                      <a:pt x="0" y="2661823"/>
                    </a:moveTo>
                    <a:lnTo>
                      <a:pt x="1353300" y="0"/>
                    </a:lnTo>
                    <a:lnTo>
                      <a:pt x="1516344" y="163200"/>
                    </a:lnTo>
                    <a:lnTo>
                      <a:pt x="1597117" y="379558"/>
                    </a:lnTo>
                    <a:lnTo>
                      <a:pt x="1002972" y="2661823"/>
                    </a:lnTo>
                    <a:lnTo>
                      <a:pt x="0" y="2661823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/>
              <a:p>
                <a:endParaRPr sz="3000">
                  <a:solidFill>
                    <a:srgbClr val="FFFFFF"/>
                  </a:solidFill>
                </a:endParaRPr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C1BBD079-3F80-F7EB-D510-941CDA808736}"/>
                  </a:ext>
                </a:extLst>
              </p:cNvPr>
              <p:cNvSpPr/>
              <p:nvPr/>
            </p:nvSpPr>
            <p:spPr>
              <a:xfrm>
                <a:off x="6179932" y="2613972"/>
                <a:ext cx="1816259" cy="2843752"/>
              </a:xfrm>
              <a:custGeom>
                <a:avLst/>
                <a:gdLst>
                  <a:gd name="connsiteX0" fmla="*/ 538 w 2065395"/>
                  <a:gd name="connsiteY0" fmla="*/ 0 h 4057506"/>
                  <a:gd name="connsiteX1" fmla="*/ 24075 w 2065395"/>
                  <a:gd name="connsiteY1" fmla="*/ 44989 h 4057506"/>
                  <a:gd name="connsiteX2" fmla="*/ 46547 w 2065395"/>
                  <a:gd name="connsiteY2" fmla="*/ 86602 h 4057506"/>
                  <a:gd name="connsiteX3" fmla="*/ 2065395 w 2065395"/>
                  <a:gd name="connsiteY3" fmla="*/ 4057506 h 4057506"/>
                  <a:gd name="connsiteX4" fmla="*/ 649484 w 2065395"/>
                  <a:gd name="connsiteY4" fmla="*/ 4057506 h 4057506"/>
                  <a:gd name="connsiteX5" fmla="*/ 249136 w 2065395"/>
                  <a:gd name="connsiteY5" fmla="*/ 1557073 h 4057506"/>
                  <a:gd name="connsiteX6" fmla="*/ 266623 w 2065395"/>
                  <a:gd name="connsiteY6" fmla="*/ 1565201 h 4057506"/>
                  <a:gd name="connsiteX7" fmla="*/ 264977 w 2065395"/>
                  <a:gd name="connsiteY7" fmla="*/ 1555612 h 4057506"/>
                  <a:gd name="connsiteX8" fmla="*/ 268646 w 2065395"/>
                  <a:gd name="connsiteY8" fmla="*/ 1565201 h 4057506"/>
                  <a:gd name="connsiteX9" fmla="*/ 617410 w 2065395"/>
                  <a:gd name="connsiteY9" fmla="*/ 1213754 h 4057506"/>
                  <a:gd name="connsiteX10" fmla="*/ 525 w 2065395"/>
                  <a:gd name="connsiteY10" fmla="*/ 30 h 4057506"/>
                  <a:gd name="connsiteX11" fmla="*/ 27 w 2065395"/>
                  <a:gd name="connsiteY11" fmla="*/ 1007 h 4057506"/>
                  <a:gd name="connsiteX12" fmla="*/ 55 w 2065395"/>
                  <a:gd name="connsiteY12" fmla="*/ 1397 h 4057506"/>
                  <a:gd name="connsiteX13" fmla="*/ 0 w 2065395"/>
                  <a:gd name="connsiteY13" fmla="*/ 1057 h 4057506"/>
                  <a:gd name="connsiteX0" fmla="*/ 0 w 2065395"/>
                  <a:gd name="connsiteY0" fmla="*/ 1027 h 4057476"/>
                  <a:gd name="connsiteX1" fmla="*/ 24075 w 2065395"/>
                  <a:gd name="connsiteY1" fmla="*/ 44959 h 4057476"/>
                  <a:gd name="connsiteX2" fmla="*/ 46547 w 2065395"/>
                  <a:gd name="connsiteY2" fmla="*/ 86572 h 4057476"/>
                  <a:gd name="connsiteX3" fmla="*/ 2065395 w 2065395"/>
                  <a:gd name="connsiteY3" fmla="*/ 4057476 h 4057476"/>
                  <a:gd name="connsiteX4" fmla="*/ 649484 w 2065395"/>
                  <a:gd name="connsiteY4" fmla="*/ 4057476 h 4057476"/>
                  <a:gd name="connsiteX5" fmla="*/ 249136 w 2065395"/>
                  <a:gd name="connsiteY5" fmla="*/ 1557043 h 4057476"/>
                  <a:gd name="connsiteX6" fmla="*/ 266623 w 2065395"/>
                  <a:gd name="connsiteY6" fmla="*/ 1565171 h 4057476"/>
                  <a:gd name="connsiteX7" fmla="*/ 264977 w 2065395"/>
                  <a:gd name="connsiteY7" fmla="*/ 1555582 h 4057476"/>
                  <a:gd name="connsiteX8" fmla="*/ 268646 w 2065395"/>
                  <a:gd name="connsiteY8" fmla="*/ 1565171 h 4057476"/>
                  <a:gd name="connsiteX9" fmla="*/ 617410 w 2065395"/>
                  <a:gd name="connsiteY9" fmla="*/ 1213724 h 4057476"/>
                  <a:gd name="connsiteX10" fmla="*/ 525 w 2065395"/>
                  <a:gd name="connsiteY10" fmla="*/ 0 h 4057476"/>
                  <a:gd name="connsiteX11" fmla="*/ 27 w 2065395"/>
                  <a:gd name="connsiteY11" fmla="*/ 977 h 4057476"/>
                  <a:gd name="connsiteX12" fmla="*/ 55 w 2065395"/>
                  <a:gd name="connsiteY12" fmla="*/ 1367 h 4057476"/>
                  <a:gd name="connsiteX13" fmla="*/ 0 w 2065395"/>
                  <a:gd name="connsiteY13" fmla="*/ 1027 h 4057476"/>
                  <a:gd name="connsiteX0" fmla="*/ 28 w 2065368"/>
                  <a:gd name="connsiteY0" fmla="*/ 1367 h 4057476"/>
                  <a:gd name="connsiteX1" fmla="*/ 24048 w 2065368"/>
                  <a:gd name="connsiteY1" fmla="*/ 44959 h 4057476"/>
                  <a:gd name="connsiteX2" fmla="*/ 46520 w 2065368"/>
                  <a:gd name="connsiteY2" fmla="*/ 86572 h 4057476"/>
                  <a:gd name="connsiteX3" fmla="*/ 2065368 w 2065368"/>
                  <a:gd name="connsiteY3" fmla="*/ 4057476 h 4057476"/>
                  <a:gd name="connsiteX4" fmla="*/ 649457 w 2065368"/>
                  <a:gd name="connsiteY4" fmla="*/ 4057476 h 4057476"/>
                  <a:gd name="connsiteX5" fmla="*/ 249109 w 2065368"/>
                  <a:gd name="connsiteY5" fmla="*/ 1557043 h 4057476"/>
                  <a:gd name="connsiteX6" fmla="*/ 266596 w 2065368"/>
                  <a:gd name="connsiteY6" fmla="*/ 1565171 h 4057476"/>
                  <a:gd name="connsiteX7" fmla="*/ 264950 w 2065368"/>
                  <a:gd name="connsiteY7" fmla="*/ 1555582 h 4057476"/>
                  <a:gd name="connsiteX8" fmla="*/ 268619 w 2065368"/>
                  <a:gd name="connsiteY8" fmla="*/ 1565171 h 4057476"/>
                  <a:gd name="connsiteX9" fmla="*/ 617383 w 2065368"/>
                  <a:gd name="connsiteY9" fmla="*/ 1213724 h 4057476"/>
                  <a:gd name="connsiteX10" fmla="*/ 498 w 2065368"/>
                  <a:gd name="connsiteY10" fmla="*/ 0 h 4057476"/>
                  <a:gd name="connsiteX11" fmla="*/ 0 w 2065368"/>
                  <a:gd name="connsiteY11" fmla="*/ 977 h 4057476"/>
                  <a:gd name="connsiteX12" fmla="*/ 28 w 2065368"/>
                  <a:gd name="connsiteY12" fmla="*/ 1367 h 4057476"/>
                  <a:gd name="connsiteX0" fmla="*/ 0 w 2065368"/>
                  <a:gd name="connsiteY0" fmla="*/ 977 h 4057476"/>
                  <a:gd name="connsiteX1" fmla="*/ 24048 w 2065368"/>
                  <a:gd name="connsiteY1" fmla="*/ 44959 h 4057476"/>
                  <a:gd name="connsiteX2" fmla="*/ 46520 w 2065368"/>
                  <a:gd name="connsiteY2" fmla="*/ 86572 h 4057476"/>
                  <a:gd name="connsiteX3" fmla="*/ 2065368 w 2065368"/>
                  <a:gd name="connsiteY3" fmla="*/ 4057476 h 4057476"/>
                  <a:gd name="connsiteX4" fmla="*/ 649457 w 2065368"/>
                  <a:gd name="connsiteY4" fmla="*/ 4057476 h 4057476"/>
                  <a:gd name="connsiteX5" fmla="*/ 249109 w 2065368"/>
                  <a:gd name="connsiteY5" fmla="*/ 1557043 h 4057476"/>
                  <a:gd name="connsiteX6" fmla="*/ 266596 w 2065368"/>
                  <a:gd name="connsiteY6" fmla="*/ 1565171 h 4057476"/>
                  <a:gd name="connsiteX7" fmla="*/ 264950 w 2065368"/>
                  <a:gd name="connsiteY7" fmla="*/ 1555582 h 4057476"/>
                  <a:gd name="connsiteX8" fmla="*/ 268619 w 2065368"/>
                  <a:gd name="connsiteY8" fmla="*/ 1565171 h 4057476"/>
                  <a:gd name="connsiteX9" fmla="*/ 617383 w 2065368"/>
                  <a:gd name="connsiteY9" fmla="*/ 1213724 h 4057476"/>
                  <a:gd name="connsiteX10" fmla="*/ 498 w 2065368"/>
                  <a:gd name="connsiteY10" fmla="*/ 0 h 4057476"/>
                  <a:gd name="connsiteX11" fmla="*/ 0 w 2065368"/>
                  <a:gd name="connsiteY11" fmla="*/ 977 h 4057476"/>
                  <a:gd name="connsiteX0" fmla="*/ 0 w 2064870"/>
                  <a:gd name="connsiteY0" fmla="*/ 0 h 4057476"/>
                  <a:gd name="connsiteX1" fmla="*/ 23550 w 2064870"/>
                  <a:gd name="connsiteY1" fmla="*/ 44959 h 4057476"/>
                  <a:gd name="connsiteX2" fmla="*/ 46022 w 2064870"/>
                  <a:gd name="connsiteY2" fmla="*/ 86572 h 4057476"/>
                  <a:gd name="connsiteX3" fmla="*/ 2064870 w 2064870"/>
                  <a:gd name="connsiteY3" fmla="*/ 4057476 h 4057476"/>
                  <a:gd name="connsiteX4" fmla="*/ 648959 w 2064870"/>
                  <a:gd name="connsiteY4" fmla="*/ 4057476 h 4057476"/>
                  <a:gd name="connsiteX5" fmla="*/ 248611 w 2064870"/>
                  <a:gd name="connsiteY5" fmla="*/ 1557043 h 4057476"/>
                  <a:gd name="connsiteX6" fmla="*/ 266098 w 2064870"/>
                  <a:gd name="connsiteY6" fmla="*/ 1565171 h 4057476"/>
                  <a:gd name="connsiteX7" fmla="*/ 264452 w 2064870"/>
                  <a:gd name="connsiteY7" fmla="*/ 1555582 h 4057476"/>
                  <a:gd name="connsiteX8" fmla="*/ 268121 w 2064870"/>
                  <a:gd name="connsiteY8" fmla="*/ 1565171 h 4057476"/>
                  <a:gd name="connsiteX9" fmla="*/ 616885 w 2064870"/>
                  <a:gd name="connsiteY9" fmla="*/ 1213724 h 4057476"/>
                  <a:gd name="connsiteX10" fmla="*/ 0 w 2064870"/>
                  <a:gd name="connsiteY10" fmla="*/ 0 h 4057476"/>
                  <a:gd name="connsiteX0" fmla="*/ 593335 w 2041320"/>
                  <a:gd name="connsiteY0" fmla="*/ 1168765 h 4012517"/>
                  <a:gd name="connsiteX1" fmla="*/ 0 w 2041320"/>
                  <a:gd name="connsiteY1" fmla="*/ 0 h 4012517"/>
                  <a:gd name="connsiteX2" fmla="*/ 22472 w 2041320"/>
                  <a:gd name="connsiteY2" fmla="*/ 41613 h 4012517"/>
                  <a:gd name="connsiteX3" fmla="*/ 2041320 w 2041320"/>
                  <a:gd name="connsiteY3" fmla="*/ 4012517 h 4012517"/>
                  <a:gd name="connsiteX4" fmla="*/ 625409 w 2041320"/>
                  <a:gd name="connsiteY4" fmla="*/ 4012517 h 4012517"/>
                  <a:gd name="connsiteX5" fmla="*/ 225061 w 2041320"/>
                  <a:gd name="connsiteY5" fmla="*/ 1512084 h 4012517"/>
                  <a:gd name="connsiteX6" fmla="*/ 242548 w 2041320"/>
                  <a:gd name="connsiteY6" fmla="*/ 1520212 h 4012517"/>
                  <a:gd name="connsiteX7" fmla="*/ 240902 w 2041320"/>
                  <a:gd name="connsiteY7" fmla="*/ 1510623 h 4012517"/>
                  <a:gd name="connsiteX8" fmla="*/ 244571 w 2041320"/>
                  <a:gd name="connsiteY8" fmla="*/ 1520212 h 4012517"/>
                  <a:gd name="connsiteX9" fmla="*/ 593335 w 2041320"/>
                  <a:gd name="connsiteY9" fmla="*/ 1168765 h 4012517"/>
                  <a:gd name="connsiteX0" fmla="*/ 593335 w 2041320"/>
                  <a:gd name="connsiteY0" fmla="*/ 1168765 h 4012517"/>
                  <a:gd name="connsiteX1" fmla="*/ 0 w 2041320"/>
                  <a:gd name="connsiteY1" fmla="*/ 0 h 4012517"/>
                  <a:gd name="connsiteX2" fmla="*/ 2041320 w 2041320"/>
                  <a:gd name="connsiteY2" fmla="*/ 4012517 h 4012517"/>
                  <a:gd name="connsiteX3" fmla="*/ 625409 w 2041320"/>
                  <a:gd name="connsiteY3" fmla="*/ 4012517 h 4012517"/>
                  <a:gd name="connsiteX4" fmla="*/ 225061 w 2041320"/>
                  <a:gd name="connsiteY4" fmla="*/ 1512084 h 4012517"/>
                  <a:gd name="connsiteX5" fmla="*/ 242548 w 2041320"/>
                  <a:gd name="connsiteY5" fmla="*/ 1520212 h 4012517"/>
                  <a:gd name="connsiteX6" fmla="*/ 240902 w 2041320"/>
                  <a:gd name="connsiteY6" fmla="*/ 1510623 h 4012517"/>
                  <a:gd name="connsiteX7" fmla="*/ 244571 w 2041320"/>
                  <a:gd name="connsiteY7" fmla="*/ 1520212 h 4012517"/>
                  <a:gd name="connsiteX8" fmla="*/ 593335 w 2041320"/>
                  <a:gd name="connsiteY8" fmla="*/ 1168765 h 4012517"/>
                  <a:gd name="connsiteX0" fmla="*/ 368274 w 1816259"/>
                  <a:gd name="connsiteY0" fmla="*/ 0 h 2843752"/>
                  <a:gd name="connsiteX1" fmla="*/ 1816259 w 1816259"/>
                  <a:gd name="connsiteY1" fmla="*/ 2843752 h 2843752"/>
                  <a:gd name="connsiteX2" fmla="*/ 400348 w 1816259"/>
                  <a:gd name="connsiteY2" fmla="*/ 2843752 h 2843752"/>
                  <a:gd name="connsiteX3" fmla="*/ 0 w 1816259"/>
                  <a:gd name="connsiteY3" fmla="*/ 343319 h 2843752"/>
                  <a:gd name="connsiteX4" fmla="*/ 17487 w 1816259"/>
                  <a:gd name="connsiteY4" fmla="*/ 351447 h 2843752"/>
                  <a:gd name="connsiteX5" fmla="*/ 15841 w 1816259"/>
                  <a:gd name="connsiteY5" fmla="*/ 341858 h 2843752"/>
                  <a:gd name="connsiteX6" fmla="*/ 19510 w 1816259"/>
                  <a:gd name="connsiteY6" fmla="*/ 351447 h 2843752"/>
                  <a:gd name="connsiteX7" fmla="*/ 368274 w 1816259"/>
                  <a:gd name="connsiteY7" fmla="*/ 0 h 2843752"/>
                  <a:gd name="connsiteX0" fmla="*/ 368274 w 1816259"/>
                  <a:gd name="connsiteY0" fmla="*/ 0 h 2843752"/>
                  <a:gd name="connsiteX1" fmla="*/ 1816259 w 1816259"/>
                  <a:gd name="connsiteY1" fmla="*/ 2843752 h 2843752"/>
                  <a:gd name="connsiteX2" fmla="*/ 400348 w 1816259"/>
                  <a:gd name="connsiteY2" fmla="*/ 2843752 h 2843752"/>
                  <a:gd name="connsiteX3" fmla="*/ 0 w 1816259"/>
                  <a:gd name="connsiteY3" fmla="*/ 343319 h 2843752"/>
                  <a:gd name="connsiteX4" fmla="*/ 17487 w 1816259"/>
                  <a:gd name="connsiteY4" fmla="*/ 351447 h 2843752"/>
                  <a:gd name="connsiteX5" fmla="*/ 15841 w 1816259"/>
                  <a:gd name="connsiteY5" fmla="*/ 341858 h 2843752"/>
                  <a:gd name="connsiteX6" fmla="*/ 19510 w 1816259"/>
                  <a:gd name="connsiteY6" fmla="*/ 351447 h 2843752"/>
                  <a:gd name="connsiteX7" fmla="*/ 182768 w 1816259"/>
                  <a:gd name="connsiteY7" fmla="*/ 189553 h 2843752"/>
                  <a:gd name="connsiteX8" fmla="*/ 368274 w 1816259"/>
                  <a:gd name="connsiteY8" fmla="*/ 0 h 2843752"/>
                  <a:gd name="connsiteX0" fmla="*/ 368274 w 1816259"/>
                  <a:gd name="connsiteY0" fmla="*/ 0 h 2843752"/>
                  <a:gd name="connsiteX1" fmla="*/ 1816259 w 1816259"/>
                  <a:gd name="connsiteY1" fmla="*/ 2843752 h 2843752"/>
                  <a:gd name="connsiteX2" fmla="*/ 400348 w 1816259"/>
                  <a:gd name="connsiteY2" fmla="*/ 2843752 h 2843752"/>
                  <a:gd name="connsiteX3" fmla="*/ 0 w 1816259"/>
                  <a:gd name="connsiteY3" fmla="*/ 343319 h 2843752"/>
                  <a:gd name="connsiteX4" fmla="*/ 17487 w 1816259"/>
                  <a:gd name="connsiteY4" fmla="*/ 351447 h 2843752"/>
                  <a:gd name="connsiteX5" fmla="*/ 15841 w 1816259"/>
                  <a:gd name="connsiteY5" fmla="*/ 341858 h 2843752"/>
                  <a:gd name="connsiteX6" fmla="*/ 19510 w 1816259"/>
                  <a:gd name="connsiteY6" fmla="*/ 351447 h 2843752"/>
                  <a:gd name="connsiteX7" fmla="*/ 135143 w 1816259"/>
                  <a:gd name="connsiteY7" fmla="*/ 122878 h 2843752"/>
                  <a:gd name="connsiteX8" fmla="*/ 368274 w 1816259"/>
                  <a:gd name="connsiteY8" fmla="*/ 0 h 28437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16259" h="2843752">
                    <a:moveTo>
                      <a:pt x="368274" y="0"/>
                    </a:moveTo>
                    <a:lnTo>
                      <a:pt x="1816259" y="2843752"/>
                    </a:lnTo>
                    <a:lnTo>
                      <a:pt x="400348" y="2843752"/>
                    </a:lnTo>
                    <a:lnTo>
                      <a:pt x="0" y="343319"/>
                    </a:lnTo>
                    <a:lnTo>
                      <a:pt x="17487" y="351447"/>
                    </a:lnTo>
                    <a:lnTo>
                      <a:pt x="15841" y="341858"/>
                    </a:lnTo>
                    <a:lnTo>
                      <a:pt x="19510" y="351447"/>
                    </a:lnTo>
                    <a:lnTo>
                      <a:pt x="135143" y="122878"/>
                    </a:lnTo>
                    <a:lnTo>
                      <a:pt x="36827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/>
              <a:p>
                <a:endParaRPr sz="3000">
                  <a:solidFill>
                    <a:srgbClr val="FFFFFF"/>
                  </a:solidFill>
                </a:endParaRPr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AB29A992-BB5C-46BD-661C-C8D40408BF34}"/>
                  </a:ext>
                </a:extLst>
              </p:cNvPr>
              <p:cNvSpPr/>
              <p:nvPr/>
            </p:nvSpPr>
            <p:spPr>
              <a:xfrm>
                <a:off x="5634097" y="2794542"/>
                <a:ext cx="998374" cy="2663183"/>
              </a:xfrm>
              <a:custGeom>
                <a:avLst/>
                <a:gdLst>
                  <a:gd name="connsiteX0" fmla="*/ 467254 w 998374"/>
                  <a:gd name="connsiteY0" fmla="*/ 0 h 3051749"/>
                  <a:gd name="connsiteX1" fmla="*/ 469012 w 998374"/>
                  <a:gd name="connsiteY1" fmla="*/ 0 h 3051749"/>
                  <a:gd name="connsiteX2" fmla="*/ 998374 w 998374"/>
                  <a:gd name="connsiteY2" fmla="*/ 3051749 h 3051749"/>
                  <a:gd name="connsiteX3" fmla="*/ 0 w 998374"/>
                  <a:gd name="connsiteY3" fmla="*/ 3051749 h 3051749"/>
                  <a:gd name="connsiteX4" fmla="*/ 1352 w 998374"/>
                  <a:gd name="connsiteY4" fmla="*/ 3030878 h 3051749"/>
                  <a:gd name="connsiteX5" fmla="*/ 155035 w 998374"/>
                  <a:gd name="connsiteY5" fmla="*/ 933587 h 3051749"/>
                  <a:gd name="connsiteX6" fmla="*/ 195702 w 998374"/>
                  <a:gd name="connsiteY6" fmla="*/ 388566 h 3051749"/>
                  <a:gd name="connsiteX7" fmla="*/ 563321 w 998374"/>
                  <a:gd name="connsiteY7" fmla="*/ 559444 h 3051749"/>
                  <a:gd name="connsiteX8" fmla="*/ 224392 w 998374"/>
                  <a:gd name="connsiteY8" fmla="*/ 0 h 3051749"/>
                  <a:gd name="connsiteX9" fmla="*/ 224453 w 998374"/>
                  <a:gd name="connsiteY9" fmla="*/ 0 h 3051749"/>
                  <a:gd name="connsiteX10" fmla="*/ 200182 w 998374"/>
                  <a:gd name="connsiteY10" fmla="*/ 328530 h 3051749"/>
                  <a:gd name="connsiteX11" fmla="*/ 196925 w 998374"/>
                  <a:gd name="connsiteY11" fmla="*/ 372185 h 3051749"/>
                  <a:gd name="connsiteX12" fmla="*/ 200182 w 998374"/>
                  <a:gd name="connsiteY12" fmla="*/ 328529 h 3051749"/>
                  <a:gd name="connsiteX0" fmla="*/ 563321 w 998374"/>
                  <a:gd name="connsiteY0" fmla="*/ 559444 h 3051749"/>
                  <a:gd name="connsiteX1" fmla="*/ 469012 w 998374"/>
                  <a:gd name="connsiteY1" fmla="*/ 0 h 3051749"/>
                  <a:gd name="connsiteX2" fmla="*/ 998374 w 998374"/>
                  <a:gd name="connsiteY2" fmla="*/ 3051749 h 3051749"/>
                  <a:gd name="connsiteX3" fmla="*/ 0 w 998374"/>
                  <a:gd name="connsiteY3" fmla="*/ 3051749 h 3051749"/>
                  <a:gd name="connsiteX4" fmla="*/ 1352 w 998374"/>
                  <a:gd name="connsiteY4" fmla="*/ 3030878 h 3051749"/>
                  <a:gd name="connsiteX5" fmla="*/ 155035 w 998374"/>
                  <a:gd name="connsiteY5" fmla="*/ 933587 h 3051749"/>
                  <a:gd name="connsiteX6" fmla="*/ 195702 w 998374"/>
                  <a:gd name="connsiteY6" fmla="*/ 388566 h 3051749"/>
                  <a:gd name="connsiteX7" fmla="*/ 563321 w 998374"/>
                  <a:gd name="connsiteY7" fmla="*/ 559444 h 3051749"/>
                  <a:gd name="connsiteX8" fmla="*/ 224392 w 998374"/>
                  <a:gd name="connsiteY8" fmla="*/ 0 h 3051749"/>
                  <a:gd name="connsiteX9" fmla="*/ 224453 w 998374"/>
                  <a:gd name="connsiteY9" fmla="*/ 0 h 3051749"/>
                  <a:gd name="connsiteX10" fmla="*/ 200182 w 998374"/>
                  <a:gd name="connsiteY10" fmla="*/ 328530 h 3051749"/>
                  <a:gd name="connsiteX11" fmla="*/ 196925 w 998374"/>
                  <a:gd name="connsiteY11" fmla="*/ 372185 h 3051749"/>
                  <a:gd name="connsiteX12" fmla="*/ 200182 w 998374"/>
                  <a:gd name="connsiteY12" fmla="*/ 328529 h 3051749"/>
                  <a:gd name="connsiteX13" fmla="*/ 224392 w 998374"/>
                  <a:gd name="connsiteY13" fmla="*/ 0 h 3051749"/>
                  <a:gd name="connsiteX0" fmla="*/ 563321 w 998374"/>
                  <a:gd name="connsiteY0" fmla="*/ 559444 h 3051749"/>
                  <a:gd name="connsiteX1" fmla="*/ 998374 w 998374"/>
                  <a:gd name="connsiteY1" fmla="*/ 3051749 h 3051749"/>
                  <a:gd name="connsiteX2" fmla="*/ 0 w 998374"/>
                  <a:gd name="connsiteY2" fmla="*/ 3051749 h 3051749"/>
                  <a:gd name="connsiteX3" fmla="*/ 1352 w 998374"/>
                  <a:gd name="connsiteY3" fmla="*/ 3030878 h 3051749"/>
                  <a:gd name="connsiteX4" fmla="*/ 155035 w 998374"/>
                  <a:gd name="connsiteY4" fmla="*/ 933587 h 3051749"/>
                  <a:gd name="connsiteX5" fmla="*/ 195702 w 998374"/>
                  <a:gd name="connsiteY5" fmla="*/ 388566 h 3051749"/>
                  <a:gd name="connsiteX6" fmla="*/ 563321 w 998374"/>
                  <a:gd name="connsiteY6" fmla="*/ 559444 h 3051749"/>
                  <a:gd name="connsiteX7" fmla="*/ 224392 w 998374"/>
                  <a:gd name="connsiteY7" fmla="*/ 0 h 3051749"/>
                  <a:gd name="connsiteX8" fmla="*/ 224453 w 998374"/>
                  <a:gd name="connsiteY8" fmla="*/ 0 h 3051749"/>
                  <a:gd name="connsiteX9" fmla="*/ 200182 w 998374"/>
                  <a:gd name="connsiteY9" fmla="*/ 328530 h 3051749"/>
                  <a:gd name="connsiteX10" fmla="*/ 196925 w 998374"/>
                  <a:gd name="connsiteY10" fmla="*/ 372185 h 3051749"/>
                  <a:gd name="connsiteX11" fmla="*/ 200182 w 998374"/>
                  <a:gd name="connsiteY11" fmla="*/ 328529 h 3051749"/>
                  <a:gd name="connsiteX12" fmla="*/ 224392 w 998374"/>
                  <a:gd name="connsiteY12" fmla="*/ 0 h 3051749"/>
                  <a:gd name="connsiteX0" fmla="*/ 563321 w 998374"/>
                  <a:gd name="connsiteY0" fmla="*/ 559444 h 3051749"/>
                  <a:gd name="connsiteX1" fmla="*/ 998374 w 998374"/>
                  <a:gd name="connsiteY1" fmla="*/ 3051749 h 3051749"/>
                  <a:gd name="connsiteX2" fmla="*/ 0 w 998374"/>
                  <a:gd name="connsiteY2" fmla="*/ 3051749 h 3051749"/>
                  <a:gd name="connsiteX3" fmla="*/ 1352 w 998374"/>
                  <a:gd name="connsiteY3" fmla="*/ 3030878 h 3051749"/>
                  <a:gd name="connsiteX4" fmla="*/ 155035 w 998374"/>
                  <a:gd name="connsiteY4" fmla="*/ 933587 h 3051749"/>
                  <a:gd name="connsiteX5" fmla="*/ 195702 w 998374"/>
                  <a:gd name="connsiteY5" fmla="*/ 388566 h 3051749"/>
                  <a:gd name="connsiteX6" fmla="*/ 563321 w 998374"/>
                  <a:gd name="connsiteY6" fmla="*/ 559444 h 3051749"/>
                  <a:gd name="connsiteX7" fmla="*/ 200182 w 998374"/>
                  <a:gd name="connsiteY7" fmla="*/ 328529 h 3051749"/>
                  <a:gd name="connsiteX8" fmla="*/ 224453 w 998374"/>
                  <a:gd name="connsiteY8" fmla="*/ 0 h 3051749"/>
                  <a:gd name="connsiteX9" fmla="*/ 200182 w 998374"/>
                  <a:gd name="connsiteY9" fmla="*/ 328530 h 3051749"/>
                  <a:gd name="connsiteX10" fmla="*/ 196925 w 998374"/>
                  <a:gd name="connsiteY10" fmla="*/ 372185 h 3051749"/>
                  <a:gd name="connsiteX11" fmla="*/ 200182 w 998374"/>
                  <a:gd name="connsiteY11" fmla="*/ 328529 h 3051749"/>
                  <a:gd name="connsiteX0" fmla="*/ 563321 w 998374"/>
                  <a:gd name="connsiteY0" fmla="*/ 230915 h 2723220"/>
                  <a:gd name="connsiteX1" fmla="*/ 998374 w 998374"/>
                  <a:gd name="connsiteY1" fmla="*/ 2723220 h 2723220"/>
                  <a:gd name="connsiteX2" fmla="*/ 0 w 998374"/>
                  <a:gd name="connsiteY2" fmla="*/ 2723220 h 2723220"/>
                  <a:gd name="connsiteX3" fmla="*/ 1352 w 998374"/>
                  <a:gd name="connsiteY3" fmla="*/ 2702349 h 2723220"/>
                  <a:gd name="connsiteX4" fmla="*/ 155035 w 998374"/>
                  <a:gd name="connsiteY4" fmla="*/ 605058 h 2723220"/>
                  <a:gd name="connsiteX5" fmla="*/ 195702 w 998374"/>
                  <a:gd name="connsiteY5" fmla="*/ 60037 h 2723220"/>
                  <a:gd name="connsiteX6" fmla="*/ 563321 w 998374"/>
                  <a:gd name="connsiteY6" fmla="*/ 230915 h 2723220"/>
                  <a:gd name="connsiteX7" fmla="*/ 200182 w 998374"/>
                  <a:gd name="connsiteY7" fmla="*/ 0 h 2723220"/>
                  <a:gd name="connsiteX8" fmla="*/ 200182 w 998374"/>
                  <a:gd name="connsiteY8" fmla="*/ 1 h 2723220"/>
                  <a:gd name="connsiteX9" fmla="*/ 196925 w 998374"/>
                  <a:gd name="connsiteY9" fmla="*/ 43656 h 2723220"/>
                  <a:gd name="connsiteX10" fmla="*/ 200182 w 998374"/>
                  <a:gd name="connsiteY10" fmla="*/ 0 h 2723220"/>
                  <a:gd name="connsiteX0" fmla="*/ 563321 w 998374"/>
                  <a:gd name="connsiteY0" fmla="*/ 230914 h 2723219"/>
                  <a:gd name="connsiteX1" fmla="*/ 998374 w 998374"/>
                  <a:gd name="connsiteY1" fmla="*/ 2723219 h 2723219"/>
                  <a:gd name="connsiteX2" fmla="*/ 0 w 998374"/>
                  <a:gd name="connsiteY2" fmla="*/ 2723219 h 2723219"/>
                  <a:gd name="connsiteX3" fmla="*/ 1352 w 998374"/>
                  <a:gd name="connsiteY3" fmla="*/ 2702348 h 2723219"/>
                  <a:gd name="connsiteX4" fmla="*/ 155035 w 998374"/>
                  <a:gd name="connsiteY4" fmla="*/ 605057 h 2723219"/>
                  <a:gd name="connsiteX5" fmla="*/ 195702 w 998374"/>
                  <a:gd name="connsiteY5" fmla="*/ 60036 h 2723219"/>
                  <a:gd name="connsiteX6" fmla="*/ 563321 w 998374"/>
                  <a:gd name="connsiteY6" fmla="*/ 230914 h 2723219"/>
                  <a:gd name="connsiteX7" fmla="*/ 196925 w 998374"/>
                  <a:gd name="connsiteY7" fmla="*/ 43655 h 2723219"/>
                  <a:gd name="connsiteX8" fmla="*/ 200182 w 998374"/>
                  <a:gd name="connsiteY8" fmla="*/ 0 h 2723219"/>
                  <a:gd name="connsiteX9" fmla="*/ 196925 w 998374"/>
                  <a:gd name="connsiteY9" fmla="*/ 43655 h 2723219"/>
                  <a:gd name="connsiteX0" fmla="*/ 563321 w 998374"/>
                  <a:gd name="connsiteY0" fmla="*/ 170878 h 2663183"/>
                  <a:gd name="connsiteX1" fmla="*/ 998374 w 998374"/>
                  <a:gd name="connsiteY1" fmla="*/ 2663183 h 2663183"/>
                  <a:gd name="connsiteX2" fmla="*/ 0 w 998374"/>
                  <a:gd name="connsiteY2" fmla="*/ 2663183 h 2663183"/>
                  <a:gd name="connsiteX3" fmla="*/ 1352 w 998374"/>
                  <a:gd name="connsiteY3" fmla="*/ 2642312 h 2663183"/>
                  <a:gd name="connsiteX4" fmla="*/ 155035 w 998374"/>
                  <a:gd name="connsiteY4" fmla="*/ 545021 h 2663183"/>
                  <a:gd name="connsiteX5" fmla="*/ 195702 w 998374"/>
                  <a:gd name="connsiteY5" fmla="*/ 0 h 2663183"/>
                  <a:gd name="connsiteX6" fmla="*/ 563321 w 998374"/>
                  <a:gd name="connsiteY6" fmla="*/ 170878 h 2663183"/>
                  <a:gd name="connsiteX0" fmla="*/ 563321 w 998374"/>
                  <a:gd name="connsiteY0" fmla="*/ 170878 h 2663183"/>
                  <a:gd name="connsiteX1" fmla="*/ 998374 w 998374"/>
                  <a:gd name="connsiteY1" fmla="*/ 2663183 h 2663183"/>
                  <a:gd name="connsiteX2" fmla="*/ 0 w 998374"/>
                  <a:gd name="connsiteY2" fmla="*/ 2663183 h 2663183"/>
                  <a:gd name="connsiteX3" fmla="*/ 1352 w 998374"/>
                  <a:gd name="connsiteY3" fmla="*/ 2642312 h 2663183"/>
                  <a:gd name="connsiteX4" fmla="*/ 155035 w 998374"/>
                  <a:gd name="connsiteY4" fmla="*/ 545021 h 2663183"/>
                  <a:gd name="connsiteX5" fmla="*/ 195702 w 998374"/>
                  <a:gd name="connsiteY5" fmla="*/ 0 h 2663183"/>
                  <a:gd name="connsiteX6" fmla="*/ 376178 w 998374"/>
                  <a:gd name="connsiteY6" fmla="*/ 82008 h 2663183"/>
                  <a:gd name="connsiteX7" fmla="*/ 563321 w 998374"/>
                  <a:gd name="connsiteY7" fmla="*/ 170878 h 2663183"/>
                  <a:gd name="connsiteX0" fmla="*/ 563321 w 998374"/>
                  <a:gd name="connsiteY0" fmla="*/ 170878 h 2663183"/>
                  <a:gd name="connsiteX1" fmla="*/ 998374 w 998374"/>
                  <a:gd name="connsiteY1" fmla="*/ 2663183 h 2663183"/>
                  <a:gd name="connsiteX2" fmla="*/ 0 w 998374"/>
                  <a:gd name="connsiteY2" fmla="*/ 2663183 h 2663183"/>
                  <a:gd name="connsiteX3" fmla="*/ 1352 w 998374"/>
                  <a:gd name="connsiteY3" fmla="*/ 2642312 h 2663183"/>
                  <a:gd name="connsiteX4" fmla="*/ 155035 w 998374"/>
                  <a:gd name="connsiteY4" fmla="*/ 545021 h 2663183"/>
                  <a:gd name="connsiteX5" fmla="*/ 195702 w 998374"/>
                  <a:gd name="connsiteY5" fmla="*/ 0 h 2663183"/>
                  <a:gd name="connsiteX6" fmla="*/ 411103 w 998374"/>
                  <a:gd name="connsiteY6" fmla="*/ 28033 h 2663183"/>
                  <a:gd name="connsiteX7" fmla="*/ 563321 w 998374"/>
                  <a:gd name="connsiteY7" fmla="*/ 170878 h 266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98374" h="2663183">
                    <a:moveTo>
                      <a:pt x="563321" y="170878"/>
                    </a:moveTo>
                    <a:lnTo>
                      <a:pt x="998374" y="2663183"/>
                    </a:lnTo>
                    <a:lnTo>
                      <a:pt x="0" y="2663183"/>
                    </a:lnTo>
                    <a:cubicBezTo>
                      <a:pt x="451" y="2656226"/>
                      <a:pt x="901" y="2649269"/>
                      <a:pt x="1352" y="2642312"/>
                    </a:cubicBezTo>
                    <a:cubicBezTo>
                      <a:pt x="28661" y="2230274"/>
                      <a:pt x="93283" y="1370424"/>
                      <a:pt x="155035" y="545021"/>
                    </a:cubicBezTo>
                    <a:lnTo>
                      <a:pt x="195702" y="0"/>
                    </a:lnTo>
                    <a:lnTo>
                      <a:pt x="411103" y="28033"/>
                    </a:lnTo>
                    <a:lnTo>
                      <a:pt x="563321" y="170878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/>
              <a:p>
                <a:endParaRPr sz="3000">
                  <a:solidFill>
                    <a:srgbClr val="FFFFFF"/>
                  </a:solidFill>
                </a:endParaRPr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1D49E57B-459E-D48B-CA6A-6DD5F6E504FF}"/>
                  </a:ext>
                </a:extLst>
              </p:cNvPr>
              <p:cNvSpPr/>
              <p:nvPr/>
            </p:nvSpPr>
            <p:spPr>
              <a:xfrm>
                <a:off x="5221756" y="1406476"/>
                <a:ext cx="706397" cy="1799938"/>
              </a:xfrm>
              <a:custGeom>
                <a:avLst/>
                <a:gdLst>
                  <a:gd name="connsiteX0" fmla="*/ 706397 w 706397"/>
                  <a:gd name="connsiteY0" fmla="*/ 0 h 1799938"/>
                  <a:gd name="connsiteX1" fmla="*/ 231911 w 706397"/>
                  <a:gd name="connsiteY1" fmla="*/ 1799938 h 1799938"/>
                  <a:gd name="connsiteX2" fmla="*/ 0 w 706397"/>
                  <a:gd name="connsiteY2" fmla="*/ 1389424 h 1799938"/>
                  <a:gd name="connsiteX0" fmla="*/ 706397 w 706397"/>
                  <a:gd name="connsiteY0" fmla="*/ 0 h 1799938"/>
                  <a:gd name="connsiteX1" fmla="*/ 394346 w 706397"/>
                  <a:gd name="connsiteY1" fmla="*/ 1181081 h 1799938"/>
                  <a:gd name="connsiteX2" fmla="*/ 231911 w 706397"/>
                  <a:gd name="connsiteY2" fmla="*/ 1799938 h 1799938"/>
                  <a:gd name="connsiteX3" fmla="*/ 0 w 706397"/>
                  <a:gd name="connsiteY3" fmla="*/ 1389424 h 1799938"/>
                  <a:gd name="connsiteX4" fmla="*/ 706397 w 706397"/>
                  <a:gd name="connsiteY4" fmla="*/ 0 h 1799938"/>
                  <a:gd name="connsiteX0" fmla="*/ 706397 w 706397"/>
                  <a:gd name="connsiteY0" fmla="*/ 0 h 1799938"/>
                  <a:gd name="connsiteX1" fmla="*/ 485137 w 706397"/>
                  <a:gd name="connsiteY1" fmla="*/ 1213507 h 1799938"/>
                  <a:gd name="connsiteX2" fmla="*/ 231911 w 706397"/>
                  <a:gd name="connsiteY2" fmla="*/ 1799938 h 1799938"/>
                  <a:gd name="connsiteX3" fmla="*/ 0 w 706397"/>
                  <a:gd name="connsiteY3" fmla="*/ 1389424 h 1799938"/>
                  <a:gd name="connsiteX4" fmla="*/ 706397 w 706397"/>
                  <a:gd name="connsiteY4" fmla="*/ 0 h 17999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06397" h="1799938">
                    <a:moveTo>
                      <a:pt x="706397" y="0"/>
                    </a:moveTo>
                    <a:lnTo>
                      <a:pt x="485137" y="1213507"/>
                    </a:lnTo>
                    <a:lnTo>
                      <a:pt x="231911" y="1799938"/>
                    </a:lnTo>
                    <a:lnTo>
                      <a:pt x="0" y="1389424"/>
                    </a:lnTo>
                    <a:lnTo>
                      <a:pt x="706397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sz="3000">
                  <a:solidFill>
                    <a:srgbClr val="FFFFFF"/>
                  </a:solidFill>
                </a:endParaRPr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8B444798-90E5-AE7E-6EE0-C26077D749B8}"/>
                  </a:ext>
                </a:extLst>
              </p:cNvPr>
              <p:cNvSpPr/>
              <p:nvPr/>
            </p:nvSpPr>
            <p:spPr>
              <a:xfrm>
                <a:off x="5930822" y="1400247"/>
                <a:ext cx="617383" cy="1565171"/>
              </a:xfrm>
              <a:custGeom>
                <a:avLst/>
                <a:gdLst>
                  <a:gd name="connsiteX0" fmla="*/ 498 w 617383"/>
                  <a:gd name="connsiteY0" fmla="*/ 0 h 1565171"/>
                  <a:gd name="connsiteX1" fmla="*/ 617383 w 617383"/>
                  <a:gd name="connsiteY1" fmla="*/ 1213724 h 1565171"/>
                  <a:gd name="connsiteX2" fmla="*/ 268619 w 617383"/>
                  <a:gd name="connsiteY2" fmla="*/ 1565171 h 1565171"/>
                  <a:gd name="connsiteX3" fmla="*/ 0 w 617383"/>
                  <a:gd name="connsiteY3" fmla="*/ 977 h 1565171"/>
                  <a:gd name="connsiteX0" fmla="*/ 498 w 617383"/>
                  <a:gd name="connsiteY0" fmla="*/ 0 h 1565171"/>
                  <a:gd name="connsiteX1" fmla="*/ 617383 w 617383"/>
                  <a:gd name="connsiteY1" fmla="*/ 1213724 h 1565171"/>
                  <a:gd name="connsiteX2" fmla="*/ 268619 w 617383"/>
                  <a:gd name="connsiteY2" fmla="*/ 1565171 h 1565171"/>
                  <a:gd name="connsiteX3" fmla="*/ 158693 w 617383"/>
                  <a:gd name="connsiteY3" fmla="*/ 992757 h 1565171"/>
                  <a:gd name="connsiteX4" fmla="*/ 0 w 617383"/>
                  <a:gd name="connsiteY4" fmla="*/ 977 h 1565171"/>
                  <a:gd name="connsiteX5" fmla="*/ 498 w 617383"/>
                  <a:gd name="connsiteY5" fmla="*/ 0 h 1565171"/>
                  <a:gd name="connsiteX0" fmla="*/ 498 w 617383"/>
                  <a:gd name="connsiteY0" fmla="*/ 0 h 1565171"/>
                  <a:gd name="connsiteX1" fmla="*/ 617383 w 617383"/>
                  <a:gd name="connsiteY1" fmla="*/ 1213724 h 1565171"/>
                  <a:gd name="connsiteX2" fmla="*/ 268619 w 617383"/>
                  <a:gd name="connsiteY2" fmla="*/ 1565171 h 1565171"/>
                  <a:gd name="connsiteX3" fmla="*/ 74386 w 617383"/>
                  <a:gd name="connsiteY3" fmla="*/ 1057608 h 1565171"/>
                  <a:gd name="connsiteX4" fmla="*/ 0 w 617383"/>
                  <a:gd name="connsiteY4" fmla="*/ 977 h 1565171"/>
                  <a:gd name="connsiteX5" fmla="*/ 498 w 617383"/>
                  <a:gd name="connsiteY5" fmla="*/ 0 h 1565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17383" h="1565171">
                    <a:moveTo>
                      <a:pt x="498" y="0"/>
                    </a:moveTo>
                    <a:lnTo>
                      <a:pt x="617383" y="1213724"/>
                    </a:lnTo>
                    <a:lnTo>
                      <a:pt x="268619" y="1565171"/>
                    </a:lnTo>
                    <a:lnTo>
                      <a:pt x="74386" y="1057608"/>
                    </a:lnTo>
                    <a:lnTo>
                      <a:pt x="0" y="977"/>
                    </a:lnTo>
                    <a:lnTo>
                      <a:pt x="498" y="0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sz="3000">
                  <a:solidFill>
                    <a:srgbClr val="FFFFFF"/>
                  </a:solidFill>
                </a:endParaRPr>
              </a:p>
            </p:txBody>
          </p:sp>
          <p:sp>
            <p:nvSpPr>
              <p:cNvPr id="61" name="Triangle">
                <a:extLst>
                  <a:ext uri="{FF2B5EF4-FFF2-40B4-BE49-F238E27FC236}">
                    <a16:creationId xmlns:a16="http://schemas.microsoft.com/office/drawing/2014/main" id="{941754E3-281F-5916-F55C-8968E22958B7}"/>
                  </a:ext>
                </a:extLst>
              </p:cNvPr>
              <p:cNvSpPr/>
              <p:nvPr/>
            </p:nvSpPr>
            <p:spPr>
              <a:xfrm>
                <a:off x="5455015" y="1398270"/>
                <a:ext cx="476639" cy="18081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8657" y="16218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sz="3000">
                  <a:solidFill>
                    <a:srgbClr val="FFFFFF"/>
                  </a:solidFill>
                </a:endParaRPr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A8716C67-803F-2A02-5D5D-0376E957C8AE}"/>
                  </a:ext>
                </a:extLst>
              </p:cNvPr>
              <p:cNvSpPr/>
              <p:nvPr/>
            </p:nvSpPr>
            <p:spPr>
              <a:xfrm>
                <a:off x="5829799" y="1404173"/>
                <a:ext cx="367619" cy="1561245"/>
              </a:xfrm>
              <a:custGeom>
                <a:avLst/>
                <a:gdLst>
                  <a:gd name="connsiteX0" fmla="*/ 99523 w 367619"/>
                  <a:gd name="connsiteY0" fmla="*/ 0 h 1561245"/>
                  <a:gd name="connsiteX1" fmla="*/ 367619 w 367619"/>
                  <a:gd name="connsiteY1" fmla="*/ 1561245 h 1561245"/>
                  <a:gd name="connsiteX2" fmla="*/ 0 w 367619"/>
                  <a:gd name="connsiteY2" fmla="*/ 1390367 h 1561245"/>
                  <a:gd name="connsiteX3" fmla="*/ 4480 w 367619"/>
                  <a:gd name="connsiteY3" fmla="*/ 1330331 h 1561245"/>
                  <a:gd name="connsiteX4" fmla="*/ 95793 w 367619"/>
                  <a:gd name="connsiteY4" fmla="*/ 44781 h 1561245"/>
                  <a:gd name="connsiteX5" fmla="*/ 98038 w 367619"/>
                  <a:gd name="connsiteY5" fmla="*/ 2922 h 15612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7619" h="1561245">
                    <a:moveTo>
                      <a:pt x="99523" y="0"/>
                    </a:moveTo>
                    <a:lnTo>
                      <a:pt x="367619" y="1561245"/>
                    </a:lnTo>
                    <a:lnTo>
                      <a:pt x="0" y="1390367"/>
                    </a:lnTo>
                    <a:lnTo>
                      <a:pt x="4480" y="1330331"/>
                    </a:lnTo>
                    <a:cubicBezTo>
                      <a:pt x="47834" y="746803"/>
                      <a:pt x="83922" y="250469"/>
                      <a:pt x="95793" y="44781"/>
                    </a:cubicBezTo>
                    <a:lnTo>
                      <a:pt x="98038" y="2922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sz="30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314492D5-3BCB-A2F6-58A6-62B4708E0A6E}"/>
              </a:ext>
            </a:extLst>
          </p:cNvPr>
          <p:cNvGrpSpPr/>
          <p:nvPr/>
        </p:nvGrpSpPr>
        <p:grpSpPr>
          <a:xfrm>
            <a:off x="4253387" y="1017971"/>
            <a:ext cx="2926080" cy="1351708"/>
            <a:chOff x="332936" y="2566211"/>
            <a:chExt cx="2926080" cy="1351708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D3CAABFF-F155-21B6-E656-DA3480666787}"/>
                </a:ext>
              </a:extLst>
            </p:cNvPr>
            <p:cNvSpPr txBox="1"/>
            <p:nvPr/>
          </p:nvSpPr>
          <p:spPr>
            <a:xfrm>
              <a:off x="332936" y="2566211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97EF9922-92C1-1022-93B2-89447F50A76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D18016D8-5A32-DC91-59FB-F8836B37CF0B}"/>
              </a:ext>
            </a:extLst>
          </p:cNvPr>
          <p:cNvGrpSpPr/>
          <p:nvPr/>
        </p:nvGrpSpPr>
        <p:grpSpPr>
          <a:xfrm>
            <a:off x="606602" y="2077292"/>
            <a:ext cx="2926080" cy="1351708"/>
            <a:chOff x="332936" y="2566211"/>
            <a:chExt cx="2926080" cy="1351708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492F777B-E8CC-F0D1-D922-C447563FF9AC}"/>
                </a:ext>
              </a:extLst>
            </p:cNvPr>
            <p:cNvSpPr txBox="1"/>
            <p:nvPr/>
          </p:nvSpPr>
          <p:spPr>
            <a:xfrm>
              <a:off x="332936" y="2566211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5D18C454-DB5B-C80A-23B0-9CAA2F93378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A93895C4-1FAB-3738-4A5A-6E876CC772D0}"/>
              </a:ext>
            </a:extLst>
          </p:cNvPr>
          <p:cNvGrpSpPr/>
          <p:nvPr/>
        </p:nvGrpSpPr>
        <p:grpSpPr>
          <a:xfrm>
            <a:off x="8239509" y="1452751"/>
            <a:ext cx="2926080" cy="1351708"/>
            <a:chOff x="332936" y="2566211"/>
            <a:chExt cx="2926080" cy="1351708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4571D03C-6B75-8187-E1F9-52E2F0678CB8}"/>
                </a:ext>
              </a:extLst>
            </p:cNvPr>
            <p:cNvSpPr txBox="1"/>
            <p:nvPr/>
          </p:nvSpPr>
          <p:spPr>
            <a:xfrm>
              <a:off x="332936" y="2566211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E12A49B-A885-2C58-15AD-4D55028340E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81157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8548</TotalTime>
  <Words>289</Words>
  <Application>Microsoft Office PowerPoint</Application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Threefold Mountains – Slide Template</vt:lpstr>
      <vt:lpstr>Threefold Mountains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Threefold Mountains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2023-08-04T23:09:56Z</dcterms:modified>
  <cp:category>Graphics &amp; Metaphors</cp:category>
</cp:coreProperties>
</file>