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6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19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Thumbs Down with 3 Layers – Slide Template</a:t>
            </a:r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79305A05-97CC-4E36-87F1-68A1AB9D0CCA}"/>
              </a:ext>
            </a:extLst>
          </p:cNvPr>
          <p:cNvSpPr/>
          <p:nvPr/>
        </p:nvSpPr>
        <p:spPr>
          <a:xfrm rot="10800000">
            <a:off x="4363118" y="2793998"/>
            <a:ext cx="4780880" cy="103877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266E35B7-D100-4305-9FDD-490899C4A851}"/>
              </a:ext>
            </a:extLst>
          </p:cNvPr>
          <p:cNvSpPr/>
          <p:nvPr/>
        </p:nvSpPr>
        <p:spPr>
          <a:xfrm rot="10800000">
            <a:off x="4772768" y="1751645"/>
            <a:ext cx="4371231" cy="94545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38EC897D-167C-4DD5-B84D-7A72C6AC6009}"/>
              </a:ext>
            </a:extLst>
          </p:cNvPr>
          <p:cNvSpPr/>
          <p:nvPr/>
        </p:nvSpPr>
        <p:spPr>
          <a:xfrm rot="10800000">
            <a:off x="4416424" y="3939880"/>
            <a:ext cx="4727573" cy="16078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BC0725D-3235-4B26-B86B-CAD943CB012D}"/>
              </a:ext>
            </a:extLst>
          </p:cNvPr>
          <p:cNvSpPr/>
          <p:nvPr/>
        </p:nvSpPr>
        <p:spPr>
          <a:xfrm rot="10800000">
            <a:off x="2705622" y="2800430"/>
            <a:ext cx="3661441" cy="104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45" y="9789"/>
                </a:moveTo>
                <a:lnTo>
                  <a:pt x="2994" y="10002"/>
                </a:lnTo>
                <a:lnTo>
                  <a:pt x="2340" y="10059"/>
                </a:lnTo>
                <a:lnTo>
                  <a:pt x="0" y="10256"/>
                </a:lnTo>
                <a:lnTo>
                  <a:pt x="0" y="12384"/>
                </a:lnTo>
                <a:lnTo>
                  <a:pt x="0" y="14676"/>
                </a:lnTo>
                <a:lnTo>
                  <a:pt x="0" y="21600"/>
                </a:lnTo>
                <a:lnTo>
                  <a:pt x="20105" y="21600"/>
                </a:lnTo>
                <a:cubicBezTo>
                  <a:pt x="20640" y="20757"/>
                  <a:pt x="21011" y="18874"/>
                  <a:pt x="21011" y="16730"/>
                </a:cubicBezTo>
                <a:lnTo>
                  <a:pt x="21011" y="15584"/>
                </a:lnTo>
                <a:cubicBezTo>
                  <a:pt x="21011" y="15273"/>
                  <a:pt x="21004" y="14978"/>
                  <a:pt x="20988" y="14676"/>
                </a:cubicBezTo>
                <a:cubicBezTo>
                  <a:pt x="20988" y="14676"/>
                  <a:pt x="20965" y="13178"/>
                  <a:pt x="20705" y="12384"/>
                </a:cubicBezTo>
                <a:cubicBezTo>
                  <a:pt x="20642" y="12089"/>
                  <a:pt x="20570" y="11811"/>
                  <a:pt x="20491" y="11574"/>
                </a:cubicBezTo>
                <a:cubicBezTo>
                  <a:pt x="21131" y="10927"/>
                  <a:pt x="21600" y="8840"/>
                  <a:pt x="21600" y="6433"/>
                </a:cubicBezTo>
                <a:lnTo>
                  <a:pt x="21600" y="5287"/>
                </a:lnTo>
                <a:cubicBezTo>
                  <a:pt x="21600" y="2529"/>
                  <a:pt x="20997" y="270"/>
                  <a:pt x="20229" y="0"/>
                </a:cubicBezTo>
                <a:lnTo>
                  <a:pt x="6699" y="0"/>
                </a:lnTo>
                <a:cubicBezTo>
                  <a:pt x="6068" y="4535"/>
                  <a:pt x="5685" y="8332"/>
                  <a:pt x="5545" y="978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4BBC1AD-B902-4A79-871E-4788CDA2613D}"/>
              </a:ext>
            </a:extLst>
          </p:cNvPr>
          <p:cNvSpPr/>
          <p:nvPr/>
        </p:nvSpPr>
        <p:spPr>
          <a:xfrm rot="10800000">
            <a:off x="2904371" y="1751646"/>
            <a:ext cx="3462692" cy="945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"/>
                </a:moveTo>
                <a:lnTo>
                  <a:pt x="0" y="11298"/>
                </a:lnTo>
                <a:lnTo>
                  <a:pt x="0" y="13830"/>
                </a:lnTo>
                <a:lnTo>
                  <a:pt x="0" y="18461"/>
                </a:lnTo>
                <a:lnTo>
                  <a:pt x="2475" y="18461"/>
                </a:lnTo>
                <a:lnTo>
                  <a:pt x="3166" y="18461"/>
                </a:lnTo>
                <a:lnTo>
                  <a:pt x="4001" y="18461"/>
                </a:lnTo>
                <a:cubicBezTo>
                  <a:pt x="4137" y="18597"/>
                  <a:pt x="4949" y="19348"/>
                  <a:pt x="6063" y="20080"/>
                </a:cubicBezTo>
                <a:cubicBezTo>
                  <a:pt x="6063" y="20080"/>
                  <a:pt x="6066" y="20080"/>
                  <a:pt x="6066" y="20080"/>
                </a:cubicBezTo>
                <a:cubicBezTo>
                  <a:pt x="7229" y="20849"/>
                  <a:pt x="8721" y="21600"/>
                  <a:pt x="10123" y="21600"/>
                </a:cubicBezTo>
                <a:cubicBezTo>
                  <a:pt x="10854" y="21600"/>
                  <a:pt x="11506" y="21392"/>
                  <a:pt x="12064" y="20994"/>
                </a:cubicBezTo>
                <a:lnTo>
                  <a:pt x="15670" y="20994"/>
                </a:lnTo>
                <a:lnTo>
                  <a:pt x="16362" y="20994"/>
                </a:lnTo>
                <a:lnTo>
                  <a:pt x="19365" y="20994"/>
                </a:lnTo>
                <a:cubicBezTo>
                  <a:pt x="20254" y="20994"/>
                  <a:pt x="20978" y="18344"/>
                  <a:pt x="20978" y="15087"/>
                </a:cubicBezTo>
                <a:lnTo>
                  <a:pt x="20978" y="13830"/>
                </a:lnTo>
                <a:cubicBezTo>
                  <a:pt x="20978" y="13830"/>
                  <a:pt x="20973" y="12229"/>
                  <a:pt x="20822" y="11298"/>
                </a:cubicBezTo>
                <a:cubicBezTo>
                  <a:pt x="20728" y="10574"/>
                  <a:pt x="20595" y="9923"/>
                  <a:pt x="20427" y="9380"/>
                </a:cubicBezTo>
                <a:cubicBezTo>
                  <a:pt x="21106" y="8665"/>
                  <a:pt x="21600" y="6359"/>
                  <a:pt x="21600" y="3700"/>
                </a:cubicBezTo>
                <a:lnTo>
                  <a:pt x="21600" y="2433"/>
                </a:lnTo>
                <a:cubicBezTo>
                  <a:pt x="21600" y="1583"/>
                  <a:pt x="21548" y="760"/>
                  <a:pt x="2145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55B4625-F3D2-45D7-9A21-C0F67992F416}"/>
              </a:ext>
            </a:extLst>
          </p:cNvPr>
          <p:cNvSpPr/>
          <p:nvPr/>
        </p:nvSpPr>
        <p:spPr>
          <a:xfrm rot="10800000">
            <a:off x="3886872" y="3939881"/>
            <a:ext cx="1292441" cy="1607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1600" extrusionOk="0">
                <a:moveTo>
                  <a:pt x="17838" y="21595"/>
                </a:moveTo>
                <a:cubicBezTo>
                  <a:pt x="17444" y="20866"/>
                  <a:pt x="17394" y="19834"/>
                  <a:pt x="17619" y="18504"/>
                </a:cubicBezTo>
                <a:lnTo>
                  <a:pt x="17932" y="17015"/>
                </a:lnTo>
                <a:cubicBezTo>
                  <a:pt x="18358" y="15302"/>
                  <a:pt x="19046" y="13249"/>
                  <a:pt x="19829" y="10925"/>
                </a:cubicBezTo>
                <a:lnTo>
                  <a:pt x="19966" y="10515"/>
                </a:lnTo>
                <a:cubicBezTo>
                  <a:pt x="21600" y="5659"/>
                  <a:pt x="18521" y="2766"/>
                  <a:pt x="17125" y="1745"/>
                </a:cubicBezTo>
                <a:cubicBezTo>
                  <a:pt x="15648" y="670"/>
                  <a:pt x="13820" y="0"/>
                  <a:pt x="12355" y="0"/>
                </a:cubicBezTo>
                <a:cubicBezTo>
                  <a:pt x="11886" y="0"/>
                  <a:pt x="11473" y="69"/>
                  <a:pt x="11122" y="207"/>
                </a:cubicBezTo>
                <a:cubicBezTo>
                  <a:pt x="10421" y="479"/>
                  <a:pt x="10021" y="1032"/>
                  <a:pt x="10021" y="1713"/>
                </a:cubicBezTo>
                <a:cubicBezTo>
                  <a:pt x="10021" y="4920"/>
                  <a:pt x="10021" y="9313"/>
                  <a:pt x="4513" y="15457"/>
                </a:cubicBezTo>
                <a:cubicBezTo>
                  <a:pt x="4056" y="15973"/>
                  <a:pt x="3611" y="16494"/>
                  <a:pt x="3192" y="17020"/>
                </a:cubicBezTo>
                <a:lnTo>
                  <a:pt x="2059" y="18510"/>
                </a:lnTo>
                <a:cubicBezTo>
                  <a:pt x="1302" y="19552"/>
                  <a:pt x="620" y="20589"/>
                  <a:pt x="0" y="21600"/>
                </a:cubicBezTo>
                <a:lnTo>
                  <a:pt x="17838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7" name="Graphic 27" descr="Lightbulb">
            <a:extLst>
              <a:ext uri="{FF2B5EF4-FFF2-40B4-BE49-F238E27FC236}">
                <a16:creationId xmlns:a16="http://schemas.microsoft.com/office/drawing/2014/main" id="{B7BB32F4-F289-4EDD-A943-6695C0D2EC39}"/>
              </a:ext>
            </a:extLst>
          </p:cNvPr>
          <p:cNvGrpSpPr/>
          <p:nvPr/>
        </p:nvGrpSpPr>
        <p:grpSpPr>
          <a:xfrm>
            <a:off x="4127937" y="2899574"/>
            <a:ext cx="754926" cy="754926"/>
            <a:chOff x="1544304" y="1137805"/>
            <a:chExt cx="757454" cy="757454"/>
          </a:xfrm>
          <a:solidFill>
            <a:schemeClr val="bg1"/>
          </a:solidFill>
        </p:grpSpPr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C7B6493-3557-4E9A-9003-93D1B3C96DA4}"/>
                </a:ext>
              </a:extLst>
            </p:cNvPr>
            <p:cNvSpPr/>
            <p:nvPr/>
          </p:nvSpPr>
          <p:spPr>
            <a:xfrm>
              <a:off x="1820459" y="16427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CE90D4C-298C-4F13-B9A3-7FF409466490}"/>
                </a:ext>
              </a:extLst>
            </p:cNvPr>
            <p:cNvSpPr/>
            <p:nvPr/>
          </p:nvSpPr>
          <p:spPr>
            <a:xfrm>
              <a:off x="1820459" y="17216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C79539E1-87A6-4DAF-85D7-6FB3AA8041A3}"/>
                </a:ext>
              </a:extLst>
            </p:cNvPr>
            <p:cNvSpPr/>
            <p:nvPr/>
          </p:nvSpPr>
          <p:spPr>
            <a:xfrm>
              <a:off x="1871745" y="18005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4916ABE3-E2B3-4B2D-8D7E-29C7CDFF0717}"/>
                </a:ext>
              </a:extLst>
            </p:cNvPr>
            <p:cNvSpPr/>
            <p:nvPr/>
          </p:nvSpPr>
          <p:spPr>
            <a:xfrm>
              <a:off x="1717887" y="11851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42" name="Graphic 28" descr="Single gear">
            <a:extLst>
              <a:ext uri="{FF2B5EF4-FFF2-40B4-BE49-F238E27FC236}">
                <a16:creationId xmlns:a16="http://schemas.microsoft.com/office/drawing/2014/main" id="{160EC8C2-D6EB-444F-8943-5976ADE93E00}"/>
              </a:ext>
            </a:extLst>
          </p:cNvPr>
          <p:cNvSpPr/>
          <p:nvPr/>
        </p:nvSpPr>
        <p:spPr>
          <a:xfrm>
            <a:off x="4238030" y="4023349"/>
            <a:ext cx="534739" cy="534739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73" name="Graphic 35" descr="Bullseye">
            <a:extLst>
              <a:ext uri="{FF2B5EF4-FFF2-40B4-BE49-F238E27FC236}">
                <a16:creationId xmlns:a16="http://schemas.microsoft.com/office/drawing/2014/main" id="{9B4E1F09-CCB2-42FC-87B7-C4C5165FC0D6}"/>
              </a:ext>
            </a:extLst>
          </p:cNvPr>
          <p:cNvGrpSpPr/>
          <p:nvPr/>
        </p:nvGrpSpPr>
        <p:grpSpPr>
          <a:xfrm>
            <a:off x="4183723" y="1898225"/>
            <a:ext cx="643356" cy="643356"/>
            <a:chOff x="9858008" y="1255004"/>
            <a:chExt cx="645511" cy="64551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4" name="Freeform 38">
              <a:extLst>
                <a:ext uri="{FF2B5EF4-FFF2-40B4-BE49-F238E27FC236}">
                  <a16:creationId xmlns:a16="http://schemas.microsoft.com/office/drawing/2014/main" id="{00CC1877-970F-4CBB-9084-96C80ED9D18B}"/>
                </a:ext>
              </a:extLst>
            </p:cNvPr>
            <p:cNvSpPr/>
            <p:nvPr/>
          </p:nvSpPr>
          <p:spPr>
            <a:xfrm>
              <a:off x="10102764" y="13121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5" name="Freeform 39">
              <a:extLst>
                <a:ext uri="{FF2B5EF4-FFF2-40B4-BE49-F238E27FC236}">
                  <a16:creationId xmlns:a16="http://schemas.microsoft.com/office/drawing/2014/main" id="{6B6D974C-8007-404B-ACBB-D58F1F32E21F}"/>
                </a:ext>
              </a:extLst>
            </p:cNvPr>
            <p:cNvSpPr/>
            <p:nvPr/>
          </p:nvSpPr>
          <p:spPr>
            <a:xfrm>
              <a:off x="9915163" y="13323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6" name="Freeform 40">
              <a:extLst>
                <a:ext uri="{FF2B5EF4-FFF2-40B4-BE49-F238E27FC236}">
                  <a16:creationId xmlns:a16="http://schemas.microsoft.com/office/drawing/2014/main" id="{6894E2A6-D4AF-44D8-9A02-4E238B0F71BF}"/>
                </a:ext>
              </a:extLst>
            </p:cNvPr>
            <p:cNvSpPr/>
            <p:nvPr/>
          </p:nvSpPr>
          <p:spPr>
            <a:xfrm>
              <a:off x="10009300" y="14264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EC5FEA5-913E-4025-A776-4AAA7DF8F18B}"/>
              </a:ext>
            </a:extLst>
          </p:cNvPr>
          <p:cNvGrpSpPr/>
          <p:nvPr/>
        </p:nvGrpSpPr>
        <p:grpSpPr>
          <a:xfrm>
            <a:off x="6520668" y="2825487"/>
            <a:ext cx="2320578" cy="975796"/>
            <a:chOff x="6573721" y="3507595"/>
            <a:chExt cx="2320578" cy="97579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15B13A-9EA4-4274-BE9F-7FEBCDBA67D4}"/>
                </a:ext>
              </a:extLst>
            </p:cNvPr>
            <p:cNvSpPr txBox="1"/>
            <p:nvPr/>
          </p:nvSpPr>
          <p:spPr>
            <a:xfrm>
              <a:off x="6573721" y="3507595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7668F3B-B872-43CF-AD5B-2E2209695BBA}"/>
                </a:ext>
              </a:extLst>
            </p:cNvPr>
            <p:cNvSpPr txBox="1"/>
            <p:nvPr/>
          </p:nvSpPr>
          <p:spPr>
            <a:xfrm>
              <a:off x="6579880" y="3837060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1188583-DCBE-4C54-A114-BA4254B428AA}"/>
              </a:ext>
            </a:extLst>
          </p:cNvPr>
          <p:cNvGrpSpPr/>
          <p:nvPr/>
        </p:nvGrpSpPr>
        <p:grpSpPr>
          <a:xfrm>
            <a:off x="6520668" y="4263491"/>
            <a:ext cx="2320578" cy="975796"/>
            <a:chOff x="6573721" y="4590506"/>
            <a:chExt cx="2320578" cy="97579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8551C0-B48E-43CC-B053-BE7E7127446A}"/>
                </a:ext>
              </a:extLst>
            </p:cNvPr>
            <p:cNvSpPr txBox="1"/>
            <p:nvPr/>
          </p:nvSpPr>
          <p:spPr>
            <a:xfrm>
              <a:off x="6573721" y="459050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0EA160-15A6-4805-9559-0A0D46FF648F}"/>
                </a:ext>
              </a:extLst>
            </p:cNvPr>
            <p:cNvSpPr txBox="1"/>
            <p:nvPr/>
          </p:nvSpPr>
          <p:spPr>
            <a:xfrm>
              <a:off x="6579880" y="491997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BF1170-BBE2-4E00-8909-660EBD962823}"/>
              </a:ext>
            </a:extLst>
          </p:cNvPr>
          <p:cNvGrpSpPr/>
          <p:nvPr/>
        </p:nvGrpSpPr>
        <p:grpSpPr>
          <a:xfrm>
            <a:off x="175653" y="2825487"/>
            <a:ext cx="2320578" cy="975796"/>
            <a:chOff x="131940" y="3507596"/>
            <a:chExt cx="2320578" cy="97579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5C4B4E-9E1B-4D30-AA92-9F89C2910376}"/>
                </a:ext>
              </a:extLst>
            </p:cNvPr>
            <p:cNvSpPr txBox="1"/>
            <p:nvPr/>
          </p:nvSpPr>
          <p:spPr>
            <a:xfrm>
              <a:off x="131940" y="350759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43D9F26-E4DB-4FDB-825F-A566D47369E6}"/>
                </a:ext>
              </a:extLst>
            </p:cNvPr>
            <p:cNvSpPr txBox="1"/>
            <p:nvPr/>
          </p:nvSpPr>
          <p:spPr>
            <a:xfrm>
              <a:off x="138099" y="383706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68FE5FA-2563-4827-A664-6B3071EE850F}"/>
              </a:ext>
            </a:extLst>
          </p:cNvPr>
          <p:cNvGrpSpPr/>
          <p:nvPr/>
        </p:nvGrpSpPr>
        <p:grpSpPr>
          <a:xfrm>
            <a:off x="175653" y="4263491"/>
            <a:ext cx="2320578" cy="975796"/>
            <a:chOff x="131940" y="4590506"/>
            <a:chExt cx="2320578" cy="97579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9C370DF-7679-427A-8B72-D292F65C11DA}"/>
                </a:ext>
              </a:extLst>
            </p:cNvPr>
            <p:cNvSpPr txBox="1"/>
            <p:nvPr/>
          </p:nvSpPr>
          <p:spPr>
            <a:xfrm>
              <a:off x="131940" y="459050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DA6ECA5-0E83-431F-9025-00E3BD1D3B86}"/>
                </a:ext>
              </a:extLst>
            </p:cNvPr>
            <p:cNvSpPr txBox="1"/>
            <p:nvPr/>
          </p:nvSpPr>
          <p:spPr>
            <a:xfrm>
              <a:off x="138099" y="491997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F655ADE-5555-436E-BDB7-997C039AC3DC}"/>
              </a:ext>
            </a:extLst>
          </p:cNvPr>
          <p:cNvGrpSpPr/>
          <p:nvPr/>
        </p:nvGrpSpPr>
        <p:grpSpPr>
          <a:xfrm>
            <a:off x="6520668" y="1746281"/>
            <a:ext cx="2320578" cy="975796"/>
            <a:chOff x="6579567" y="2086650"/>
            <a:chExt cx="2320578" cy="97579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644C880-61FA-4132-B882-6FABD038639B}"/>
                </a:ext>
              </a:extLst>
            </p:cNvPr>
            <p:cNvSpPr txBox="1"/>
            <p:nvPr/>
          </p:nvSpPr>
          <p:spPr>
            <a:xfrm>
              <a:off x="6579567" y="2086650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F022CAF-2E4F-4A87-8A25-1050285F85F1}"/>
                </a:ext>
              </a:extLst>
            </p:cNvPr>
            <p:cNvSpPr txBox="1"/>
            <p:nvPr/>
          </p:nvSpPr>
          <p:spPr>
            <a:xfrm>
              <a:off x="6585726" y="2416115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293E03B-5568-467D-BA9E-51CCCC63374E}"/>
              </a:ext>
            </a:extLst>
          </p:cNvPr>
          <p:cNvGrpSpPr/>
          <p:nvPr/>
        </p:nvGrpSpPr>
        <p:grpSpPr>
          <a:xfrm>
            <a:off x="175653" y="1746281"/>
            <a:ext cx="2320578" cy="975796"/>
            <a:chOff x="137786" y="2086651"/>
            <a:chExt cx="2320578" cy="97579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B90ABA-C50D-42C9-8998-5B4EDFA26CC2}"/>
                </a:ext>
              </a:extLst>
            </p:cNvPr>
            <p:cNvSpPr txBox="1"/>
            <p:nvPr/>
          </p:nvSpPr>
          <p:spPr>
            <a:xfrm>
              <a:off x="137786" y="2086651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9F64AC9-D36A-49D8-82B1-424535B82216}"/>
                </a:ext>
              </a:extLst>
            </p:cNvPr>
            <p:cNvSpPr txBox="1"/>
            <p:nvPr/>
          </p:nvSpPr>
          <p:spPr>
            <a:xfrm>
              <a:off x="143945" y="2416116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881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Thumbs Down with 3 Layers – Slide Template</a:t>
            </a:r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79305A05-97CC-4E36-87F1-68A1AB9D0CCA}"/>
              </a:ext>
            </a:extLst>
          </p:cNvPr>
          <p:cNvSpPr/>
          <p:nvPr/>
        </p:nvSpPr>
        <p:spPr>
          <a:xfrm rot="10800000">
            <a:off x="4363118" y="2793998"/>
            <a:ext cx="4780880" cy="1038776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266E35B7-D100-4305-9FDD-490899C4A851}"/>
              </a:ext>
            </a:extLst>
          </p:cNvPr>
          <p:cNvSpPr/>
          <p:nvPr/>
        </p:nvSpPr>
        <p:spPr>
          <a:xfrm rot="10800000">
            <a:off x="4772768" y="1751645"/>
            <a:ext cx="4371231" cy="945455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38EC897D-167C-4DD5-B84D-7A72C6AC6009}"/>
              </a:ext>
            </a:extLst>
          </p:cNvPr>
          <p:cNvSpPr/>
          <p:nvPr/>
        </p:nvSpPr>
        <p:spPr>
          <a:xfrm rot="10800000">
            <a:off x="4416424" y="3939880"/>
            <a:ext cx="4727573" cy="1607821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BC0725D-3235-4B26-B86B-CAD943CB012D}"/>
              </a:ext>
            </a:extLst>
          </p:cNvPr>
          <p:cNvSpPr/>
          <p:nvPr/>
        </p:nvSpPr>
        <p:spPr>
          <a:xfrm rot="10800000">
            <a:off x="2705622" y="2800430"/>
            <a:ext cx="3661441" cy="104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45" y="9789"/>
                </a:moveTo>
                <a:lnTo>
                  <a:pt x="2994" y="10002"/>
                </a:lnTo>
                <a:lnTo>
                  <a:pt x="2340" y="10059"/>
                </a:lnTo>
                <a:lnTo>
                  <a:pt x="0" y="10256"/>
                </a:lnTo>
                <a:lnTo>
                  <a:pt x="0" y="12384"/>
                </a:lnTo>
                <a:lnTo>
                  <a:pt x="0" y="14676"/>
                </a:lnTo>
                <a:lnTo>
                  <a:pt x="0" y="21600"/>
                </a:lnTo>
                <a:lnTo>
                  <a:pt x="20105" y="21600"/>
                </a:lnTo>
                <a:cubicBezTo>
                  <a:pt x="20640" y="20757"/>
                  <a:pt x="21011" y="18874"/>
                  <a:pt x="21011" y="16730"/>
                </a:cubicBezTo>
                <a:lnTo>
                  <a:pt x="21011" y="15584"/>
                </a:lnTo>
                <a:cubicBezTo>
                  <a:pt x="21011" y="15273"/>
                  <a:pt x="21004" y="14978"/>
                  <a:pt x="20988" y="14676"/>
                </a:cubicBezTo>
                <a:cubicBezTo>
                  <a:pt x="20988" y="14676"/>
                  <a:pt x="20965" y="13178"/>
                  <a:pt x="20705" y="12384"/>
                </a:cubicBezTo>
                <a:cubicBezTo>
                  <a:pt x="20642" y="12089"/>
                  <a:pt x="20570" y="11811"/>
                  <a:pt x="20491" y="11574"/>
                </a:cubicBezTo>
                <a:cubicBezTo>
                  <a:pt x="21131" y="10927"/>
                  <a:pt x="21600" y="8840"/>
                  <a:pt x="21600" y="6433"/>
                </a:cubicBezTo>
                <a:lnTo>
                  <a:pt x="21600" y="5287"/>
                </a:lnTo>
                <a:cubicBezTo>
                  <a:pt x="21600" y="2529"/>
                  <a:pt x="20997" y="270"/>
                  <a:pt x="20229" y="0"/>
                </a:cubicBezTo>
                <a:lnTo>
                  <a:pt x="6699" y="0"/>
                </a:lnTo>
                <a:cubicBezTo>
                  <a:pt x="6068" y="4535"/>
                  <a:pt x="5685" y="8332"/>
                  <a:pt x="5545" y="978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4BBC1AD-B902-4A79-871E-4788CDA2613D}"/>
              </a:ext>
            </a:extLst>
          </p:cNvPr>
          <p:cNvSpPr/>
          <p:nvPr/>
        </p:nvSpPr>
        <p:spPr>
          <a:xfrm rot="10800000">
            <a:off x="2904371" y="1751646"/>
            <a:ext cx="3462692" cy="945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"/>
                </a:moveTo>
                <a:lnTo>
                  <a:pt x="0" y="11298"/>
                </a:lnTo>
                <a:lnTo>
                  <a:pt x="0" y="13830"/>
                </a:lnTo>
                <a:lnTo>
                  <a:pt x="0" y="18461"/>
                </a:lnTo>
                <a:lnTo>
                  <a:pt x="2475" y="18461"/>
                </a:lnTo>
                <a:lnTo>
                  <a:pt x="3166" y="18461"/>
                </a:lnTo>
                <a:lnTo>
                  <a:pt x="4001" y="18461"/>
                </a:lnTo>
                <a:cubicBezTo>
                  <a:pt x="4137" y="18597"/>
                  <a:pt x="4949" y="19348"/>
                  <a:pt x="6063" y="20080"/>
                </a:cubicBezTo>
                <a:cubicBezTo>
                  <a:pt x="6063" y="20080"/>
                  <a:pt x="6066" y="20080"/>
                  <a:pt x="6066" y="20080"/>
                </a:cubicBezTo>
                <a:cubicBezTo>
                  <a:pt x="7229" y="20849"/>
                  <a:pt x="8721" y="21600"/>
                  <a:pt x="10123" y="21600"/>
                </a:cubicBezTo>
                <a:cubicBezTo>
                  <a:pt x="10854" y="21600"/>
                  <a:pt x="11506" y="21392"/>
                  <a:pt x="12064" y="20994"/>
                </a:cubicBezTo>
                <a:lnTo>
                  <a:pt x="15670" y="20994"/>
                </a:lnTo>
                <a:lnTo>
                  <a:pt x="16362" y="20994"/>
                </a:lnTo>
                <a:lnTo>
                  <a:pt x="19365" y="20994"/>
                </a:lnTo>
                <a:cubicBezTo>
                  <a:pt x="20254" y="20994"/>
                  <a:pt x="20978" y="18344"/>
                  <a:pt x="20978" y="15087"/>
                </a:cubicBezTo>
                <a:lnTo>
                  <a:pt x="20978" y="13830"/>
                </a:lnTo>
                <a:cubicBezTo>
                  <a:pt x="20978" y="13830"/>
                  <a:pt x="20973" y="12229"/>
                  <a:pt x="20822" y="11298"/>
                </a:cubicBezTo>
                <a:cubicBezTo>
                  <a:pt x="20728" y="10574"/>
                  <a:pt x="20595" y="9923"/>
                  <a:pt x="20427" y="9380"/>
                </a:cubicBezTo>
                <a:cubicBezTo>
                  <a:pt x="21106" y="8665"/>
                  <a:pt x="21600" y="6359"/>
                  <a:pt x="21600" y="3700"/>
                </a:cubicBezTo>
                <a:lnTo>
                  <a:pt x="21600" y="2433"/>
                </a:lnTo>
                <a:cubicBezTo>
                  <a:pt x="21600" y="1583"/>
                  <a:pt x="21548" y="760"/>
                  <a:pt x="2145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55B4625-F3D2-45D7-9A21-C0F67992F416}"/>
              </a:ext>
            </a:extLst>
          </p:cNvPr>
          <p:cNvSpPr/>
          <p:nvPr/>
        </p:nvSpPr>
        <p:spPr>
          <a:xfrm rot="10800000">
            <a:off x="3886872" y="3939881"/>
            <a:ext cx="1292441" cy="1607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1600" extrusionOk="0">
                <a:moveTo>
                  <a:pt x="17838" y="21595"/>
                </a:moveTo>
                <a:cubicBezTo>
                  <a:pt x="17444" y="20866"/>
                  <a:pt x="17394" y="19834"/>
                  <a:pt x="17619" y="18504"/>
                </a:cubicBezTo>
                <a:lnTo>
                  <a:pt x="17932" y="17015"/>
                </a:lnTo>
                <a:cubicBezTo>
                  <a:pt x="18358" y="15302"/>
                  <a:pt x="19046" y="13249"/>
                  <a:pt x="19829" y="10925"/>
                </a:cubicBezTo>
                <a:lnTo>
                  <a:pt x="19966" y="10515"/>
                </a:lnTo>
                <a:cubicBezTo>
                  <a:pt x="21600" y="5659"/>
                  <a:pt x="18521" y="2766"/>
                  <a:pt x="17125" y="1745"/>
                </a:cubicBezTo>
                <a:cubicBezTo>
                  <a:pt x="15648" y="670"/>
                  <a:pt x="13820" y="0"/>
                  <a:pt x="12355" y="0"/>
                </a:cubicBezTo>
                <a:cubicBezTo>
                  <a:pt x="11886" y="0"/>
                  <a:pt x="11473" y="69"/>
                  <a:pt x="11122" y="207"/>
                </a:cubicBezTo>
                <a:cubicBezTo>
                  <a:pt x="10421" y="479"/>
                  <a:pt x="10021" y="1032"/>
                  <a:pt x="10021" y="1713"/>
                </a:cubicBezTo>
                <a:cubicBezTo>
                  <a:pt x="10021" y="4920"/>
                  <a:pt x="10021" y="9313"/>
                  <a:pt x="4513" y="15457"/>
                </a:cubicBezTo>
                <a:cubicBezTo>
                  <a:pt x="4056" y="15973"/>
                  <a:pt x="3611" y="16494"/>
                  <a:pt x="3192" y="17020"/>
                </a:cubicBezTo>
                <a:lnTo>
                  <a:pt x="2059" y="18510"/>
                </a:lnTo>
                <a:cubicBezTo>
                  <a:pt x="1302" y="19552"/>
                  <a:pt x="620" y="20589"/>
                  <a:pt x="0" y="21600"/>
                </a:cubicBezTo>
                <a:lnTo>
                  <a:pt x="17838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7" name="Graphic 27" descr="Lightbulb">
            <a:extLst>
              <a:ext uri="{FF2B5EF4-FFF2-40B4-BE49-F238E27FC236}">
                <a16:creationId xmlns:a16="http://schemas.microsoft.com/office/drawing/2014/main" id="{B7BB32F4-F289-4EDD-A943-6695C0D2EC39}"/>
              </a:ext>
            </a:extLst>
          </p:cNvPr>
          <p:cNvGrpSpPr/>
          <p:nvPr/>
        </p:nvGrpSpPr>
        <p:grpSpPr>
          <a:xfrm>
            <a:off x="4127937" y="2899574"/>
            <a:ext cx="754926" cy="754926"/>
            <a:chOff x="1544304" y="1137805"/>
            <a:chExt cx="757454" cy="757454"/>
          </a:xfrm>
          <a:solidFill>
            <a:schemeClr val="bg1"/>
          </a:solidFill>
        </p:grpSpPr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C7B6493-3557-4E9A-9003-93D1B3C96DA4}"/>
                </a:ext>
              </a:extLst>
            </p:cNvPr>
            <p:cNvSpPr/>
            <p:nvPr/>
          </p:nvSpPr>
          <p:spPr>
            <a:xfrm>
              <a:off x="1820459" y="16427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CE90D4C-298C-4F13-B9A3-7FF409466490}"/>
                </a:ext>
              </a:extLst>
            </p:cNvPr>
            <p:cNvSpPr/>
            <p:nvPr/>
          </p:nvSpPr>
          <p:spPr>
            <a:xfrm>
              <a:off x="1820459" y="17216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C79539E1-87A6-4DAF-85D7-6FB3AA8041A3}"/>
                </a:ext>
              </a:extLst>
            </p:cNvPr>
            <p:cNvSpPr/>
            <p:nvPr/>
          </p:nvSpPr>
          <p:spPr>
            <a:xfrm>
              <a:off x="1871745" y="18005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4916ABE3-E2B3-4B2D-8D7E-29C7CDFF0717}"/>
                </a:ext>
              </a:extLst>
            </p:cNvPr>
            <p:cNvSpPr/>
            <p:nvPr/>
          </p:nvSpPr>
          <p:spPr>
            <a:xfrm>
              <a:off x="1717887" y="11851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42" name="Graphic 28" descr="Single gear">
            <a:extLst>
              <a:ext uri="{FF2B5EF4-FFF2-40B4-BE49-F238E27FC236}">
                <a16:creationId xmlns:a16="http://schemas.microsoft.com/office/drawing/2014/main" id="{160EC8C2-D6EB-444F-8943-5976ADE93E00}"/>
              </a:ext>
            </a:extLst>
          </p:cNvPr>
          <p:cNvSpPr/>
          <p:nvPr/>
        </p:nvSpPr>
        <p:spPr>
          <a:xfrm>
            <a:off x="4238030" y="4023349"/>
            <a:ext cx="534739" cy="534739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73" name="Graphic 35" descr="Bullseye">
            <a:extLst>
              <a:ext uri="{FF2B5EF4-FFF2-40B4-BE49-F238E27FC236}">
                <a16:creationId xmlns:a16="http://schemas.microsoft.com/office/drawing/2014/main" id="{9B4E1F09-CCB2-42FC-87B7-C4C5165FC0D6}"/>
              </a:ext>
            </a:extLst>
          </p:cNvPr>
          <p:cNvGrpSpPr/>
          <p:nvPr/>
        </p:nvGrpSpPr>
        <p:grpSpPr>
          <a:xfrm>
            <a:off x="4183723" y="1898225"/>
            <a:ext cx="643356" cy="643356"/>
            <a:chOff x="9858008" y="1255004"/>
            <a:chExt cx="645511" cy="64551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4" name="Freeform 38">
              <a:extLst>
                <a:ext uri="{FF2B5EF4-FFF2-40B4-BE49-F238E27FC236}">
                  <a16:creationId xmlns:a16="http://schemas.microsoft.com/office/drawing/2014/main" id="{00CC1877-970F-4CBB-9084-96C80ED9D18B}"/>
                </a:ext>
              </a:extLst>
            </p:cNvPr>
            <p:cNvSpPr/>
            <p:nvPr/>
          </p:nvSpPr>
          <p:spPr>
            <a:xfrm>
              <a:off x="10102764" y="13121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5" name="Freeform 39">
              <a:extLst>
                <a:ext uri="{FF2B5EF4-FFF2-40B4-BE49-F238E27FC236}">
                  <a16:creationId xmlns:a16="http://schemas.microsoft.com/office/drawing/2014/main" id="{6B6D974C-8007-404B-ACBB-D58F1F32E21F}"/>
                </a:ext>
              </a:extLst>
            </p:cNvPr>
            <p:cNvSpPr/>
            <p:nvPr/>
          </p:nvSpPr>
          <p:spPr>
            <a:xfrm>
              <a:off x="9915163" y="13323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6" name="Freeform 40">
              <a:extLst>
                <a:ext uri="{FF2B5EF4-FFF2-40B4-BE49-F238E27FC236}">
                  <a16:creationId xmlns:a16="http://schemas.microsoft.com/office/drawing/2014/main" id="{6894E2A6-D4AF-44D8-9A02-4E238B0F71BF}"/>
                </a:ext>
              </a:extLst>
            </p:cNvPr>
            <p:cNvSpPr/>
            <p:nvPr/>
          </p:nvSpPr>
          <p:spPr>
            <a:xfrm>
              <a:off x="10009300" y="14264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EC5FEA5-913E-4025-A776-4AAA7DF8F18B}"/>
              </a:ext>
            </a:extLst>
          </p:cNvPr>
          <p:cNvGrpSpPr/>
          <p:nvPr/>
        </p:nvGrpSpPr>
        <p:grpSpPr>
          <a:xfrm>
            <a:off x="6520668" y="2825487"/>
            <a:ext cx="2320578" cy="975796"/>
            <a:chOff x="6573721" y="3507595"/>
            <a:chExt cx="2320578" cy="97579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15B13A-9EA4-4274-BE9F-7FEBCDBA67D4}"/>
                </a:ext>
              </a:extLst>
            </p:cNvPr>
            <p:cNvSpPr txBox="1"/>
            <p:nvPr/>
          </p:nvSpPr>
          <p:spPr>
            <a:xfrm>
              <a:off x="6573721" y="3507595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7668F3B-B872-43CF-AD5B-2E2209695BBA}"/>
                </a:ext>
              </a:extLst>
            </p:cNvPr>
            <p:cNvSpPr txBox="1"/>
            <p:nvPr/>
          </p:nvSpPr>
          <p:spPr>
            <a:xfrm>
              <a:off x="6579880" y="3837060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1188583-DCBE-4C54-A114-BA4254B428AA}"/>
              </a:ext>
            </a:extLst>
          </p:cNvPr>
          <p:cNvGrpSpPr/>
          <p:nvPr/>
        </p:nvGrpSpPr>
        <p:grpSpPr>
          <a:xfrm>
            <a:off x="6520668" y="4263491"/>
            <a:ext cx="2320578" cy="975796"/>
            <a:chOff x="6573721" y="4590506"/>
            <a:chExt cx="2320578" cy="97579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8551C0-B48E-43CC-B053-BE7E7127446A}"/>
                </a:ext>
              </a:extLst>
            </p:cNvPr>
            <p:cNvSpPr txBox="1"/>
            <p:nvPr/>
          </p:nvSpPr>
          <p:spPr>
            <a:xfrm>
              <a:off x="6573721" y="459050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0EA160-15A6-4805-9559-0A0D46FF648F}"/>
                </a:ext>
              </a:extLst>
            </p:cNvPr>
            <p:cNvSpPr txBox="1"/>
            <p:nvPr/>
          </p:nvSpPr>
          <p:spPr>
            <a:xfrm>
              <a:off x="6579880" y="491997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BF1170-BBE2-4E00-8909-660EBD962823}"/>
              </a:ext>
            </a:extLst>
          </p:cNvPr>
          <p:cNvGrpSpPr/>
          <p:nvPr/>
        </p:nvGrpSpPr>
        <p:grpSpPr>
          <a:xfrm>
            <a:off x="175653" y="2825487"/>
            <a:ext cx="2320578" cy="975796"/>
            <a:chOff x="131940" y="3507596"/>
            <a:chExt cx="2320578" cy="97579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5C4B4E-9E1B-4D30-AA92-9F89C2910376}"/>
                </a:ext>
              </a:extLst>
            </p:cNvPr>
            <p:cNvSpPr txBox="1"/>
            <p:nvPr/>
          </p:nvSpPr>
          <p:spPr>
            <a:xfrm>
              <a:off x="131940" y="350759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43D9F26-E4DB-4FDB-825F-A566D47369E6}"/>
                </a:ext>
              </a:extLst>
            </p:cNvPr>
            <p:cNvSpPr txBox="1"/>
            <p:nvPr/>
          </p:nvSpPr>
          <p:spPr>
            <a:xfrm>
              <a:off x="138099" y="383706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68FE5FA-2563-4827-A664-6B3071EE850F}"/>
              </a:ext>
            </a:extLst>
          </p:cNvPr>
          <p:cNvGrpSpPr/>
          <p:nvPr/>
        </p:nvGrpSpPr>
        <p:grpSpPr>
          <a:xfrm>
            <a:off x="175653" y="4263491"/>
            <a:ext cx="2320578" cy="975796"/>
            <a:chOff x="131940" y="4590506"/>
            <a:chExt cx="2320578" cy="97579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9C370DF-7679-427A-8B72-D292F65C11DA}"/>
                </a:ext>
              </a:extLst>
            </p:cNvPr>
            <p:cNvSpPr txBox="1"/>
            <p:nvPr/>
          </p:nvSpPr>
          <p:spPr>
            <a:xfrm>
              <a:off x="131940" y="459050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DA6ECA5-0E83-431F-9025-00E3BD1D3B86}"/>
                </a:ext>
              </a:extLst>
            </p:cNvPr>
            <p:cNvSpPr txBox="1"/>
            <p:nvPr/>
          </p:nvSpPr>
          <p:spPr>
            <a:xfrm>
              <a:off x="138099" y="491997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F655ADE-5555-436E-BDB7-997C039AC3DC}"/>
              </a:ext>
            </a:extLst>
          </p:cNvPr>
          <p:cNvGrpSpPr/>
          <p:nvPr/>
        </p:nvGrpSpPr>
        <p:grpSpPr>
          <a:xfrm>
            <a:off x="6520668" y="1746281"/>
            <a:ext cx="2320578" cy="975796"/>
            <a:chOff x="6579567" y="2086650"/>
            <a:chExt cx="2320578" cy="97579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644C880-61FA-4132-B882-6FABD038639B}"/>
                </a:ext>
              </a:extLst>
            </p:cNvPr>
            <p:cNvSpPr txBox="1"/>
            <p:nvPr/>
          </p:nvSpPr>
          <p:spPr>
            <a:xfrm>
              <a:off x="6579567" y="2086650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F022CAF-2E4F-4A87-8A25-1050285F85F1}"/>
                </a:ext>
              </a:extLst>
            </p:cNvPr>
            <p:cNvSpPr txBox="1"/>
            <p:nvPr/>
          </p:nvSpPr>
          <p:spPr>
            <a:xfrm>
              <a:off x="6585726" y="2416115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293E03B-5568-467D-BA9E-51CCCC63374E}"/>
              </a:ext>
            </a:extLst>
          </p:cNvPr>
          <p:cNvGrpSpPr/>
          <p:nvPr/>
        </p:nvGrpSpPr>
        <p:grpSpPr>
          <a:xfrm>
            <a:off x="175653" y="1746281"/>
            <a:ext cx="2320578" cy="975796"/>
            <a:chOff x="137786" y="2086651"/>
            <a:chExt cx="2320578" cy="97579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B90ABA-C50D-42C9-8998-5B4EDFA26CC2}"/>
                </a:ext>
              </a:extLst>
            </p:cNvPr>
            <p:cNvSpPr txBox="1"/>
            <p:nvPr/>
          </p:nvSpPr>
          <p:spPr>
            <a:xfrm>
              <a:off x="137786" y="2086651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9F64AC9-D36A-49D8-82B1-424535B82216}"/>
                </a:ext>
              </a:extLst>
            </p:cNvPr>
            <p:cNvSpPr txBox="1"/>
            <p:nvPr/>
          </p:nvSpPr>
          <p:spPr>
            <a:xfrm>
              <a:off x="143945" y="2416116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096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529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Thumbs Down with 3 Layers – Slide Template</vt:lpstr>
      <vt:lpstr>Thumbs Down with 3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Thumbs Down with 3 Layers</dc:title>
  <dc:creator>PresentationGO.com</dc:creator>
  <dc:description>© Copyright PresentationGO.com</dc:description>
  <dcterms:created xsi:type="dcterms:W3CDTF">2014-11-26T05:14:11Z</dcterms:created>
  <dcterms:modified xsi:type="dcterms:W3CDTF">2019-11-18T18:11:41Z</dcterms:modified>
  <cp:category>Graphics &amp; Metaphors</cp:category>
</cp:coreProperties>
</file>