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8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57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Thumbs Down with 3 Layers – Slide Template</a:t>
            </a:r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79305A05-97CC-4E36-87F1-68A1AB9D0CCA}"/>
              </a:ext>
            </a:extLst>
          </p:cNvPr>
          <p:cNvSpPr/>
          <p:nvPr/>
        </p:nvSpPr>
        <p:spPr>
          <a:xfrm rot="10800000">
            <a:off x="5885468" y="2516811"/>
            <a:ext cx="6306532" cy="12698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266E35B7-D100-4305-9FDD-490899C4A851}"/>
              </a:ext>
            </a:extLst>
          </p:cNvPr>
          <p:cNvSpPr/>
          <p:nvPr/>
        </p:nvSpPr>
        <p:spPr>
          <a:xfrm rot="10800000">
            <a:off x="6354483" y="1241664"/>
            <a:ext cx="5837513" cy="114907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38EC897D-167C-4DD5-B84D-7A72C6AC6009}"/>
              </a:ext>
            </a:extLst>
          </p:cNvPr>
          <p:cNvSpPr/>
          <p:nvPr/>
        </p:nvSpPr>
        <p:spPr>
          <a:xfrm rot="10800000">
            <a:off x="5947404" y="3901665"/>
            <a:ext cx="6244593" cy="1954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BC0725D-3235-4B26-B86B-CAD943CB012D}"/>
              </a:ext>
            </a:extLst>
          </p:cNvPr>
          <p:cNvSpPr/>
          <p:nvPr/>
        </p:nvSpPr>
        <p:spPr>
          <a:xfrm rot="10800000">
            <a:off x="3870995" y="2516811"/>
            <a:ext cx="4450009" cy="1269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45" y="9789"/>
                </a:moveTo>
                <a:lnTo>
                  <a:pt x="2994" y="10002"/>
                </a:lnTo>
                <a:lnTo>
                  <a:pt x="2340" y="10059"/>
                </a:lnTo>
                <a:lnTo>
                  <a:pt x="0" y="10256"/>
                </a:lnTo>
                <a:lnTo>
                  <a:pt x="0" y="12384"/>
                </a:lnTo>
                <a:lnTo>
                  <a:pt x="0" y="14676"/>
                </a:lnTo>
                <a:lnTo>
                  <a:pt x="0" y="21600"/>
                </a:lnTo>
                <a:lnTo>
                  <a:pt x="20105" y="21600"/>
                </a:lnTo>
                <a:cubicBezTo>
                  <a:pt x="20640" y="20757"/>
                  <a:pt x="21011" y="18874"/>
                  <a:pt x="21011" y="16730"/>
                </a:cubicBezTo>
                <a:lnTo>
                  <a:pt x="21011" y="15584"/>
                </a:lnTo>
                <a:cubicBezTo>
                  <a:pt x="21011" y="15273"/>
                  <a:pt x="21004" y="14978"/>
                  <a:pt x="20988" y="14676"/>
                </a:cubicBezTo>
                <a:cubicBezTo>
                  <a:pt x="20988" y="14676"/>
                  <a:pt x="20965" y="13178"/>
                  <a:pt x="20705" y="12384"/>
                </a:cubicBezTo>
                <a:cubicBezTo>
                  <a:pt x="20642" y="12089"/>
                  <a:pt x="20570" y="11811"/>
                  <a:pt x="20491" y="11574"/>
                </a:cubicBezTo>
                <a:cubicBezTo>
                  <a:pt x="21131" y="10927"/>
                  <a:pt x="21600" y="8840"/>
                  <a:pt x="21600" y="6433"/>
                </a:cubicBezTo>
                <a:lnTo>
                  <a:pt x="21600" y="5287"/>
                </a:lnTo>
                <a:cubicBezTo>
                  <a:pt x="21600" y="2529"/>
                  <a:pt x="20997" y="270"/>
                  <a:pt x="20229" y="0"/>
                </a:cubicBezTo>
                <a:lnTo>
                  <a:pt x="6699" y="0"/>
                </a:lnTo>
                <a:cubicBezTo>
                  <a:pt x="6068" y="4535"/>
                  <a:pt x="5685" y="8332"/>
                  <a:pt x="5545" y="978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4BBC1AD-B902-4A79-871E-4788CDA2613D}"/>
              </a:ext>
            </a:extLst>
          </p:cNvPr>
          <p:cNvSpPr/>
          <p:nvPr/>
        </p:nvSpPr>
        <p:spPr>
          <a:xfrm rot="10800000">
            <a:off x="4112550" y="1242150"/>
            <a:ext cx="4208454" cy="114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"/>
                </a:moveTo>
                <a:lnTo>
                  <a:pt x="0" y="11298"/>
                </a:lnTo>
                <a:lnTo>
                  <a:pt x="0" y="13830"/>
                </a:lnTo>
                <a:lnTo>
                  <a:pt x="0" y="18461"/>
                </a:lnTo>
                <a:lnTo>
                  <a:pt x="2475" y="18461"/>
                </a:lnTo>
                <a:lnTo>
                  <a:pt x="3166" y="18461"/>
                </a:lnTo>
                <a:lnTo>
                  <a:pt x="4001" y="18461"/>
                </a:lnTo>
                <a:cubicBezTo>
                  <a:pt x="4137" y="18597"/>
                  <a:pt x="4949" y="19348"/>
                  <a:pt x="6063" y="20080"/>
                </a:cubicBezTo>
                <a:cubicBezTo>
                  <a:pt x="6063" y="20080"/>
                  <a:pt x="6066" y="20080"/>
                  <a:pt x="6066" y="20080"/>
                </a:cubicBezTo>
                <a:cubicBezTo>
                  <a:pt x="7229" y="20849"/>
                  <a:pt x="8721" y="21600"/>
                  <a:pt x="10123" y="21600"/>
                </a:cubicBezTo>
                <a:cubicBezTo>
                  <a:pt x="10854" y="21600"/>
                  <a:pt x="11506" y="21392"/>
                  <a:pt x="12064" y="20994"/>
                </a:cubicBezTo>
                <a:lnTo>
                  <a:pt x="15670" y="20994"/>
                </a:lnTo>
                <a:lnTo>
                  <a:pt x="16362" y="20994"/>
                </a:lnTo>
                <a:lnTo>
                  <a:pt x="19365" y="20994"/>
                </a:lnTo>
                <a:cubicBezTo>
                  <a:pt x="20254" y="20994"/>
                  <a:pt x="20978" y="18344"/>
                  <a:pt x="20978" y="15087"/>
                </a:cubicBezTo>
                <a:lnTo>
                  <a:pt x="20978" y="13830"/>
                </a:lnTo>
                <a:cubicBezTo>
                  <a:pt x="20978" y="13830"/>
                  <a:pt x="20973" y="12229"/>
                  <a:pt x="20822" y="11298"/>
                </a:cubicBezTo>
                <a:cubicBezTo>
                  <a:pt x="20728" y="10574"/>
                  <a:pt x="20595" y="9923"/>
                  <a:pt x="20427" y="9380"/>
                </a:cubicBezTo>
                <a:cubicBezTo>
                  <a:pt x="21106" y="8665"/>
                  <a:pt x="21600" y="6359"/>
                  <a:pt x="21600" y="3700"/>
                </a:cubicBezTo>
                <a:lnTo>
                  <a:pt x="21600" y="2433"/>
                </a:lnTo>
                <a:cubicBezTo>
                  <a:pt x="21600" y="1583"/>
                  <a:pt x="21548" y="760"/>
                  <a:pt x="2145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55B4625-F3D2-45D7-9A21-C0F67992F416}"/>
              </a:ext>
            </a:extLst>
          </p:cNvPr>
          <p:cNvSpPr/>
          <p:nvPr/>
        </p:nvSpPr>
        <p:spPr>
          <a:xfrm rot="10800000">
            <a:off x="5306652" y="3901667"/>
            <a:ext cx="1570795" cy="1954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2" h="21600" extrusionOk="0">
                <a:moveTo>
                  <a:pt x="17838" y="21595"/>
                </a:moveTo>
                <a:cubicBezTo>
                  <a:pt x="17444" y="20866"/>
                  <a:pt x="17394" y="19834"/>
                  <a:pt x="17619" y="18504"/>
                </a:cubicBezTo>
                <a:lnTo>
                  <a:pt x="17932" y="17015"/>
                </a:lnTo>
                <a:cubicBezTo>
                  <a:pt x="18358" y="15302"/>
                  <a:pt x="19046" y="13249"/>
                  <a:pt x="19829" y="10925"/>
                </a:cubicBezTo>
                <a:lnTo>
                  <a:pt x="19966" y="10515"/>
                </a:lnTo>
                <a:cubicBezTo>
                  <a:pt x="21600" y="5659"/>
                  <a:pt x="18521" y="2766"/>
                  <a:pt x="17125" y="1745"/>
                </a:cubicBezTo>
                <a:cubicBezTo>
                  <a:pt x="15648" y="670"/>
                  <a:pt x="13820" y="0"/>
                  <a:pt x="12355" y="0"/>
                </a:cubicBezTo>
                <a:cubicBezTo>
                  <a:pt x="11886" y="0"/>
                  <a:pt x="11473" y="69"/>
                  <a:pt x="11122" y="207"/>
                </a:cubicBezTo>
                <a:cubicBezTo>
                  <a:pt x="10421" y="479"/>
                  <a:pt x="10021" y="1032"/>
                  <a:pt x="10021" y="1713"/>
                </a:cubicBezTo>
                <a:cubicBezTo>
                  <a:pt x="10021" y="4920"/>
                  <a:pt x="10021" y="9313"/>
                  <a:pt x="4513" y="15457"/>
                </a:cubicBezTo>
                <a:cubicBezTo>
                  <a:pt x="4056" y="15973"/>
                  <a:pt x="3611" y="16494"/>
                  <a:pt x="3192" y="17020"/>
                </a:cubicBezTo>
                <a:lnTo>
                  <a:pt x="2059" y="18510"/>
                </a:lnTo>
                <a:cubicBezTo>
                  <a:pt x="1302" y="19552"/>
                  <a:pt x="620" y="20589"/>
                  <a:pt x="0" y="21600"/>
                </a:cubicBezTo>
                <a:lnTo>
                  <a:pt x="17838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aphic 27" descr="Lightbulb">
            <a:extLst>
              <a:ext uri="{FF2B5EF4-FFF2-40B4-BE49-F238E27FC236}">
                <a16:creationId xmlns:a16="http://schemas.microsoft.com/office/drawing/2014/main" id="{B7BB32F4-F289-4EDD-A943-6695C0D2EC39}"/>
              </a:ext>
            </a:extLst>
          </p:cNvPr>
          <p:cNvGrpSpPr/>
          <p:nvPr/>
        </p:nvGrpSpPr>
        <p:grpSpPr>
          <a:xfrm>
            <a:off x="5574816" y="3960214"/>
            <a:ext cx="917514" cy="917514"/>
            <a:chOff x="1544304" y="1137805"/>
            <a:chExt cx="757454" cy="757454"/>
          </a:xfrm>
          <a:solidFill>
            <a:schemeClr val="bg1"/>
          </a:solidFill>
        </p:grpSpPr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2C7B6493-3557-4E9A-9003-93D1B3C96DA4}"/>
                </a:ext>
              </a:extLst>
            </p:cNvPr>
            <p:cNvSpPr/>
            <p:nvPr/>
          </p:nvSpPr>
          <p:spPr>
            <a:xfrm>
              <a:off x="1820459" y="1642774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CE90D4C-298C-4F13-B9A3-7FF409466490}"/>
                </a:ext>
              </a:extLst>
            </p:cNvPr>
            <p:cNvSpPr/>
            <p:nvPr/>
          </p:nvSpPr>
          <p:spPr>
            <a:xfrm>
              <a:off x="1820459" y="1721676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C79539E1-87A6-4DAF-85D7-6FB3AA8041A3}"/>
                </a:ext>
              </a:extLst>
            </p:cNvPr>
            <p:cNvSpPr/>
            <p:nvPr/>
          </p:nvSpPr>
          <p:spPr>
            <a:xfrm>
              <a:off x="1871745" y="1800577"/>
              <a:ext cx="102572" cy="47341"/>
            </a:xfrm>
            <a:custGeom>
              <a:avLst/>
              <a:gdLst>
                <a:gd name="connsiteX0" fmla="*/ 0 w 102571"/>
                <a:gd name="connsiteY0" fmla="*/ 0 h 47340"/>
                <a:gd name="connsiteX1" fmla="*/ 51286 w 102571"/>
                <a:gd name="connsiteY1" fmla="*/ 47341 h 47340"/>
                <a:gd name="connsiteX2" fmla="*/ 102572 w 102571"/>
                <a:gd name="connsiteY2" fmla="*/ 0 h 47340"/>
                <a:gd name="connsiteX3" fmla="*/ 0 w 102571"/>
                <a:gd name="connsiteY3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" h="47340">
                  <a:moveTo>
                    <a:pt x="0" y="0"/>
                  </a:moveTo>
                  <a:cubicBezTo>
                    <a:pt x="2367" y="26827"/>
                    <a:pt x="24459" y="47341"/>
                    <a:pt x="51286" y="47341"/>
                  </a:cubicBezTo>
                  <a:cubicBezTo>
                    <a:pt x="78112" y="47341"/>
                    <a:pt x="100205" y="26827"/>
                    <a:pt x="10257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4916ABE3-E2B3-4B2D-8D7E-29C7CDFF0717}"/>
                </a:ext>
              </a:extLst>
            </p:cNvPr>
            <p:cNvSpPr/>
            <p:nvPr/>
          </p:nvSpPr>
          <p:spPr>
            <a:xfrm>
              <a:off x="1717887" y="1185146"/>
              <a:ext cx="410288" cy="426068"/>
            </a:xfrm>
            <a:custGeom>
              <a:avLst/>
              <a:gdLst>
                <a:gd name="connsiteX0" fmla="*/ 205144 w 410287"/>
                <a:gd name="connsiteY0" fmla="*/ 0 h 426067"/>
                <a:gd name="connsiteX1" fmla="*/ 205144 w 410287"/>
                <a:gd name="connsiteY1" fmla="*/ 0 h 426067"/>
                <a:gd name="connsiteX2" fmla="*/ 205144 w 410287"/>
                <a:gd name="connsiteY2" fmla="*/ 0 h 426067"/>
                <a:gd name="connsiteX3" fmla="*/ 0 w 410287"/>
                <a:gd name="connsiteY3" fmla="*/ 202777 h 426067"/>
                <a:gd name="connsiteX4" fmla="*/ 0 w 410287"/>
                <a:gd name="connsiteY4" fmla="*/ 209878 h 426067"/>
                <a:gd name="connsiteX5" fmla="*/ 14202 w 410287"/>
                <a:gd name="connsiteY5" fmla="*/ 280889 h 426067"/>
                <a:gd name="connsiteX6" fmla="*/ 49708 w 410287"/>
                <a:gd name="connsiteY6" fmla="*/ 339276 h 426067"/>
                <a:gd name="connsiteX7" fmla="*/ 97838 w 410287"/>
                <a:gd name="connsiteY7" fmla="*/ 417389 h 426067"/>
                <a:gd name="connsiteX8" fmla="*/ 112040 w 410287"/>
                <a:gd name="connsiteY8" fmla="*/ 426068 h 426067"/>
                <a:gd name="connsiteX9" fmla="*/ 298248 w 410287"/>
                <a:gd name="connsiteY9" fmla="*/ 426068 h 426067"/>
                <a:gd name="connsiteX10" fmla="*/ 312450 w 410287"/>
                <a:gd name="connsiteY10" fmla="*/ 417389 h 426067"/>
                <a:gd name="connsiteX11" fmla="*/ 360580 w 410287"/>
                <a:gd name="connsiteY11" fmla="*/ 339276 h 426067"/>
                <a:gd name="connsiteX12" fmla="*/ 396085 w 410287"/>
                <a:gd name="connsiteY12" fmla="*/ 280889 h 426067"/>
                <a:gd name="connsiteX13" fmla="*/ 410288 w 410287"/>
                <a:gd name="connsiteY13" fmla="*/ 209878 h 426067"/>
                <a:gd name="connsiteX14" fmla="*/ 410288 w 410287"/>
                <a:gd name="connsiteY14" fmla="*/ 202777 h 426067"/>
                <a:gd name="connsiteX15" fmla="*/ 205144 w 410287"/>
                <a:gd name="connsiteY15" fmla="*/ 0 h 426067"/>
                <a:gd name="connsiteX16" fmla="*/ 362947 w 410287"/>
                <a:gd name="connsiteY16" fmla="*/ 209089 h 426067"/>
                <a:gd name="connsiteX17" fmla="*/ 351901 w 410287"/>
                <a:gd name="connsiteY17" fmla="*/ 264320 h 426067"/>
                <a:gd name="connsiteX18" fmla="*/ 325074 w 410287"/>
                <a:gd name="connsiteY18" fmla="*/ 307716 h 426067"/>
                <a:gd name="connsiteX19" fmla="*/ 279311 w 410287"/>
                <a:gd name="connsiteY19" fmla="*/ 378727 h 426067"/>
                <a:gd name="connsiteX20" fmla="*/ 205144 w 410287"/>
                <a:gd name="connsiteY20" fmla="*/ 378727 h 426067"/>
                <a:gd name="connsiteX21" fmla="*/ 131765 w 410287"/>
                <a:gd name="connsiteY21" fmla="*/ 378727 h 426067"/>
                <a:gd name="connsiteX22" fmla="*/ 86003 w 410287"/>
                <a:gd name="connsiteY22" fmla="*/ 307716 h 426067"/>
                <a:gd name="connsiteX23" fmla="*/ 59176 w 410287"/>
                <a:gd name="connsiteY23" fmla="*/ 264320 h 426067"/>
                <a:gd name="connsiteX24" fmla="*/ 48130 w 410287"/>
                <a:gd name="connsiteY24" fmla="*/ 209089 h 426067"/>
                <a:gd name="connsiteX25" fmla="*/ 48130 w 410287"/>
                <a:gd name="connsiteY25" fmla="*/ 202777 h 426067"/>
                <a:gd name="connsiteX26" fmla="*/ 205933 w 410287"/>
                <a:gd name="connsiteY26" fmla="*/ 46552 h 426067"/>
                <a:gd name="connsiteX27" fmla="*/ 205933 w 410287"/>
                <a:gd name="connsiteY27" fmla="*/ 46552 h 426067"/>
                <a:gd name="connsiteX28" fmla="*/ 205933 w 410287"/>
                <a:gd name="connsiteY28" fmla="*/ 46552 h 426067"/>
                <a:gd name="connsiteX29" fmla="*/ 205933 w 410287"/>
                <a:gd name="connsiteY29" fmla="*/ 46552 h 426067"/>
                <a:gd name="connsiteX30" fmla="*/ 205933 w 410287"/>
                <a:gd name="connsiteY30" fmla="*/ 46552 h 426067"/>
                <a:gd name="connsiteX31" fmla="*/ 205933 w 410287"/>
                <a:gd name="connsiteY31" fmla="*/ 46552 h 426067"/>
                <a:gd name="connsiteX32" fmla="*/ 205933 w 410287"/>
                <a:gd name="connsiteY32" fmla="*/ 46552 h 426067"/>
                <a:gd name="connsiteX33" fmla="*/ 363736 w 410287"/>
                <a:gd name="connsiteY33" fmla="*/ 202777 h 426067"/>
                <a:gd name="connsiteX34" fmla="*/ 363736 w 410287"/>
                <a:gd name="connsiteY34" fmla="*/ 209089 h 4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0287" h="426067">
                  <a:moveTo>
                    <a:pt x="205144" y="0"/>
                  </a:moveTo>
                  <a:cubicBezTo>
                    <a:pt x="205144" y="0"/>
                    <a:pt x="205144" y="0"/>
                    <a:pt x="205144" y="0"/>
                  </a:cubicBezTo>
                  <a:cubicBezTo>
                    <a:pt x="205144" y="0"/>
                    <a:pt x="205144" y="0"/>
                    <a:pt x="205144" y="0"/>
                  </a:cubicBezTo>
                  <a:cubicBezTo>
                    <a:pt x="93104" y="789"/>
                    <a:pt x="2367" y="90737"/>
                    <a:pt x="0" y="202777"/>
                  </a:cubicBezTo>
                  <a:lnTo>
                    <a:pt x="0" y="209878"/>
                  </a:lnTo>
                  <a:cubicBezTo>
                    <a:pt x="789" y="234337"/>
                    <a:pt x="5523" y="258008"/>
                    <a:pt x="14202" y="280889"/>
                  </a:cubicBezTo>
                  <a:cubicBezTo>
                    <a:pt x="22881" y="302193"/>
                    <a:pt x="34717" y="321918"/>
                    <a:pt x="49708" y="339276"/>
                  </a:cubicBezTo>
                  <a:cubicBezTo>
                    <a:pt x="68644" y="359791"/>
                    <a:pt x="89159" y="400030"/>
                    <a:pt x="97838" y="417389"/>
                  </a:cubicBezTo>
                  <a:cubicBezTo>
                    <a:pt x="100205" y="422912"/>
                    <a:pt x="105728" y="426068"/>
                    <a:pt x="112040" y="426068"/>
                  </a:cubicBezTo>
                  <a:lnTo>
                    <a:pt x="298248" y="426068"/>
                  </a:lnTo>
                  <a:cubicBezTo>
                    <a:pt x="304560" y="426068"/>
                    <a:pt x="310083" y="422912"/>
                    <a:pt x="312450" y="417389"/>
                  </a:cubicBezTo>
                  <a:cubicBezTo>
                    <a:pt x="321129" y="400030"/>
                    <a:pt x="341643" y="359791"/>
                    <a:pt x="360580" y="339276"/>
                  </a:cubicBezTo>
                  <a:cubicBezTo>
                    <a:pt x="375571" y="321918"/>
                    <a:pt x="388195" y="302193"/>
                    <a:pt x="396085" y="280889"/>
                  </a:cubicBezTo>
                  <a:cubicBezTo>
                    <a:pt x="404765" y="258008"/>
                    <a:pt x="409499" y="234337"/>
                    <a:pt x="410288" y="209878"/>
                  </a:cubicBezTo>
                  <a:lnTo>
                    <a:pt x="410288" y="202777"/>
                  </a:lnTo>
                  <a:cubicBezTo>
                    <a:pt x="407921" y="90737"/>
                    <a:pt x="317184" y="789"/>
                    <a:pt x="205144" y="0"/>
                  </a:cubicBezTo>
                  <a:close/>
                  <a:moveTo>
                    <a:pt x="362947" y="209089"/>
                  </a:moveTo>
                  <a:cubicBezTo>
                    <a:pt x="362158" y="228025"/>
                    <a:pt x="358213" y="246962"/>
                    <a:pt x="351901" y="264320"/>
                  </a:cubicBezTo>
                  <a:cubicBezTo>
                    <a:pt x="345588" y="280100"/>
                    <a:pt x="336909" y="295091"/>
                    <a:pt x="325074" y="307716"/>
                  </a:cubicBezTo>
                  <a:cubicBezTo>
                    <a:pt x="306927" y="329808"/>
                    <a:pt x="291146" y="353479"/>
                    <a:pt x="279311" y="378727"/>
                  </a:cubicBezTo>
                  <a:lnTo>
                    <a:pt x="205144" y="378727"/>
                  </a:lnTo>
                  <a:lnTo>
                    <a:pt x="131765" y="378727"/>
                  </a:lnTo>
                  <a:cubicBezTo>
                    <a:pt x="119141" y="353479"/>
                    <a:pt x="103361" y="329808"/>
                    <a:pt x="86003" y="307716"/>
                  </a:cubicBezTo>
                  <a:cubicBezTo>
                    <a:pt x="74956" y="295091"/>
                    <a:pt x="65488" y="280100"/>
                    <a:pt x="59176" y="264320"/>
                  </a:cubicBezTo>
                  <a:cubicBezTo>
                    <a:pt x="52075" y="246962"/>
                    <a:pt x="48919" y="228025"/>
                    <a:pt x="48130" y="209089"/>
                  </a:cubicBezTo>
                  <a:lnTo>
                    <a:pt x="48130" y="202777"/>
                  </a:lnTo>
                  <a:cubicBezTo>
                    <a:pt x="49708" y="116774"/>
                    <a:pt x="119930" y="47341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05933" y="46552"/>
                    <a:pt x="205933" y="46552"/>
                    <a:pt x="205933" y="46552"/>
                  </a:cubicBezTo>
                  <a:cubicBezTo>
                    <a:pt x="205933" y="46552"/>
                    <a:pt x="205933" y="46552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91935" y="47341"/>
                    <a:pt x="362158" y="115985"/>
                    <a:pt x="363736" y="202777"/>
                  </a:cubicBezTo>
                  <a:lnTo>
                    <a:pt x="363736" y="209089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2" name="Graphic 28" descr="Single gear">
            <a:extLst>
              <a:ext uri="{FF2B5EF4-FFF2-40B4-BE49-F238E27FC236}">
                <a16:creationId xmlns:a16="http://schemas.microsoft.com/office/drawing/2014/main" id="{160EC8C2-D6EB-444F-8943-5976ADE93E00}"/>
              </a:ext>
            </a:extLst>
          </p:cNvPr>
          <p:cNvSpPr/>
          <p:nvPr/>
        </p:nvSpPr>
        <p:spPr>
          <a:xfrm>
            <a:off x="5708620" y="2858926"/>
            <a:ext cx="649906" cy="649906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3" name="Graphic 35" descr="Bullseye">
            <a:extLst>
              <a:ext uri="{FF2B5EF4-FFF2-40B4-BE49-F238E27FC236}">
                <a16:creationId xmlns:a16="http://schemas.microsoft.com/office/drawing/2014/main" id="{9B4E1F09-CCB2-42FC-87B7-C4C5165FC0D6}"/>
              </a:ext>
            </a:extLst>
          </p:cNvPr>
          <p:cNvGrpSpPr/>
          <p:nvPr/>
        </p:nvGrpSpPr>
        <p:grpSpPr>
          <a:xfrm>
            <a:off x="5642615" y="1499606"/>
            <a:ext cx="781916" cy="781916"/>
            <a:chOff x="9858008" y="1255004"/>
            <a:chExt cx="645511" cy="64551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4" name="Freeform 38">
              <a:extLst>
                <a:ext uri="{FF2B5EF4-FFF2-40B4-BE49-F238E27FC236}">
                  <a16:creationId xmlns:a16="http://schemas.microsoft.com/office/drawing/2014/main" id="{00CC1877-970F-4CBB-9084-96C80ED9D18B}"/>
                </a:ext>
              </a:extLst>
            </p:cNvPr>
            <p:cNvSpPr/>
            <p:nvPr/>
          </p:nvSpPr>
          <p:spPr>
            <a:xfrm>
              <a:off x="10102764" y="1312159"/>
              <a:ext cx="342928" cy="342928"/>
            </a:xfrm>
            <a:custGeom>
              <a:avLst/>
              <a:gdLst>
                <a:gd name="connsiteX0" fmla="*/ 283083 w 342927"/>
                <a:gd name="connsiteY0" fmla="*/ 60517 h 342927"/>
                <a:gd name="connsiteX1" fmla="*/ 276359 w 342927"/>
                <a:gd name="connsiteY1" fmla="*/ 0 h 342927"/>
                <a:gd name="connsiteX2" fmla="*/ 202395 w 342927"/>
                <a:gd name="connsiteY2" fmla="*/ 73965 h 342927"/>
                <a:gd name="connsiteX3" fmla="*/ 206429 w 342927"/>
                <a:gd name="connsiteY3" fmla="*/ 108930 h 342927"/>
                <a:gd name="connsiteX4" fmla="*/ 98844 w 342927"/>
                <a:gd name="connsiteY4" fmla="*/ 216515 h 342927"/>
                <a:gd name="connsiteX5" fmla="*/ 67241 w 342927"/>
                <a:gd name="connsiteY5" fmla="*/ 208446 h 342927"/>
                <a:gd name="connsiteX6" fmla="*/ 0 w 342927"/>
                <a:gd name="connsiteY6" fmla="*/ 275687 h 342927"/>
                <a:gd name="connsiteX7" fmla="*/ 67241 w 342927"/>
                <a:gd name="connsiteY7" fmla="*/ 342928 h 342927"/>
                <a:gd name="connsiteX8" fmla="*/ 134481 w 342927"/>
                <a:gd name="connsiteY8" fmla="*/ 275687 h 342927"/>
                <a:gd name="connsiteX9" fmla="*/ 127085 w 342927"/>
                <a:gd name="connsiteY9" fmla="*/ 244756 h 342927"/>
                <a:gd name="connsiteX10" fmla="*/ 234670 w 342927"/>
                <a:gd name="connsiteY10" fmla="*/ 137171 h 342927"/>
                <a:gd name="connsiteX11" fmla="*/ 269635 w 342927"/>
                <a:gd name="connsiteY11" fmla="*/ 141206 h 342927"/>
                <a:gd name="connsiteX12" fmla="*/ 343600 w 342927"/>
                <a:gd name="connsiteY12" fmla="*/ 67241 h 342927"/>
                <a:gd name="connsiteX13" fmla="*/ 283083 w 342927"/>
                <a:gd name="connsiteY13" fmla="*/ 60517 h 34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27" h="342927">
                  <a:moveTo>
                    <a:pt x="283083" y="60517"/>
                  </a:moveTo>
                  <a:lnTo>
                    <a:pt x="276359" y="0"/>
                  </a:lnTo>
                  <a:lnTo>
                    <a:pt x="202395" y="73965"/>
                  </a:lnTo>
                  <a:lnTo>
                    <a:pt x="206429" y="108930"/>
                  </a:lnTo>
                  <a:lnTo>
                    <a:pt x="98844" y="216515"/>
                  </a:lnTo>
                  <a:cubicBezTo>
                    <a:pt x="89430" y="211808"/>
                    <a:pt x="78672" y="208446"/>
                    <a:pt x="67241" y="208446"/>
                  </a:cubicBezTo>
                  <a:cubicBezTo>
                    <a:pt x="30258" y="208446"/>
                    <a:pt x="0" y="238705"/>
                    <a:pt x="0" y="275687"/>
                  </a:cubicBezTo>
                  <a:cubicBezTo>
                    <a:pt x="0" y="312669"/>
                    <a:pt x="30258" y="342928"/>
                    <a:pt x="67241" y="342928"/>
                  </a:cubicBezTo>
                  <a:cubicBezTo>
                    <a:pt x="104223" y="342928"/>
                    <a:pt x="134481" y="312669"/>
                    <a:pt x="134481" y="275687"/>
                  </a:cubicBezTo>
                  <a:cubicBezTo>
                    <a:pt x="134481" y="264256"/>
                    <a:pt x="131792" y="254170"/>
                    <a:pt x="127085" y="244756"/>
                  </a:cubicBezTo>
                  <a:lnTo>
                    <a:pt x="234670" y="137171"/>
                  </a:lnTo>
                  <a:lnTo>
                    <a:pt x="269635" y="141206"/>
                  </a:lnTo>
                  <a:lnTo>
                    <a:pt x="343600" y="67241"/>
                  </a:lnTo>
                  <a:lnTo>
                    <a:pt x="283083" y="6051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 39">
              <a:extLst>
                <a:ext uri="{FF2B5EF4-FFF2-40B4-BE49-F238E27FC236}">
                  <a16:creationId xmlns:a16="http://schemas.microsoft.com/office/drawing/2014/main" id="{6B6D974C-8007-404B-ACBB-D58F1F32E21F}"/>
                </a:ext>
              </a:extLst>
            </p:cNvPr>
            <p:cNvSpPr/>
            <p:nvPr/>
          </p:nvSpPr>
          <p:spPr>
            <a:xfrm>
              <a:off x="9915163" y="1332331"/>
              <a:ext cx="511030" cy="511030"/>
            </a:xfrm>
            <a:custGeom>
              <a:avLst/>
              <a:gdLst>
                <a:gd name="connsiteX0" fmla="*/ 476064 w 511029"/>
                <a:gd name="connsiteY0" fmla="*/ 139861 h 511029"/>
                <a:gd name="connsiteX1" fmla="*/ 467323 w 511029"/>
                <a:gd name="connsiteY1" fmla="*/ 149274 h 511029"/>
                <a:gd name="connsiteX2" fmla="*/ 454547 w 511029"/>
                <a:gd name="connsiteY2" fmla="*/ 147930 h 511029"/>
                <a:gd name="connsiteX3" fmla="*/ 440427 w 511029"/>
                <a:gd name="connsiteY3" fmla="*/ 145912 h 511029"/>
                <a:gd name="connsiteX4" fmla="*/ 470685 w 511029"/>
                <a:gd name="connsiteY4" fmla="*/ 255515 h 511029"/>
                <a:gd name="connsiteX5" fmla="*/ 255515 w 511029"/>
                <a:gd name="connsiteY5" fmla="*/ 470685 h 511029"/>
                <a:gd name="connsiteX6" fmla="*/ 40344 w 511029"/>
                <a:gd name="connsiteY6" fmla="*/ 255515 h 511029"/>
                <a:gd name="connsiteX7" fmla="*/ 255515 w 511029"/>
                <a:gd name="connsiteY7" fmla="*/ 40344 h 511029"/>
                <a:gd name="connsiteX8" fmla="*/ 365117 w 511029"/>
                <a:gd name="connsiteY8" fmla="*/ 70603 h 511029"/>
                <a:gd name="connsiteX9" fmla="*/ 363772 w 511029"/>
                <a:gd name="connsiteY9" fmla="*/ 57155 h 511029"/>
                <a:gd name="connsiteX10" fmla="*/ 361755 w 511029"/>
                <a:gd name="connsiteY10" fmla="*/ 43706 h 511029"/>
                <a:gd name="connsiteX11" fmla="*/ 371169 w 511029"/>
                <a:gd name="connsiteY11" fmla="*/ 34293 h 511029"/>
                <a:gd name="connsiteX12" fmla="*/ 375876 w 511029"/>
                <a:gd name="connsiteY12" fmla="*/ 29586 h 511029"/>
                <a:gd name="connsiteX13" fmla="*/ 255515 w 511029"/>
                <a:gd name="connsiteY13" fmla="*/ 0 h 511029"/>
                <a:gd name="connsiteX14" fmla="*/ 0 w 511029"/>
                <a:gd name="connsiteY14" fmla="*/ 255515 h 511029"/>
                <a:gd name="connsiteX15" fmla="*/ 255515 w 511029"/>
                <a:gd name="connsiteY15" fmla="*/ 511030 h 511029"/>
                <a:gd name="connsiteX16" fmla="*/ 511030 w 511029"/>
                <a:gd name="connsiteY16" fmla="*/ 255515 h 511029"/>
                <a:gd name="connsiteX17" fmla="*/ 480771 w 511029"/>
                <a:gd name="connsiteY17" fmla="*/ 135826 h 511029"/>
                <a:gd name="connsiteX18" fmla="*/ 476064 w 511029"/>
                <a:gd name="connsiteY18" fmla="*/ 139861 h 51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1029" h="511029">
                  <a:moveTo>
                    <a:pt x="476064" y="139861"/>
                  </a:moveTo>
                  <a:lnTo>
                    <a:pt x="467323" y="149274"/>
                  </a:lnTo>
                  <a:lnTo>
                    <a:pt x="454547" y="147930"/>
                  </a:lnTo>
                  <a:lnTo>
                    <a:pt x="440427" y="145912"/>
                  </a:lnTo>
                  <a:cubicBezTo>
                    <a:pt x="459254" y="178188"/>
                    <a:pt x="470685" y="215170"/>
                    <a:pt x="470685" y="255515"/>
                  </a:cubicBezTo>
                  <a:cubicBezTo>
                    <a:pt x="470685" y="373858"/>
                    <a:pt x="373858" y="470685"/>
                    <a:pt x="255515" y="470685"/>
                  </a:cubicBezTo>
                  <a:cubicBezTo>
                    <a:pt x="137171" y="470685"/>
                    <a:pt x="40344" y="373858"/>
                    <a:pt x="40344" y="255515"/>
                  </a:cubicBezTo>
                  <a:cubicBezTo>
                    <a:pt x="40344" y="137171"/>
                    <a:pt x="137171" y="40344"/>
                    <a:pt x="255515" y="40344"/>
                  </a:cubicBezTo>
                  <a:cubicBezTo>
                    <a:pt x="295187" y="40344"/>
                    <a:pt x="332842" y="51103"/>
                    <a:pt x="365117" y="70603"/>
                  </a:cubicBezTo>
                  <a:lnTo>
                    <a:pt x="363772" y="57155"/>
                  </a:lnTo>
                  <a:lnTo>
                    <a:pt x="361755" y="43706"/>
                  </a:lnTo>
                  <a:lnTo>
                    <a:pt x="371169" y="34293"/>
                  </a:lnTo>
                  <a:lnTo>
                    <a:pt x="375876" y="29586"/>
                  </a:lnTo>
                  <a:cubicBezTo>
                    <a:pt x="339566" y="10759"/>
                    <a:pt x="299221" y="0"/>
                    <a:pt x="255515" y="0"/>
                  </a:cubicBezTo>
                  <a:cubicBezTo>
                    <a:pt x="114309" y="0"/>
                    <a:pt x="0" y="114309"/>
                    <a:pt x="0" y="255515"/>
                  </a:cubicBezTo>
                  <a:cubicBezTo>
                    <a:pt x="0" y="396720"/>
                    <a:pt x="114309" y="511030"/>
                    <a:pt x="255515" y="511030"/>
                  </a:cubicBezTo>
                  <a:cubicBezTo>
                    <a:pt x="396720" y="511030"/>
                    <a:pt x="511030" y="396720"/>
                    <a:pt x="511030" y="255515"/>
                  </a:cubicBezTo>
                  <a:cubicBezTo>
                    <a:pt x="511030" y="211808"/>
                    <a:pt x="500271" y="171464"/>
                    <a:pt x="480771" y="135826"/>
                  </a:cubicBezTo>
                  <a:lnTo>
                    <a:pt x="476064" y="13986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40">
              <a:extLst>
                <a:ext uri="{FF2B5EF4-FFF2-40B4-BE49-F238E27FC236}">
                  <a16:creationId xmlns:a16="http://schemas.microsoft.com/office/drawing/2014/main" id="{6894E2A6-D4AF-44D8-9A02-4E238B0F71BF}"/>
                </a:ext>
              </a:extLst>
            </p:cNvPr>
            <p:cNvSpPr/>
            <p:nvPr/>
          </p:nvSpPr>
          <p:spPr>
            <a:xfrm>
              <a:off x="10009300" y="1426468"/>
              <a:ext cx="322756" cy="322756"/>
            </a:xfrm>
            <a:custGeom>
              <a:avLst/>
              <a:gdLst>
                <a:gd name="connsiteX0" fmla="*/ 273670 w 322755"/>
                <a:gd name="connsiteY0" fmla="*/ 115654 h 322755"/>
                <a:gd name="connsiteX1" fmla="*/ 282411 w 322755"/>
                <a:gd name="connsiteY1" fmla="*/ 161378 h 322755"/>
                <a:gd name="connsiteX2" fmla="*/ 161378 w 322755"/>
                <a:gd name="connsiteY2" fmla="*/ 282411 h 322755"/>
                <a:gd name="connsiteX3" fmla="*/ 40344 w 322755"/>
                <a:gd name="connsiteY3" fmla="*/ 161378 h 322755"/>
                <a:gd name="connsiteX4" fmla="*/ 161378 w 322755"/>
                <a:gd name="connsiteY4" fmla="*/ 40344 h 322755"/>
                <a:gd name="connsiteX5" fmla="*/ 207101 w 322755"/>
                <a:gd name="connsiteY5" fmla="*/ 49086 h 322755"/>
                <a:gd name="connsiteX6" fmla="*/ 237360 w 322755"/>
                <a:gd name="connsiteY6" fmla="*/ 18827 h 322755"/>
                <a:gd name="connsiteX7" fmla="*/ 161378 w 322755"/>
                <a:gd name="connsiteY7" fmla="*/ 0 h 322755"/>
                <a:gd name="connsiteX8" fmla="*/ 0 w 322755"/>
                <a:gd name="connsiteY8" fmla="*/ 161378 h 322755"/>
                <a:gd name="connsiteX9" fmla="*/ 161378 w 322755"/>
                <a:gd name="connsiteY9" fmla="*/ 322756 h 322755"/>
                <a:gd name="connsiteX10" fmla="*/ 322756 w 322755"/>
                <a:gd name="connsiteY10" fmla="*/ 161378 h 322755"/>
                <a:gd name="connsiteX11" fmla="*/ 303928 w 322755"/>
                <a:gd name="connsiteY11" fmla="*/ 85396 h 322755"/>
                <a:gd name="connsiteX12" fmla="*/ 273670 w 322755"/>
                <a:gd name="connsiteY12" fmla="*/ 115654 h 32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2755" h="322755">
                  <a:moveTo>
                    <a:pt x="273670" y="115654"/>
                  </a:moveTo>
                  <a:cubicBezTo>
                    <a:pt x="279721" y="129775"/>
                    <a:pt x="282411" y="145240"/>
                    <a:pt x="282411" y="161378"/>
                  </a:cubicBezTo>
                  <a:cubicBezTo>
                    <a:pt x="282411" y="227946"/>
                    <a:pt x="227946" y="282411"/>
                    <a:pt x="161378" y="282411"/>
                  </a:cubicBezTo>
                  <a:cubicBezTo>
                    <a:pt x="94809" y="282411"/>
                    <a:pt x="40344" y="227946"/>
                    <a:pt x="40344" y="161378"/>
                  </a:cubicBezTo>
                  <a:cubicBezTo>
                    <a:pt x="40344" y="94809"/>
                    <a:pt x="94809" y="40344"/>
                    <a:pt x="161378" y="40344"/>
                  </a:cubicBezTo>
                  <a:cubicBezTo>
                    <a:pt x="177516" y="40344"/>
                    <a:pt x="192981" y="43706"/>
                    <a:pt x="207101" y="49086"/>
                  </a:cubicBezTo>
                  <a:lnTo>
                    <a:pt x="237360" y="18827"/>
                  </a:lnTo>
                  <a:cubicBezTo>
                    <a:pt x="214498" y="6724"/>
                    <a:pt x="188946" y="0"/>
                    <a:pt x="161378" y="0"/>
                  </a:cubicBezTo>
                  <a:cubicBezTo>
                    <a:pt x="72620" y="0"/>
                    <a:pt x="0" y="72620"/>
                    <a:pt x="0" y="161378"/>
                  </a:cubicBezTo>
                  <a:cubicBezTo>
                    <a:pt x="0" y="250136"/>
                    <a:pt x="72620" y="322756"/>
                    <a:pt x="161378" y="322756"/>
                  </a:cubicBezTo>
                  <a:cubicBezTo>
                    <a:pt x="250136" y="322756"/>
                    <a:pt x="322756" y="250136"/>
                    <a:pt x="322756" y="161378"/>
                  </a:cubicBezTo>
                  <a:cubicBezTo>
                    <a:pt x="322756" y="133809"/>
                    <a:pt x="316031" y="108258"/>
                    <a:pt x="303928" y="85396"/>
                  </a:cubicBezTo>
                  <a:lnTo>
                    <a:pt x="273670" y="11565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F183A4F-3463-49B7-A43E-FF447A11B2B0}"/>
              </a:ext>
            </a:extLst>
          </p:cNvPr>
          <p:cNvGrpSpPr/>
          <p:nvPr/>
        </p:nvGrpSpPr>
        <p:grpSpPr>
          <a:xfrm>
            <a:off x="8921977" y="2524548"/>
            <a:ext cx="2937088" cy="1167042"/>
            <a:chOff x="8921977" y="1528280"/>
            <a:chExt cx="2937088" cy="116704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F15B13A-9EA4-4274-BE9F-7FEBCDBA67D4}"/>
                </a:ext>
              </a:extLst>
            </p:cNvPr>
            <p:cNvSpPr txBox="1"/>
            <p:nvPr/>
          </p:nvSpPr>
          <p:spPr>
            <a:xfrm>
              <a:off x="8921977" y="152828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7668F3B-B872-43CF-AD5B-2E2209695BB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FA74A5A-ADB6-4677-8DC3-32AD506EFD55}"/>
              </a:ext>
            </a:extLst>
          </p:cNvPr>
          <p:cNvGrpSpPr/>
          <p:nvPr/>
        </p:nvGrpSpPr>
        <p:grpSpPr>
          <a:xfrm>
            <a:off x="8921977" y="4295195"/>
            <a:ext cx="2937088" cy="1167042"/>
            <a:chOff x="8921977" y="4134941"/>
            <a:chExt cx="2937088" cy="116704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88551C0-B48E-43CC-B053-BE7E7127446A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0EA160-15A6-4805-9559-0A0D46FF648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A407DD7-DA4A-45E4-A455-971B7EADD297}"/>
              </a:ext>
            </a:extLst>
          </p:cNvPr>
          <p:cNvGrpSpPr/>
          <p:nvPr/>
        </p:nvGrpSpPr>
        <p:grpSpPr>
          <a:xfrm>
            <a:off x="332936" y="2524548"/>
            <a:ext cx="2937088" cy="1167042"/>
            <a:chOff x="332936" y="2689321"/>
            <a:chExt cx="2937088" cy="116704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B5C4B4E-9E1B-4D30-AA92-9F89C2910376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43D9F26-E4DB-4FDB-825F-A566D47369E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200A03E-7C5E-49FB-BF08-30273C29C65C}"/>
              </a:ext>
            </a:extLst>
          </p:cNvPr>
          <p:cNvGrpSpPr/>
          <p:nvPr/>
        </p:nvGrpSpPr>
        <p:grpSpPr>
          <a:xfrm>
            <a:off x="332936" y="4295195"/>
            <a:ext cx="2937088" cy="1167042"/>
            <a:chOff x="332936" y="4713893"/>
            <a:chExt cx="2937088" cy="116704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9C370DF-7679-427A-8B72-D292F65C11DA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DA6ECA5-0E83-431F-9025-00E3BD1D3B8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D2F0142-FA45-449A-9DB8-D5ECC0ADE425}"/>
              </a:ext>
            </a:extLst>
          </p:cNvPr>
          <p:cNvGrpSpPr/>
          <p:nvPr/>
        </p:nvGrpSpPr>
        <p:grpSpPr>
          <a:xfrm>
            <a:off x="8929772" y="1224186"/>
            <a:ext cx="2937088" cy="1167042"/>
            <a:chOff x="8921977" y="1528280"/>
            <a:chExt cx="2937088" cy="116704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644C880-61FA-4132-B882-6FABD038639B}"/>
                </a:ext>
              </a:extLst>
            </p:cNvPr>
            <p:cNvSpPr txBox="1"/>
            <p:nvPr/>
          </p:nvSpPr>
          <p:spPr>
            <a:xfrm>
              <a:off x="8921977" y="152828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F022CAF-2E4F-4A87-8A25-1050285F85F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2A3A30A-CA98-4E91-B51E-B5F25B8A3DCC}"/>
              </a:ext>
            </a:extLst>
          </p:cNvPr>
          <p:cNvGrpSpPr/>
          <p:nvPr/>
        </p:nvGrpSpPr>
        <p:grpSpPr>
          <a:xfrm>
            <a:off x="340731" y="1224186"/>
            <a:ext cx="2937088" cy="1167042"/>
            <a:chOff x="332936" y="2689321"/>
            <a:chExt cx="2937088" cy="116704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1B90ABA-C50D-42C9-8998-5B4EDFA26CC2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9F64AC9-D36A-49D8-82B1-424535B8221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205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">
            <a:extLst>
              <a:ext uri="{FF2B5EF4-FFF2-40B4-BE49-F238E27FC236}">
                <a16:creationId xmlns:a16="http://schemas.microsoft.com/office/drawing/2014/main" id="{7E4EFB38-5031-45C2-B56E-47212C4AB2F4}"/>
              </a:ext>
            </a:extLst>
          </p:cNvPr>
          <p:cNvSpPr/>
          <p:nvPr/>
        </p:nvSpPr>
        <p:spPr>
          <a:xfrm rot="10800000">
            <a:off x="5885468" y="2516811"/>
            <a:ext cx="6306532" cy="1269860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CF3E0DD5-E1A0-4D37-82DC-3B9247A91707}"/>
              </a:ext>
            </a:extLst>
          </p:cNvPr>
          <p:cNvSpPr/>
          <p:nvPr/>
        </p:nvSpPr>
        <p:spPr>
          <a:xfrm rot="10800000">
            <a:off x="6354483" y="1241664"/>
            <a:ext cx="5837513" cy="1149079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CE694B13-A9F6-4A89-97E1-E3C4F9AE3179}"/>
              </a:ext>
            </a:extLst>
          </p:cNvPr>
          <p:cNvSpPr/>
          <p:nvPr/>
        </p:nvSpPr>
        <p:spPr>
          <a:xfrm rot="10800000">
            <a:off x="5947404" y="3901665"/>
            <a:ext cx="6244593" cy="1954099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Thumbs Down with 3 Layers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BC0725D-3235-4B26-B86B-CAD943CB012D}"/>
              </a:ext>
            </a:extLst>
          </p:cNvPr>
          <p:cNvSpPr/>
          <p:nvPr/>
        </p:nvSpPr>
        <p:spPr>
          <a:xfrm rot="10800000">
            <a:off x="3870995" y="2516811"/>
            <a:ext cx="4450009" cy="1269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45" y="9789"/>
                </a:moveTo>
                <a:lnTo>
                  <a:pt x="2994" y="10002"/>
                </a:lnTo>
                <a:lnTo>
                  <a:pt x="2340" y="10059"/>
                </a:lnTo>
                <a:lnTo>
                  <a:pt x="0" y="10256"/>
                </a:lnTo>
                <a:lnTo>
                  <a:pt x="0" y="12384"/>
                </a:lnTo>
                <a:lnTo>
                  <a:pt x="0" y="14676"/>
                </a:lnTo>
                <a:lnTo>
                  <a:pt x="0" y="21600"/>
                </a:lnTo>
                <a:lnTo>
                  <a:pt x="20105" y="21600"/>
                </a:lnTo>
                <a:cubicBezTo>
                  <a:pt x="20640" y="20757"/>
                  <a:pt x="21011" y="18874"/>
                  <a:pt x="21011" y="16730"/>
                </a:cubicBezTo>
                <a:lnTo>
                  <a:pt x="21011" y="15584"/>
                </a:lnTo>
                <a:cubicBezTo>
                  <a:pt x="21011" y="15273"/>
                  <a:pt x="21004" y="14978"/>
                  <a:pt x="20988" y="14676"/>
                </a:cubicBezTo>
                <a:cubicBezTo>
                  <a:pt x="20988" y="14676"/>
                  <a:pt x="20965" y="13178"/>
                  <a:pt x="20705" y="12384"/>
                </a:cubicBezTo>
                <a:cubicBezTo>
                  <a:pt x="20642" y="12089"/>
                  <a:pt x="20570" y="11811"/>
                  <a:pt x="20491" y="11574"/>
                </a:cubicBezTo>
                <a:cubicBezTo>
                  <a:pt x="21131" y="10927"/>
                  <a:pt x="21600" y="8840"/>
                  <a:pt x="21600" y="6433"/>
                </a:cubicBezTo>
                <a:lnTo>
                  <a:pt x="21600" y="5287"/>
                </a:lnTo>
                <a:cubicBezTo>
                  <a:pt x="21600" y="2529"/>
                  <a:pt x="20997" y="270"/>
                  <a:pt x="20229" y="0"/>
                </a:cubicBezTo>
                <a:lnTo>
                  <a:pt x="6699" y="0"/>
                </a:lnTo>
                <a:cubicBezTo>
                  <a:pt x="6068" y="4535"/>
                  <a:pt x="5685" y="8332"/>
                  <a:pt x="5545" y="978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4BBC1AD-B902-4A79-871E-4788CDA2613D}"/>
              </a:ext>
            </a:extLst>
          </p:cNvPr>
          <p:cNvSpPr/>
          <p:nvPr/>
        </p:nvSpPr>
        <p:spPr>
          <a:xfrm rot="10800000">
            <a:off x="4112550" y="1242150"/>
            <a:ext cx="4208454" cy="114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"/>
                </a:moveTo>
                <a:lnTo>
                  <a:pt x="0" y="11298"/>
                </a:lnTo>
                <a:lnTo>
                  <a:pt x="0" y="13830"/>
                </a:lnTo>
                <a:lnTo>
                  <a:pt x="0" y="18461"/>
                </a:lnTo>
                <a:lnTo>
                  <a:pt x="2475" y="18461"/>
                </a:lnTo>
                <a:lnTo>
                  <a:pt x="3166" y="18461"/>
                </a:lnTo>
                <a:lnTo>
                  <a:pt x="4001" y="18461"/>
                </a:lnTo>
                <a:cubicBezTo>
                  <a:pt x="4137" y="18597"/>
                  <a:pt x="4949" y="19348"/>
                  <a:pt x="6063" y="20080"/>
                </a:cubicBezTo>
                <a:cubicBezTo>
                  <a:pt x="6063" y="20080"/>
                  <a:pt x="6066" y="20080"/>
                  <a:pt x="6066" y="20080"/>
                </a:cubicBezTo>
                <a:cubicBezTo>
                  <a:pt x="7229" y="20849"/>
                  <a:pt x="8721" y="21600"/>
                  <a:pt x="10123" y="21600"/>
                </a:cubicBezTo>
                <a:cubicBezTo>
                  <a:pt x="10854" y="21600"/>
                  <a:pt x="11506" y="21392"/>
                  <a:pt x="12064" y="20994"/>
                </a:cubicBezTo>
                <a:lnTo>
                  <a:pt x="15670" y="20994"/>
                </a:lnTo>
                <a:lnTo>
                  <a:pt x="16362" y="20994"/>
                </a:lnTo>
                <a:lnTo>
                  <a:pt x="19365" y="20994"/>
                </a:lnTo>
                <a:cubicBezTo>
                  <a:pt x="20254" y="20994"/>
                  <a:pt x="20978" y="18344"/>
                  <a:pt x="20978" y="15087"/>
                </a:cubicBezTo>
                <a:lnTo>
                  <a:pt x="20978" y="13830"/>
                </a:lnTo>
                <a:cubicBezTo>
                  <a:pt x="20978" y="13830"/>
                  <a:pt x="20973" y="12229"/>
                  <a:pt x="20822" y="11298"/>
                </a:cubicBezTo>
                <a:cubicBezTo>
                  <a:pt x="20728" y="10574"/>
                  <a:pt x="20595" y="9923"/>
                  <a:pt x="20427" y="9380"/>
                </a:cubicBezTo>
                <a:cubicBezTo>
                  <a:pt x="21106" y="8665"/>
                  <a:pt x="21600" y="6359"/>
                  <a:pt x="21600" y="3700"/>
                </a:cubicBezTo>
                <a:lnTo>
                  <a:pt x="21600" y="2433"/>
                </a:lnTo>
                <a:cubicBezTo>
                  <a:pt x="21600" y="1583"/>
                  <a:pt x="21548" y="760"/>
                  <a:pt x="2145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55B4625-F3D2-45D7-9A21-C0F67992F416}"/>
              </a:ext>
            </a:extLst>
          </p:cNvPr>
          <p:cNvSpPr/>
          <p:nvPr/>
        </p:nvSpPr>
        <p:spPr>
          <a:xfrm rot="10800000">
            <a:off x="5306652" y="3901667"/>
            <a:ext cx="1570795" cy="1954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2" h="21600" extrusionOk="0">
                <a:moveTo>
                  <a:pt x="17838" y="21595"/>
                </a:moveTo>
                <a:cubicBezTo>
                  <a:pt x="17444" y="20866"/>
                  <a:pt x="17394" y="19834"/>
                  <a:pt x="17619" y="18504"/>
                </a:cubicBezTo>
                <a:lnTo>
                  <a:pt x="17932" y="17015"/>
                </a:lnTo>
                <a:cubicBezTo>
                  <a:pt x="18358" y="15302"/>
                  <a:pt x="19046" y="13249"/>
                  <a:pt x="19829" y="10925"/>
                </a:cubicBezTo>
                <a:lnTo>
                  <a:pt x="19966" y="10515"/>
                </a:lnTo>
                <a:cubicBezTo>
                  <a:pt x="21600" y="5659"/>
                  <a:pt x="18521" y="2766"/>
                  <a:pt x="17125" y="1745"/>
                </a:cubicBezTo>
                <a:cubicBezTo>
                  <a:pt x="15648" y="670"/>
                  <a:pt x="13820" y="0"/>
                  <a:pt x="12355" y="0"/>
                </a:cubicBezTo>
                <a:cubicBezTo>
                  <a:pt x="11886" y="0"/>
                  <a:pt x="11473" y="69"/>
                  <a:pt x="11122" y="207"/>
                </a:cubicBezTo>
                <a:cubicBezTo>
                  <a:pt x="10421" y="479"/>
                  <a:pt x="10021" y="1032"/>
                  <a:pt x="10021" y="1713"/>
                </a:cubicBezTo>
                <a:cubicBezTo>
                  <a:pt x="10021" y="4920"/>
                  <a:pt x="10021" y="9313"/>
                  <a:pt x="4513" y="15457"/>
                </a:cubicBezTo>
                <a:cubicBezTo>
                  <a:pt x="4056" y="15973"/>
                  <a:pt x="3611" y="16494"/>
                  <a:pt x="3192" y="17020"/>
                </a:cubicBezTo>
                <a:lnTo>
                  <a:pt x="2059" y="18510"/>
                </a:lnTo>
                <a:cubicBezTo>
                  <a:pt x="1302" y="19552"/>
                  <a:pt x="620" y="20589"/>
                  <a:pt x="0" y="21600"/>
                </a:cubicBezTo>
                <a:lnTo>
                  <a:pt x="17838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aphic 27" descr="Lightbulb">
            <a:extLst>
              <a:ext uri="{FF2B5EF4-FFF2-40B4-BE49-F238E27FC236}">
                <a16:creationId xmlns:a16="http://schemas.microsoft.com/office/drawing/2014/main" id="{B7BB32F4-F289-4EDD-A943-6695C0D2EC39}"/>
              </a:ext>
            </a:extLst>
          </p:cNvPr>
          <p:cNvGrpSpPr/>
          <p:nvPr/>
        </p:nvGrpSpPr>
        <p:grpSpPr>
          <a:xfrm>
            <a:off x="5574816" y="3960214"/>
            <a:ext cx="917514" cy="917514"/>
            <a:chOff x="1544304" y="1137805"/>
            <a:chExt cx="757454" cy="757454"/>
          </a:xfrm>
          <a:solidFill>
            <a:schemeClr val="bg1"/>
          </a:solidFill>
        </p:grpSpPr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2C7B6493-3557-4E9A-9003-93D1B3C96DA4}"/>
                </a:ext>
              </a:extLst>
            </p:cNvPr>
            <p:cNvSpPr/>
            <p:nvPr/>
          </p:nvSpPr>
          <p:spPr>
            <a:xfrm>
              <a:off x="1820459" y="1642774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CE90D4C-298C-4F13-B9A3-7FF409466490}"/>
                </a:ext>
              </a:extLst>
            </p:cNvPr>
            <p:cNvSpPr/>
            <p:nvPr/>
          </p:nvSpPr>
          <p:spPr>
            <a:xfrm>
              <a:off x="1820459" y="1721676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C79539E1-87A6-4DAF-85D7-6FB3AA8041A3}"/>
                </a:ext>
              </a:extLst>
            </p:cNvPr>
            <p:cNvSpPr/>
            <p:nvPr/>
          </p:nvSpPr>
          <p:spPr>
            <a:xfrm>
              <a:off x="1871745" y="1800577"/>
              <a:ext cx="102572" cy="47341"/>
            </a:xfrm>
            <a:custGeom>
              <a:avLst/>
              <a:gdLst>
                <a:gd name="connsiteX0" fmla="*/ 0 w 102571"/>
                <a:gd name="connsiteY0" fmla="*/ 0 h 47340"/>
                <a:gd name="connsiteX1" fmla="*/ 51286 w 102571"/>
                <a:gd name="connsiteY1" fmla="*/ 47341 h 47340"/>
                <a:gd name="connsiteX2" fmla="*/ 102572 w 102571"/>
                <a:gd name="connsiteY2" fmla="*/ 0 h 47340"/>
                <a:gd name="connsiteX3" fmla="*/ 0 w 102571"/>
                <a:gd name="connsiteY3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" h="47340">
                  <a:moveTo>
                    <a:pt x="0" y="0"/>
                  </a:moveTo>
                  <a:cubicBezTo>
                    <a:pt x="2367" y="26827"/>
                    <a:pt x="24459" y="47341"/>
                    <a:pt x="51286" y="47341"/>
                  </a:cubicBezTo>
                  <a:cubicBezTo>
                    <a:pt x="78112" y="47341"/>
                    <a:pt x="100205" y="26827"/>
                    <a:pt x="10257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4916ABE3-E2B3-4B2D-8D7E-29C7CDFF0717}"/>
                </a:ext>
              </a:extLst>
            </p:cNvPr>
            <p:cNvSpPr/>
            <p:nvPr/>
          </p:nvSpPr>
          <p:spPr>
            <a:xfrm>
              <a:off x="1717887" y="1185146"/>
              <a:ext cx="410288" cy="426068"/>
            </a:xfrm>
            <a:custGeom>
              <a:avLst/>
              <a:gdLst>
                <a:gd name="connsiteX0" fmla="*/ 205144 w 410287"/>
                <a:gd name="connsiteY0" fmla="*/ 0 h 426067"/>
                <a:gd name="connsiteX1" fmla="*/ 205144 w 410287"/>
                <a:gd name="connsiteY1" fmla="*/ 0 h 426067"/>
                <a:gd name="connsiteX2" fmla="*/ 205144 w 410287"/>
                <a:gd name="connsiteY2" fmla="*/ 0 h 426067"/>
                <a:gd name="connsiteX3" fmla="*/ 0 w 410287"/>
                <a:gd name="connsiteY3" fmla="*/ 202777 h 426067"/>
                <a:gd name="connsiteX4" fmla="*/ 0 w 410287"/>
                <a:gd name="connsiteY4" fmla="*/ 209878 h 426067"/>
                <a:gd name="connsiteX5" fmla="*/ 14202 w 410287"/>
                <a:gd name="connsiteY5" fmla="*/ 280889 h 426067"/>
                <a:gd name="connsiteX6" fmla="*/ 49708 w 410287"/>
                <a:gd name="connsiteY6" fmla="*/ 339276 h 426067"/>
                <a:gd name="connsiteX7" fmla="*/ 97838 w 410287"/>
                <a:gd name="connsiteY7" fmla="*/ 417389 h 426067"/>
                <a:gd name="connsiteX8" fmla="*/ 112040 w 410287"/>
                <a:gd name="connsiteY8" fmla="*/ 426068 h 426067"/>
                <a:gd name="connsiteX9" fmla="*/ 298248 w 410287"/>
                <a:gd name="connsiteY9" fmla="*/ 426068 h 426067"/>
                <a:gd name="connsiteX10" fmla="*/ 312450 w 410287"/>
                <a:gd name="connsiteY10" fmla="*/ 417389 h 426067"/>
                <a:gd name="connsiteX11" fmla="*/ 360580 w 410287"/>
                <a:gd name="connsiteY11" fmla="*/ 339276 h 426067"/>
                <a:gd name="connsiteX12" fmla="*/ 396085 w 410287"/>
                <a:gd name="connsiteY12" fmla="*/ 280889 h 426067"/>
                <a:gd name="connsiteX13" fmla="*/ 410288 w 410287"/>
                <a:gd name="connsiteY13" fmla="*/ 209878 h 426067"/>
                <a:gd name="connsiteX14" fmla="*/ 410288 w 410287"/>
                <a:gd name="connsiteY14" fmla="*/ 202777 h 426067"/>
                <a:gd name="connsiteX15" fmla="*/ 205144 w 410287"/>
                <a:gd name="connsiteY15" fmla="*/ 0 h 426067"/>
                <a:gd name="connsiteX16" fmla="*/ 362947 w 410287"/>
                <a:gd name="connsiteY16" fmla="*/ 209089 h 426067"/>
                <a:gd name="connsiteX17" fmla="*/ 351901 w 410287"/>
                <a:gd name="connsiteY17" fmla="*/ 264320 h 426067"/>
                <a:gd name="connsiteX18" fmla="*/ 325074 w 410287"/>
                <a:gd name="connsiteY18" fmla="*/ 307716 h 426067"/>
                <a:gd name="connsiteX19" fmla="*/ 279311 w 410287"/>
                <a:gd name="connsiteY19" fmla="*/ 378727 h 426067"/>
                <a:gd name="connsiteX20" fmla="*/ 205144 w 410287"/>
                <a:gd name="connsiteY20" fmla="*/ 378727 h 426067"/>
                <a:gd name="connsiteX21" fmla="*/ 131765 w 410287"/>
                <a:gd name="connsiteY21" fmla="*/ 378727 h 426067"/>
                <a:gd name="connsiteX22" fmla="*/ 86003 w 410287"/>
                <a:gd name="connsiteY22" fmla="*/ 307716 h 426067"/>
                <a:gd name="connsiteX23" fmla="*/ 59176 w 410287"/>
                <a:gd name="connsiteY23" fmla="*/ 264320 h 426067"/>
                <a:gd name="connsiteX24" fmla="*/ 48130 w 410287"/>
                <a:gd name="connsiteY24" fmla="*/ 209089 h 426067"/>
                <a:gd name="connsiteX25" fmla="*/ 48130 w 410287"/>
                <a:gd name="connsiteY25" fmla="*/ 202777 h 426067"/>
                <a:gd name="connsiteX26" fmla="*/ 205933 w 410287"/>
                <a:gd name="connsiteY26" fmla="*/ 46552 h 426067"/>
                <a:gd name="connsiteX27" fmla="*/ 205933 w 410287"/>
                <a:gd name="connsiteY27" fmla="*/ 46552 h 426067"/>
                <a:gd name="connsiteX28" fmla="*/ 205933 w 410287"/>
                <a:gd name="connsiteY28" fmla="*/ 46552 h 426067"/>
                <a:gd name="connsiteX29" fmla="*/ 205933 w 410287"/>
                <a:gd name="connsiteY29" fmla="*/ 46552 h 426067"/>
                <a:gd name="connsiteX30" fmla="*/ 205933 w 410287"/>
                <a:gd name="connsiteY30" fmla="*/ 46552 h 426067"/>
                <a:gd name="connsiteX31" fmla="*/ 205933 w 410287"/>
                <a:gd name="connsiteY31" fmla="*/ 46552 h 426067"/>
                <a:gd name="connsiteX32" fmla="*/ 205933 w 410287"/>
                <a:gd name="connsiteY32" fmla="*/ 46552 h 426067"/>
                <a:gd name="connsiteX33" fmla="*/ 363736 w 410287"/>
                <a:gd name="connsiteY33" fmla="*/ 202777 h 426067"/>
                <a:gd name="connsiteX34" fmla="*/ 363736 w 410287"/>
                <a:gd name="connsiteY34" fmla="*/ 209089 h 4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0287" h="426067">
                  <a:moveTo>
                    <a:pt x="205144" y="0"/>
                  </a:moveTo>
                  <a:cubicBezTo>
                    <a:pt x="205144" y="0"/>
                    <a:pt x="205144" y="0"/>
                    <a:pt x="205144" y="0"/>
                  </a:cubicBezTo>
                  <a:cubicBezTo>
                    <a:pt x="205144" y="0"/>
                    <a:pt x="205144" y="0"/>
                    <a:pt x="205144" y="0"/>
                  </a:cubicBezTo>
                  <a:cubicBezTo>
                    <a:pt x="93104" y="789"/>
                    <a:pt x="2367" y="90737"/>
                    <a:pt x="0" y="202777"/>
                  </a:cubicBezTo>
                  <a:lnTo>
                    <a:pt x="0" y="209878"/>
                  </a:lnTo>
                  <a:cubicBezTo>
                    <a:pt x="789" y="234337"/>
                    <a:pt x="5523" y="258008"/>
                    <a:pt x="14202" y="280889"/>
                  </a:cubicBezTo>
                  <a:cubicBezTo>
                    <a:pt x="22881" y="302193"/>
                    <a:pt x="34717" y="321918"/>
                    <a:pt x="49708" y="339276"/>
                  </a:cubicBezTo>
                  <a:cubicBezTo>
                    <a:pt x="68644" y="359791"/>
                    <a:pt x="89159" y="400030"/>
                    <a:pt x="97838" y="417389"/>
                  </a:cubicBezTo>
                  <a:cubicBezTo>
                    <a:pt x="100205" y="422912"/>
                    <a:pt x="105728" y="426068"/>
                    <a:pt x="112040" y="426068"/>
                  </a:cubicBezTo>
                  <a:lnTo>
                    <a:pt x="298248" y="426068"/>
                  </a:lnTo>
                  <a:cubicBezTo>
                    <a:pt x="304560" y="426068"/>
                    <a:pt x="310083" y="422912"/>
                    <a:pt x="312450" y="417389"/>
                  </a:cubicBezTo>
                  <a:cubicBezTo>
                    <a:pt x="321129" y="400030"/>
                    <a:pt x="341643" y="359791"/>
                    <a:pt x="360580" y="339276"/>
                  </a:cubicBezTo>
                  <a:cubicBezTo>
                    <a:pt x="375571" y="321918"/>
                    <a:pt x="388195" y="302193"/>
                    <a:pt x="396085" y="280889"/>
                  </a:cubicBezTo>
                  <a:cubicBezTo>
                    <a:pt x="404765" y="258008"/>
                    <a:pt x="409499" y="234337"/>
                    <a:pt x="410288" y="209878"/>
                  </a:cubicBezTo>
                  <a:lnTo>
                    <a:pt x="410288" y="202777"/>
                  </a:lnTo>
                  <a:cubicBezTo>
                    <a:pt x="407921" y="90737"/>
                    <a:pt x="317184" y="789"/>
                    <a:pt x="205144" y="0"/>
                  </a:cubicBezTo>
                  <a:close/>
                  <a:moveTo>
                    <a:pt x="362947" y="209089"/>
                  </a:moveTo>
                  <a:cubicBezTo>
                    <a:pt x="362158" y="228025"/>
                    <a:pt x="358213" y="246962"/>
                    <a:pt x="351901" y="264320"/>
                  </a:cubicBezTo>
                  <a:cubicBezTo>
                    <a:pt x="345588" y="280100"/>
                    <a:pt x="336909" y="295091"/>
                    <a:pt x="325074" y="307716"/>
                  </a:cubicBezTo>
                  <a:cubicBezTo>
                    <a:pt x="306927" y="329808"/>
                    <a:pt x="291146" y="353479"/>
                    <a:pt x="279311" y="378727"/>
                  </a:cubicBezTo>
                  <a:lnTo>
                    <a:pt x="205144" y="378727"/>
                  </a:lnTo>
                  <a:lnTo>
                    <a:pt x="131765" y="378727"/>
                  </a:lnTo>
                  <a:cubicBezTo>
                    <a:pt x="119141" y="353479"/>
                    <a:pt x="103361" y="329808"/>
                    <a:pt x="86003" y="307716"/>
                  </a:cubicBezTo>
                  <a:cubicBezTo>
                    <a:pt x="74956" y="295091"/>
                    <a:pt x="65488" y="280100"/>
                    <a:pt x="59176" y="264320"/>
                  </a:cubicBezTo>
                  <a:cubicBezTo>
                    <a:pt x="52075" y="246962"/>
                    <a:pt x="48919" y="228025"/>
                    <a:pt x="48130" y="209089"/>
                  </a:cubicBezTo>
                  <a:lnTo>
                    <a:pt x="48130" y="202777"/>
                  </a:lnTo>
                  <a:cubicBezTo>
                    <a:pt x="49708" y="116774"/>
                    <a:pt x="119930" y="47341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05933" y="46552"/>
                    <a:pt x="205933" y="46552"/>
                    <a:pt x="205933" y="46552"/>
                  </a:cubicBezTo>
                  <a:cubicBezTo>
                    <a:pt x="205933" y="46552"/>
                    <a:pt x="205933" y="46552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91935" y="47341"/>
                    <a:pt x="362158" y="115985"/>
                    <a:pt x="363736" y="202777"/>
                  </a:cubicBezTo>
                  <a:lnTo>
                    <a:pt x="363736" y="209089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2" name="Graphic 28" descr="Single gear">
            <a:extLst>
              <a:ext uri="{FF2B5EF4-FFF2-40B4-BE49-F238E27FC236}">
                <a16:creationId xmlns:a16="http://schemas.microsoft.com/office/drawing/2014/main" id="{160EC8C2-D6EB-444F-8943-5976ADE93E00}"/>
              </a:ext>
            </a:extLst>
          </p:cNvPr>
          <p:cNvSpPr/>
          <p:nvPr/>
        </p:nvSpPr>
        <p:spPr>
          <a:xfrm>
            <a:off x="5708620" y="2858926"/>
            <a:ext cx="649906" cy="649906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7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3" name="Graphic 35" descr="Bullseye">
            <a:extLst>
              <a:ext uri="{FF2B5EF4-FFF2-40B4-BE49-F238E27FC236}">
                <a16:creationId xmlns:a16="http://schemas.microsoft.com/office/drawing/2014/main" id="{9B4E1F09-CCB2-42FC-87B7-C4C5165FC0D6}"/>
              </a:ext>
            </a:extLst>
          </p:cNvPr>
          <p:cNvGrpSpPr/>
          <p:nvPr/>
        </p:nvGrpSpPr>
        <p:grpSpPr>
          <a:xfrm>
            <a:off x="5642615" y="1499606"/>
            <a:ext cx="781916" cy="781916"/>
            <a:chOff x="9858008" y="1255004"/>
            <a:chExt cx="645511" cy="64551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4" name="Freeform 38">
              <a:extLst>
                <a:ext uri="{FF2B5EF4-FFF2-40B4-BE49-F238E27FC236}">
                  <a16:creationId xmlns:a16="http://schemas.microsoft.com/office/drawing/2014/main" id="{00CC1877-970F-4CBB-9084-96C80ED9D18B}"/>
                </a:ext>
              </a:extLst>
            </p:cNvPr>
            <p:cNvSpPr/>
            <p:nvPr/>
          </p:nvSpPr>
          <p:spPr>
            <a:xfrm>
              <a:off x="10102764" y="1312159"/>
              <a:ext cx="342928" cy="342928"/>
            </a:xfrm>
            <a:custGeom>
              <a:avLst/>
              <a:gdLst>
                <a:gd name="connsiteX0" fmla="*/ 283083 w 342927"/>
                <a:gd name="connsiteY0" fmla="*/ 60517 h 342927"/>
                <a:gd name="connsiteX1" fmla="*/ 276359 w 342927"/>
                <a:gd name="connsiteY1" fmla="*/ 0 h 342927"/>
                <a:gd name="connsiteX2" fmla="*/ 202395 w 342927"/>
                <a:gd name="connsiteY2" fmla="*/ 73965 h 342927"/>
                <a:gd name="connsiteX3" fmla="*/ 206429 w 342927"/>
                <a:gd name="connsiteY3" fmla="*/ 108930 h 342927"/>
                <a:gd name="connsiteX4" fmla="*/ 98844 w 342927"/>
                <a:gd name="connsiteY4" fmla="*/ 216515 h 342927"/>
                <a:gd name="connsiteX5" fmla="*/ 67241 w 342927"/>
                <a:gd name="connsiteY5" fmla="*/ 208446 h 342927"/>
                <a:gd name="connsiteX6" fmla="*/ 0 w 342927"/>
                <a:gd name="connsiteY6" fmla="*/ 275687 h 342927"/>
                <a:gd name="connsiteX7" fmla="*/ 67241 w 342927"/>
                <a:gd name="connsiteY7" fmla="*/ 342928 h 342927"/>
                <a:gd name="connsiteX8" fmla="*/ 134481 w 342927"/>
                <a:gd name="connsiteY8" fmla="*/ 275687 h 342927"/>
                <a:gd name="connsiteX9" fmla="*/ 127085 w 342927"/>
                <a:gd name="connsiteY9" fmla="*/ 244756 h 342927"/>
                <a:gd name="connsiteX10" fmla="*/ 234670 w 342927"/>
                <a:gd name="connsiteY10" fmla="*/ 137171 h 342927"/>
                <a:gd name="connsiteX11" fmla="*/ 269635 w 342927"/>
                <a:gd name="connsiteY11" fmla="*/ 141206 h 342927"/>
                <a:gd name="connsiteX12" fmla="*/ 343600 w 342927"/>
                <a:gd name="connsiteY12" fmla="*/ 67241 h 342927"/>
                <a:gd name="connsiteX13" fmla="*/ 283083 w 342927"/>
                <a:gd name="connsiteY13" fmla="*/ 60517 h 34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27" h="342927">
                  <a:moveTo>
                    <a:pt x="283083" y="60517"/>
                  </a:moveTo>
                  <a:lnTo>
                    <a:pt x="276359" y="0"/>
                  </a:lnTo>
                  <a:lnTo>
                    <a:pt x="202395" y="73965"/>
                  </a:lnTo>
                  <a:lnTo>
                    <a:pt x="206429" y="108930"/>
                  </a:lnTo>
                  <a:lnTo>
                    <a:pt x="98844" y="216515"/>
                  </a:lnTo>
                  <a:cubicBezTo>
                    <a:pt x="89430" y="211808"/>
                    <a:pt x="78672" y="208446"/>
                    <a:pt x="67241" y="208446"/>
                  </a:cubicBezTo>
                  <a:cubicBezTo>
                    <a:pt x="30258" y="208446"/>
                    <a:pt x="0" y="238705"/>
                    <a:pt x="0" y="275687"/>
                  </a:cubicBezTo>
                  <a:cubicBezTo>
                    <a:pt x="0" y="312669"/>
                    <a:pt x="30258" y="342928"/>
                    <a:pt x="67241" y="342928"/>
                  </a:cubicBezTo>
                  <a:cubicBezTo>
                    <a:pt x="104223" y="342928"/>
                    <a:pt x="134481" y="312669"/>
                    <a:pt x="134481" y="275687"/>
                  </a:cubicBezTo>
                  <a:cubicBezTo>
                    <a:pt x="134481" y="264256"/>
                    <a:pt x="131792" y="254170"/>
                    <a:pt x="127085" y="244756"/>
                  </a:cubicBezTo>
                  <a:lnTo>
                    <a:pt x="234670" y="137171"/>
                  </a:lnTo>
                  <a:lnTo>
                    <a:pt x="269635" y="141206"/>
                  </a:lnTo>
                  <a:lnTo>
                    <a:pt x="343600" y="67241"/>
                  </a:lnTo>
                  <a:lnTo>
                    <a:pt x="283083" y="6051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 39">
              <a:extLst>
                <a:ext uri="{FF2B5EF4-FFF2-40B4-BE49-F238E27FC236}">
                  <a16:creationId xmlns:a16="http://schemas.microsoft.com/office/drawing/2014/main" id="{6B6D974C-8007-404B-ACBB-D58F1F32E21F}"/>
                </a:ext>
              </a:extLst>
            </p:cNvPr>
            <p:cNvSpPr/>
            <p:nvPr/>
          </p:nvSpPr>
          <p:spPr>
            <a:xfrm>
              <a:off x="9915163" y="1332331"/>
              <a:ext cx="511030" cy="511030"/>
            </a:xfrm>
            <a:custGeom>
              <a:avLst/>
              <a:gdLst>
                <a:gd name="connsiteX0" fmla="*/ 476064 w 511029"/>
                <a:gd name="connsiteY0" fmla="*/ 139861 h 511029"/>
                <a:gd name="connsiteX1" fmla="*/ 467323 w 511029"/>
                <a:gd name="connsiteY1" fmla="*/ 149274 h 511029"/>
                <a:gd name="connsiteX2" fmla="*/ 454547 w 511029"/>
                <a:gd name="connsiteY2" fmla="*/ 147930 h 511029"/>
                <a:gd name="connsiteX3" fmla="*/ 440427 w 511029"/>
                <a:gd name="connsiteY3" fmla="*/ 145912 h 511029"/>
                <a:gd name="connsiteX4" fmla="*/ 470685 w 511029"/>
                <a:gd name="connsiteY4" fmla="*/ 255515 h 511029"/>
                <a:gd name="connsiteX5" fmla="*/ 255515 w 511029"/>
                <a:gd name="connsiteY5" fmla="*/ 470685 h 511029"/>
                <a:gd name="connsiteX6" fmla="*/ 40344 w 511029"/>
                <a:gd name="connsiteY6" fmla="*/ 255515 h 511029"/>
                <a:gd name="connsiteX7" fmla="*/ 255515 w 511029"/>
                <a:gd name="connsiteY7" fmla="*/ 40344 h 511029"/>
                <a:gd name="connsiteX8" fmla="*/ 365117 w 511029"/>
                <a:gd name="connsiteY8" fmla="*/ 70603 h 511029"/>
                <a:gd name="connsiteX9" fmla="*/ 363772 w 511029"/>
                <a:gd name="connsiteY9" fmla="*/ 57155 h 511029"/>
                <a:gd name="connsiteX10" fmla="*/ 361755 w 511029"/>
                <a:gd name="connsiteY10" fmla="*/ 43706 h 511029"/>
                <a:gd name="connsiteX11" fmla="*/ 371169 w 511029"/>
                <a:gd name="connsiteY11" fmla="*/ 34293 h 511029"/>
                <a:gd name="connsiteX12" fmla="*/ 375876 w 511029"/>
                <a:gd name="connsiteY12" fmla="*/ 29586 h 511029"/>
                <a:gd name="connsiteX13" fmla="*/ 255515 w 511029"/>
                <a:gd name="connsiteY13" fmla="*/ 0 h 511029"/>
                <a:gd name="connsiteX14" fmla="*/ 0 w 511029"/>
                <a:gd name="connsiteY14" fmla="*/ 255515 h 511029"/>
                <a:gd name="connsiteX15" fmla="*/ 255515 w 511029"/>
                <a:gd name="connsiteY15" fmla="*/ 511030 h 511029"/>
                <a:gd name="connsiteX16" fmla="*/ 511030 w 511029"/>
                <a:gd name="connsiteY16" fmla="*/ 255515 h 511029"/>
                <a:gd name="connsiteX17" fmla="*/ 480771 w 511029"/>
                <a:gd name="connsiteY17" fmla="*/ 135826 h 511029"/>
                <a:gd name="connsiteX18" fmla="*/ 476064 w 511029"/>
                <a:gd name="connsiteY18" fmla="*/ 139861 h 51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1029" h="511029">
                  <a:moveTo>
                    <a:pt x="476064" y="139861"/>
                  </a:moveTo>
                  <a:lnTo>
                    <a:pt x="467323" y="149274"/>
                  </a:lnTo>
                  <a:lnTo>
                    <a:pt x="454547" y="147930"/>
                  </a:lnTo>
                  <a:lnTo>
                    <a:pt x="440427" y="145912"/>
                  </a:lnTo>
                  <a:cubicBezTo>
                    <a:pt x="459254" y="178188"/>
                    <a:pt x="470685" y="215170"/>
                    <a:pt x="470685" y="255515"/>
                  </a:cubicBezTo>
                  <a:cubicBezTo>
                    <a:pt x="470685" y="373858"/>
                    <a:pt x="373858" y="470685"/>
                    <a:pt x="255515" y="470685"/>
                  </a:cubicBezTo>
                  <a:cubicBezTo>
                    <a:pt x="137171" y="470685"/>
                    <a:pt x="40344" y="373858"/>
                    <a:pt x="40344" y="255515"/>
                  </a:cubicBezTo>
                  <a:cubicBezTo>
                    <a:pt x="40344" y="137171"/>
                    <a:pt x="137171" y="40344"/>
                    <a:pt x="255515" y="40344"/>
                  </a:cubicBezTo>
                  <a:cubicBezTo>
                    <a:pt x="295187" y="40344"/>
                    <a:pt x="332842" y="51103"/>
                    <a:pt x="365117" y="70603"/>
                  </a:cubicBezTo>
                  <a:lnTo>
                    <a:pt x="363772" y="57155"/>
                  </a:lnTo>
                  <a:lnTo>
                    <a:pt x="361755" y="43706"/>
                  </a:lnTo>
                  <a:lnTo>
                    <a:pt x="371169" y="34293"/>
                  </a:lnTo>
                  <a:lnTo>
                    <a:pt x="375876" y="29586"/>
                  </a:lnTo>
                  <a:cubicBezTo>
                    <a:pt x="339566" y="10759"/>
                    <a:pt x="299221" y="0"/>
                    <a:pt x="255515" y="0"/>
                  </a:cubicBezTo>
                  <a:cubicBezTo>
                    <a:pt x="114309" y="0"/>
                    <a:pt x="0" y="114309"/>
                    <a:pt x="0" y="255515"/>
                  </a:cubicBezTo>
                  <a:cubicBezTo>
                    <a:pt x="0" y="396720"/>
                    <a:pt x="114309" y="511030"/>
                    <a:pt x="255515" y="511030"/>
                  </a:cubicBezTo>
                  <a:cubicBezTo>
                    <a:pt x="396720" y="511030"/>
                    <a:pt x="511030" y="396720"/>
                    <a:pt x="511030" y="255515"/>
                  </a:cubicBezTo>
                  <a:cubicBezTo>
                    <a:pt x="511030" y="211808"/>
                    <a:pt x="500271" y="171464"/>
                    <a:pt x="480771" y="135826"/>
                  </a:cubicBezTo>
                  <a:lnTo>
                    <a:pt x="476064" y="13986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40">
              <a:extLst>
                <a:ext uri="{FF2B5EF4-FFF2-40B4-BE49-F238E27FC236}">
                  <a16:creationId xmlns:a16="http://schemas.microsoft.com/office/drawing/2014/main" id="{6894E2A6-D4AF-44D8-9A02-4E238B0F71BF}"/>
                </a:ext>
              </a:extLst>
            </p:cNvPr>
            <p:cNvSpPr/>
            <p:nvPr/>
          </p:nvSpPr>
          <p:spPr>
            <a:xfrm>
              <a:off x="10009300" y="1426468"/>
              <a:ext cx="322756" cy="322756"/>
            </a:xfrm>
            <a:custGeom>
              <a:avLst/>
              <a:gdLst>
                <a:gd name="connsiteX0" fmla="*/ 273670 w 322755"/>
                <a:gd name="connsiteY0" fmla="*/ 115654 h 322755"/>
                <a:gd name="connsiteX1" fmla="*/ 282411 w 322755"/>
                <a:gd name="connsiteY1" fmla="*/ 161378 h 322755"/>
                <a:gd name="connsiteX2" fmla="*/ 161378 w 322755"/>
                <a:gd name="connsiteY2" fmla="*/ 282411 h 322755"/>
                <a:gd name="connsiteX3" fmla="*/ 40344 w 322755"/>
                <a:gd name="connsiteY3" fmla="*/ 161378 h 322755"/>
                <a:gd name="connsiteX4" fmla="*/ 161378 w 322755"/>
                <a:gd name="connsiteY4" fmla="*/ 40344 h 322755"/>
                <a:gd name="connsiteX5" fmla="*/ 207101 w 322755"/>
                <a:gd name="connsiteY5" fmla="*/ 49086 h 322755"/>
                <a:gd name="connsiteX6" fmla="*/ 237360 w 322755"/>
                <a:gd name="connsiteY6" fmla="*/ 18827 h 322755"/>
                <a:gd name="connsiteX7" fmla="*/ 161378 w 322755"/>
                <a:gd name="connsiteY7" fmla="*/ 0 h 322755"/>
                <a:gd name="connsiteX8" fmla="*/ 0 w 322755"/>
                <a:gd name="connsiteY8" fmla="*/ 161378 h 322755"/>
                <a:gd name="connsiteX9" fmla="*/ 161378 w 322755"/>
                <a:gd name="connsiteY9" fmla="*/ 322756 h 322755"/>
                <a:gd name="connsiteX10" fmla="*/ 322756 w 322755"/>
                <a:gd name="connsiteY10" fmla="*/ 161378 h 322755"/>
                <a:gd name="connsiteX11" fmla="*/ 303928 w 322755"/>
                <a:gd name="connsiteY11" fmla="*/ 85396 h 322755"/>
                <a:gd name="connsiteX12" fmla="*/ 273670 w 322755"/>
                <a:gd name="connsiteY12" fmla="*/ 115654 h 32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2755" h="322755">
                  <a:moveTo>
                    <a:pt x="273670" y="115654"/>
                  </a:moveTo>
                  <a:cubicBezTo>
                    <a:pt x="279721" y="129775"/>
                    <a:pt x="282411" y="145240"/>
                    <a:pt x="282411" y="161378"/>
                  </a:cubicBezTo>
                  <a:cubicBezTo>
                    <a:pt x="282411" y="227946"/>
                    <a:pt x="227946" y="282411"/>
                    <a:pt x="161378" y="282411"/>
                  </a:cubicBezTo>
                  <a:cubicBezTo>
                    <a:pt x="94809" y="282411"/>
                    <a:pt x="40344" y="227946"/>
                    <a:pt x="40344" y="161378"/>
                  </a:cubicBezTo>
                  <a:cubicBezTo>
                    <a:pt x="40344" y="94809"/>
                    <a:pt x="94809" y="40344"/>
                    <a:pt x="161378" y="40344"/>
                  </a:cubicBezTo>
                  <a:cubicBezTo>
                    <a:pt x="177516" y="40344"/>
                    <a:pt x="192981" y="43706"/>
                    <a:pt x="207101" y="49086"/>
                  </a:cubicBezTo>
                  <a:lnTo>
                    <a:pt x="237360" y="18827"/>
                  </a:lnTo>
                  <a:cubicBezTo>
                    <a:pt x="214498" y="6724"/>
                    <a:pt x="188946" y="0"/>
                    <a:pt x="161378" y="0"/>
                  </a:cubicBezTo>
                  <a:cubicBezTo>
                    <a:pt x="72620" y="0"/>
                    <a:pt x="0" y="72620"/>
                    <a:pt x="0" y="161378"/>
                  </a:cubicBezTo>
                  <a:cubicBezTo>
                    <a:pt x="0" y="250136"/>
                    <a:pt x="72620" y="322756"/>
                    <a:pt x="161378" y="322756"/>
                  </a:cubicBezTo>
                  <a:cubicBezTo>
                    <a:pt x="250136" y="322756"/>
                    <a:pt x="322756" y="250136"/>
                    <a:pt x="322756" y="161378"/>
                  </a:cubicBezTo>
                  <a:cubicBezTo>
                    <a:pt x="322756" y="133809"/>
                    <a:pt x="316031" y="108258"/>
                    <a:pt x="303928" y="85396"/>
                  </a:cubicBezTo>
                  <a:lnTo>
                    <a:pt x="273670" y="11565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F183A4F-3463-49B7-A43E-FF447A11B2B0}"/>
              </a:ext>
            </a:extLst>
          </p:cNvPr>
          <p:cNvGrpSpPr/>
          <p:nvPr/>
        </p:nvGrpSpPr>
        <p:grpSpPr>
          <a:xfrm>
            <a:off x="8921977" y="2524548"/>
            <a:ext cx="2937088" cy="1167042"/>
            <a:chOff x="8921977" y="1528280"/>
            <a:chExt cx="2937088" cy="116704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F15B13A-9EA4-4274-BE9F-7FEBCDBA67D4}"/>
                </a:ext>
              </a:extLst>
            </p:cNvPr>
            <p:cNvSpPr txBox="1"/>
            <p:nvPr/>
          </p:nvSpPr>
          <p:spPr>
            <a:xfrm>
              <a:off x="8921977" y="152828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7668F3B-B872-43CF-AD5B-2E2209695BB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FA74A5A-ADB6-4677-8DC3-32AD506EFD55}"/>
              </a:ext>
            </a:extLst>
          </p:cNvPr>
          <p:cNvGrpSpPr/>
          <p:nvPr/>
        </p:nvGrpSpPr>
        <p:grpSpPr>
          <a:xfrm>
            <a:off x="8921977" y="4295195"/>
            <a:ext cx="2937088" cy="1167042"/>
            <a:chOff x="8921977" y="4134941"/>
            <a:chExt cx="2937088" cy="116704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88551C0-B48E-43CC-B053-BE7E7127446A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0EA160-15A6-4805-9559-0A0D46FF648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A407DD7-DA4A-45E4-A455-971B7EADD297}"/>
              </a:ext>
            </a:extLst>
          </p:cNvPr>
          <p:cNvGrpSpPr/>
          <p:nvPr/>
        </p:nvGrpSpPr>
        <p:grpSpPr>
          <a:xfrm>
            <a:off x="332936" y="2524548"/>
            <a:ext cx="2937088" cy="1167042"/>
            <a:chOff x="332936" y="2689321"/>
            <a:chExt cx="2937088" cy="116704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B5C4B4E-9E1B-4D30-AA92-9F89C2910376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43D9F26-E4DB-4FDB-825F-A566D47369E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200A03E-7C5E-49FB-BF08-30273C29C65C}"/>
              </a:ext>
            </a:extLst>
          </p:cNvPr>
          <p:cNvGrpSpPr/>
          <p:nvPr/>
        </p:nvGrpSpPr>
        <p:grpSpPr>
          <a:xfrm>
            <a:off x="332936" y="4295195"/>
            <a:ext cx="2937088" cy="1167042"/>
            <a:chOff x="332936" y="4713893"/>
            <a:chExt cx="2937088" cy="116704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9C370DF-7679-427A-8B72-D292F65C11DA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DA6ECA5-0E83-431F-9025-00E3BD1D3B8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D2F0142-FA45-449A-9DB8-D5ECC0ADE425}"/>
              </a:ext>
            </a:extLst>
          </p:cNvPr>
          <p:cNvGrpSpPr/>
          <p:nvPr/>
        </p:nvGrpSpPr>
        <p:grpSpPr>
          <a:xfrm>
            <a:off x="8929772" y="1224186"/>
            <a:ext cx="2937088" cy="1167042"/>
            <a:chOff x="8921977" y="1528280"/>
            <a:chExt cx="2937088" cy="116704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644C880-61FA-4132-B882-6FABD038639B}"/>
                </a:ext>
              </a:extLst>
            </p:cNvPr>
            <p:cNvSpPr txBox="1"/>
            <p:nvPr/>
          </p:nvSpPr>
          <p:spPr>
            <a:xfrm>
              <a:off x="8921977" y="152828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F022CAF-2E4F-4A87-8A25-1050285F85F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2A3A30A-CA98-4E91-B51E-B5F25B8A3DCC}"/>
              </a:ext>
            </a:extLst>
          </p:cNvPr>
          <p:cNvGrpSpPr/>
          <p:nvPr/>
        </p:nvGrpSpPr>
        <p:grpSpPr>
          <a:xfrm>
            <a:off x="340731" y="1224186"/>
            <a:ext cx="2937088" cy="1167042"/>
            <a:chOff x="332936" y="2689321"/>
            <a:chExt cx="2937088" cy="116704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1B90ABA-C50D-42C9-8998-5B4EDFA26CC2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9F64AC9-D36A-49D8-82B1-424535B8221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9370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529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Thumbs Down with 3 Layers – Slide Template</vt:lpstr>
      <vt:lpstr>Thumbs Down with 3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Thumbs Down with 3 Layers</dc:title>
  <dc:creator>PresentationGO.com</dc:creator>
  <dc:description>© Copyright PresentationGO.com</dc:description>
  <dcterms:created xsi:type="dcterms:W3CDTF">2014-11-26T05:14:11Z</dcterms:created>
  <dcterms:modified xsi:type="dcterms:W3CDTF">2019-11-18T18:11:36Z</dcterms:modified>
  <cp:category>Graphics &amp; Metaphors</cp:category>
</cp:coreProperties>
</file>