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3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Down and 4 Options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3127E7-FC62-4D4C-9B19-59AF13D1020C}"/>
              </a:ext>
            </a:extLst>
          </p:cNvPr>
          <p:cNvGrpSpPr/>
          <p:nvPr/>
        </p:nvGrpSpPr>
        <p:grpSpPr>
          <a:xfrm>
            <a:off x="5942456" y="1163071"/>
            <a:ext cx="2456136" cy="1106115"/>
            <a:chOff x="8921977" y="1394910"/>
            <a:chExt cx="2926080" cy="14748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91FC37-B954-4582-A7B2-1FD73322D6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B01498-B59F-46BB-86DA-B41499DDCC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FFC3C7-EF8E-472F-A71D-FDB78D921BDF}"/>
              </a:ext>
            </a:extLst>
          </p:cNvPr>
          <p:cNvGrpSpPr/>
          <p:nvPr/>
        </p:nvGrpSpPr>
        <p:grpSpPr>
          <a:xfrm>
            <a:off x="5942456" y="2438974"/>
            <a:ext cx="2456136" cy="1106115"/>
            <a:chOff x="8921977" y="1394910"/>
            <a:chExt cx="2926080" cy="14748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43EDA09-3D1B-40D1-BE7F-172DEF85BD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5C0F370-2087-4385-8FD6-BB7CDA59BE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9D736A-6983-4A4D-A56D-427F032192CF}"/>
              </a:ext>
            </a:extLst>
          </p:cNvPr>
          <p:cNvGrpSpPr/>
          <p:nvPr/>
        </p:nvGrpSpPr>
        <p:grpSpPr>
          <a:xfrm>
            <a:off x="5942456" y="3714877"/>
            <a:ext cx="2456136" cy="1106115"/>
            <a:chOff x="8921977" y="1394910"/>
            <a:chExt cx="2926080" cy="14748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F934FC0-74B1-45B3-8FF2-A5608C6436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75FDECB-C589-4B3F-8471-A92EE392A2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189B83-61A3-4002-9E46-6191A78B2607}"/>
              </a:ext>
            </a:extLst>
          </p:cNvPr>
          <p:cNvGrpSpPr/>
          <p:nvPr/>
        </p:nvGrpSpPr>
        <p:grpSpPr>
          <a:xfrm>
            <a:off x="5942456" y="4990780"/>
            <a:ext cx="2456136" cy="1106115"/>
            <a:chOff x="8921977" y="1394910"/>
            <a:chExt cx="2926080" cy="147481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4DA86F-2231-4D66-93DE-266CA90AF1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04.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3AF2DF-A6AE-490B-9DD4-C0B1C3BF3E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9" name="Shape">
            <a:extLst>
              <a:ext uri="{FF2B5EF4-FFF2-40B4-BE49-F238E27FC236}">
                <a16:creationId xmlns:a16="http://schemas.microsoft.com/office/drawing/2014/main" id="{30891512-B6F6-2729-7BFB-BC3F5B25B7A4}"/>
              </a:ext>
            </a:extLst>
          </p:cNvPr>
          <p:cNvSpPr/>
          <p:nvPr/>
        </p:nvSpPr>
        <p:spPr>
          <a:xfrm rot="10800000">
            <a:off x="2210711" y="1691204"/>
            <a:ext cx="3028098" cy="4422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0" h="21543" extrusionOk="0">
                <a:moveTo>
                  <a:pt x="969" y="10482"/>
                </a:moveTo>
                <a:cubicBezTo>
                  <a:pt x="969" y="10482"/>
                  <a:pt x="-1210" y="13640"/>
                  <a:pt x="969" y="20066"/>
                </a:cubicBezTo>
                <a:cubicBezTo>
                  <a:pt x="969" y="20066"/>
                  <a:pt x="3042" y="20224"/>
                  <a:pt x="4354" y="20066"/>
                </a:cubicBezTo>
                <a:cubicBezTo>
                  <a:pt x="5666" y="19908"/>
                  <a:pt x="6533" y="19475"/>
                  <a:pt x="7845" y="19908"/>
                </a:cubicBezTo>
                <a:cubicBezTo>
                  <a:pt x="9157" y="20342"/>
                  <a:pt x="11060" y="21484"/>
                  <a:pt x="12809" y="21525"/>
                </a:cubicBezTo>
                <a:cubicBezTo>
                  <a:pt x="14551" y="21566"/>
                  <a:pt x="20390" y="21525"/>
                  <a:pt x="20390" y="21525"/>
                </a:cubicBezTo>
                <a:cubicBezTo>
                  <a:pt x="20390" y="21525"/>
                  <a:pt x="20390" y="9228"/>
                  <a:pt x="20390" y="9216"/>
                </a:cubicBezTo>
                <a:cubicBezTo>
                  <a:pt x="20390" y="9287"/>
                  <a:pt x="18454" y="9146"/>
                  <a:pt x="18325" y="9129"/>
                </a:cubicBezTo>
                <a:cubicBezTo>
                  <a:pt x="17361" y="9000"/>
                  <a:pt x="16454" y="8689"/>
                  <a:pt x="16446" y="7863"/>
                </a:cubicBezTo>
                <a:cubicBezTo>
                  <a:pt x="16430" y="7031"/>
                  <a:pt x="16673" y="6188"/>
                  <a:pt x="16867" y="5373"/>
                </a:cubicBezTo>
                <a:cubicBezTo>
                  <a:pt x="17045" y="4635"/>
                  <a:pt x="17337" y="3885"/>
                  <a:pt x="17248" y="3130"/>
                </a:cubicBezTo>
                <a:cubicBezTo>
                  <a:pt x="17199" y="2667"/>
                  <a:pt x="17029" y="2210"/>
                  <a:pt x="16794" y="1776"/>
                </a:cubicBezTo>
                <a:cubicBezTo>
                  <a:pt x="16324" y="915"/>
                  <a:pt x="15199" y="-34"/>
                  <a:pt x="13773" y="1"/>
                </a:cubicBezTo>
                <a:cubicBezTo>
                  <a:pt x="13757" y="1"/>
                  <a:pt x="13749" y="1"/>
                  <a:pt x="13733" y="1"/>
                </a:cubicBezTo>
                <a:cubicBezTo>
                  <a:pt x="11384" y="77"/>
                  <a:pt x="13190" y="3217"/>
                  <a:pt x="12315" y="5268"/>
                </a:cubicBezTo>
                <a:cubicBezTo>
                  <a:pt x="11441" y="7318"/>
                  <a:pt x="9967" y="7752"/>
                  <a:pt x="8719" y="8543"/>
                </a:cubicBezTo>
                <a:cubicBezTo>
                  <a:pt x="7472" y="9334"/>
                  <a:pt x="7083" y="10242"/>
                  <a:pt x="6484" y="10359"/>
                </a:cubicBezTo>
                <a:cubicBezTo>
                  <a:pt x="5877" y="10482"/>
                  <a:pt x="969" y="10482"/>
                  <a:pt x="969" y="1048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EF351A9B-AC21-E2F9-958F-E6FA180E5DBA}"/>
              </a:ext>
            </a:extLst>
          </p:cNvPr>
          <p:cNvSpPr/>
          <p:nvPr/>
        </p:nvSpPr>
        <p:spPr>
          <a:xfrm rot="10800000">
            <a:off x="1326006" y="3564692"/>
            <a:ext cx="1988334" cy="69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6" y="0"/>
                </a:moveTo>
                <a:lnTo>
                  <a:pt x="3624" y="0"/>
                </a:lnTo>
                <a:cubicBezTo>
                  <a:pt x="1627" y="0"/>
                  <a:pt x="0" y="4848"/>
                  <a:pt x="0" y="10800"/>
                </a:cubicBezTo>
                <a:lnTo>
                  <a:pt x="0" y="10800"/>
                </a:lnTo>
                <a:cubicBezTo>
                  <a:pt x="0" y="16752"/>
                  <a:pt x="1627" y="21600"/>
                  <a:pt x="3624" y="21600"/>
                </a:cubicBezTo>
                <a:lnTo>
                  <a:pt x="17976" y="21600"/>
                </a:lnTo>
                <a:cubicBezTo>
                  <a:pt x="19973" y="21600"/>
                  <a:pt x="21600" y="16752"/>
                  <a:pt x="21600" y="10800"/>
                </a:cubicBezTo>
                <a:lnTo>
                  <a:pt x="21600" y="10800"/>
                </a:lnTo>
                <a:cubicBezTo>
                  <a:pt x="21600" y="4809"/>
                  <a:pt x="19973" y="0"/>
                  <a:pt x="179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76A056F4-9400-84A1-432E-17FF6F193B1E}"/>
              </a:ext>
            </a:extLst>
          </p:cNvPr>
          <p:cNvSpPr/>
          <p:nvPr/>
        </p:nvSpPr>
        <p:spPr>
          <a:xfrm rot="10800000">
            <a:off x="1234685" y="2877130"/>
            <a:ext cx="2079656" cy="69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5" y="0"/>
                </a:moveTo>
                <a:lnTo>
                  <a:pt x="3465" y="0"/>
                </a:lnTo>
                <a:cubicBezTo>
                  <a:pt x="1556" y="0"/>
                  <a:pt x="0" y="4848"/>
                  <a:pt x="0" y="10800"/>
                </a:cubicBezTo>
                <a:cubicBezTo>
                  <a:pt x="0" y="16752"/>
                  <a:pt x="1556" y="21600"/>
                  <a:pt x="3465" y="21600"/>
                </a:cubicBezTo>
                <a:lnTo>
                  <a:pt x="18135" y="21600"/>
                </a:lnTo>
                <a:cubicBezTo>
                  <a:pt x="20044" y="21600"/>
                  <a:pt x="21600" y="16752"/>
                  <a:pt x="21600" y="10800"/>
                </a:cubicBezTo>
                <a:cubicBezTo>
                  <a:pt x="21600" y="4848"/>
                  <a:pt x="20044" y="0"/>
                  <a:pt x="181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D6570C08-3D9B-4884-F036-F085D1B81905}"/>
              </a:ext>
            </a:extLst>
          </p:cNvPr>
          <p:cNvSpPr/>
          <p:nvPr/>
        </p:nvSpPr>
        <p:spPr>
          <a:xfrm rot="10800000">
            <a:off x="1447766" y="2189567"/>
            <a:ext cx="1866575" cy="69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39" y="0"/>
                </a:moveTo>
                <a:lnTo>
                  <a:pt x="3861" y="0"/>
                </a:lnTo>
                <a:cubicBezTo>
                  <a:pt x="1733" y="0"/>
                  <a:pt x="0" y="4848"/>
                  <a:pt x="0" y="10800"/>
                </a:cubicBezTo>
                <a:cubicBezTo>
                  <a:pt x="0" y="16752"/>
                  <a:pt x="1733" y="21600"/>
                  <a:pt x="3861" y="21600"/>
                </a:cubicBezTo>
                <a:lnTo>
                  <a:pt x="17739" y="21600"/>
                </a:lnTo>
                <a:cubicBezTo>
                  <a:pt x="19867" y="21600"/>
                  <a:pt x="21600" y="16752"/>
                  <a:pt x="21600" y="10800"/>
                </a:cubicBezTo>
                <a:cubicBezTo>
                  <a:pt x="21600" y="4848"/>
                  <a:pt x="19867" y="0"/>
                  <a:pt x="1773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140763CD-9A0A-16C8-4978-25261939B4C8}"/>
              </a:ext>
            </a:extLst>
          </p:cNvPr>
          <p:cNvSpPr/>
          <p:nvPr/>
        </p:nvSpPr>
        <p:spPr>
          <a:xfrm rot="10800000">
            <a:off x="1725378" y="1622668"/>
            <a:ext cx="1515908" cy="579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27" y="0"/>
                </a:moveTo>
                <a:lnTo>
                  <a:pt x="3973" y="0"/>
                </a:lnTo>
                <a:cubicBezTo>
                  <a:pt x="1787" y="0"/>
                  <a:pt x="0" y="4810"/>
                  <a:pt x="0" y="10800"/>
                </a:cubicBezTo>
                <a:cubicBezTo>
                  <a:pt x="0" y="16790"/>
                  <a:pt x="1770" y="21600"/>
                  <a:pt x="3973" y="21600"/>
                </a:cubicBezTo>
                <a:lnTo>
                  <a:pt x="17627" y="21600"/>
                </a:lnTo>
                <a:cubicBezTo>
                  <a:pt x="19813" y="21600"/>
                  <a:pt x="21600" y="16790"/>
                  <a:pt x="21600" y="10800"/>
                </a:cubicBezTo>
                <a:cubicBezTo>
                  <a:pt x="21600" y="4810"/>
                  <a:pt x="19813" y="0"/>
                  <a:pt x="1762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4" name="Graphic 10" descr="Cycle with people with solid fill">
            <a:extLst>
              <a:ext uri="{FF2B5EF4-FFF2-40B4-BE49-F238E27FC236}">
                <a16:creationId xmlns:a16="http://schemas.microsoft.com/office/drawing/2014/main" id="{001763B8-6360-03E8-A876-F3CB77262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3175" y="2301079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11" descr="Bar graph with upward trend with solid fill">
            <a:extLst>
              <a:ext uri="{FF2B5EF4-FFF2-40B4-BE49-F238E27FC236}">
                <a16:creationId xmlns:a16="http://schemas.microsoft.com/office/drawing/2014/main" id="{A15A4DE7-F2F0-9445-52E4-289944ADA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6817" y="3676203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14" descr="Gears with solid fill">
            <a:extLst>
              <a:ext uri="{FF2B5EF4-FFF2-40B4-BE49-F238E27FC236}">
                <a16:creationId xmlns:a16="http://schemas.microsoft.com/office/drawing/2014/main" id="{FCE56A0F-4BDE-665D-99E0-A599FB76CF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0094" y="2988642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15" descr="Stopwatch 75% with solid fill">
            <a:extLst>
              <a:ext uri="{FF2B5EF4-FFF2-40B4-BE49-F238E27FC236}">
                <a16:creationId xmlns:a16="http://schemas.microsoft.com/office/drawing/2014/main" id="{7321C6E9-DFE1-203C-FA26-4BA4BAB8D3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98108" y="1677286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8" name="TextBox 24">
            <a:extLst>
              <a:ext uri="{FF2B5EF4-FFF2-40B4-BE49-F238E27FC236}">
                <a16:creationId xmlns:a16="http://schemas.microsoft.com/office/drawing/2014/main" id="{14741FE5-2D1A-8005-3656-ABAE08007386}"/>
              </a:ext>
            </a:extLst>
          </p:cNvPr>
          <p:cNvSpPr txBox="1"/>
          <p:nvPr/>
        </p:nvSpPr>
        <p:spPr>
          <a:xfrm>
            <a:off x="2629432" y="3648762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59" name="TextBox 25">
            <a:extLst>
              <a:ext uri="{FF2B5EF4-FFF2-40B4-BE49-F238E27FC236}">
                <a16:creationId xmlns:a16="http://schemas.microsoft.com/office/drawing/2014/main" id="{B9E7D9B4-241D-5EB9-0FAD-2E4652EE62B9}"/>
              </a:ext>
            </a:extLst>
          </p:cNvPr>
          <p:cNvSpPr txBox="1"/>
          <p:nvPr/>
        </p:nvSpPr>
        <p:spPr>
          <a:xfrm>
            <a:off x="2629432" y="2961200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60" name="TextBox 26">
            <a:extLst>
              <a:ext uri="{FF2B5EF4-FFF2-40B4-BE49-F238E27FC236}">
                <a16:creationId xmlns:a16="http://schemas.microsoft.com/office/drawing/2014/main" id="{89849223-1948-3DE5-8A7B-A1F88D1F3683}"/>
              </a:ext>
            </a:extLst>
          </p:cNvPr>
          <p:cNvSpPr txBox="1"/>
          <p:nvPr/>
        </p:nvSpPr>
        <p:spPr>
          <a:xfrm>
            <a:off x="2629432" y="2273636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61" name="TextBox 27">
            <a:extLst>
              <a:ext uri="{FF2B5EF4-FFF2-40B4-BE49-F238E27FC236}">
                <a16:creationId xmlns:a16="http://schemas.microsoft.com/office/drawing/2014/main" id="{E2F00B5E-F1C0-839F-8AB7-D8E5FF39966F}"/>
              </a:ext>
            </a:extLst>
          </p:cNvPr>
          <p:cNvSpPr txBox="1"/>
          <p:nvPr/>
        </p:nvSpPr>
        <p:spPr>
          <a:xfrm>
            <a:off x="2629432" y="1649843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Thumbs Down and 4 Options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3127E7-FC62-4D4C-9B19-59AF13D1020C}"/>
              </a:ext>
            </a:extLst>
          </p:cNvPr>
          <p:cNvGrpSpPr/>
          <p:nvPr/>
        </p:nvGrpSpPr>
        <p:grpSpPr>
          <a:xfrm>
            <a:off x="5942456" y="1163071"/>
            <a:ext cx="2456136" cy="1106115"/>
            <a:chOff x="8921977" y="1394910"/>
            <a:chExt cx="2926080" cy="147481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991FC37-B954-4582-A7B2-1FD73322D6D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01.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B01498-B59F-46BB-86DA-B41499DDCC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FFC3C7-EF8E-472F-A71D-FDB78D921BDF}"/>
              </a:ext>
            </a:extLst>
          </p:cNvPr>
          <p:cNvGrpSpPr/>
          <p:nvPr/>
        </p:nvGrpSpPr>
        <p:grpSpPr>
          <a:xfrm>
            <a:off x="5942456" y="2438974"/>
            <a:ext cx="2456136" cy="1106115"/>
            <a:chOff x="8921977" y="1394910"/>
            <a:chExt cx="2926080" cy="147481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43EDA09-3D1B-40D1-BE7F-172DEF85BD2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02.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5C0F370-2087-4385-8FD6-BB7CDA59BE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9D736A-6983-4A4D-A56D-427F032192CF}"/>
              </a:ext>
            </a:extLst>
          </p:cNvPr>
          <p:cNvGrpSpPr/>
          <p:nvPr/>
        </p:nvGrpSpPr>
        <p:grpSpPr>
          <a:xfrm>
            <a:off x="5942456" y="3714877"/>
            <a:ext cx="2456136" cy="1106115"/>
            <a:chOff x="8921977" y="1394910"/>
            <a:chExt cx="2926080" cy="147481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F934FC0-74B1-45B3-8FF2-A5608C6436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03.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75FDECB-C589-4B3F-8471-A92EE392A2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189B83-61A3-4002-9E46-6191A78B2607}"/>
              </a:ext>
            </a:extLst>
          </p:cNvPr>
          <p:cNvGrpSpPr/>
          <p:nvPr/>
        </p:nvGrpSpPr>
        <p:grpSpPr>
          <a:xfrm>
            <a:off x="5942456" y="4990780"/>
            <a:ext cx="2456136" cy="1106115"/>
            <a:chOff x="8921977" y="1394910"/>
            <a:chExt cx="2926080" cy="147481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4DA86F-2231-4D66-93DE-266CA90AF1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04.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3AF2DF-A6AE-490B-9DD4-C0B1C3BF3E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Shape">
            <a:extLst>
              <a:ext uri="{FF2B5EF4-FFF2-40B4-BE49-F238E27FC236}">
                <a16:creationId xmlns:a16="http://schemas.microsoft.com/office/drawing/2014/main" id="{D7193434-B694-679C-F36D-990757C42BD5}"/>
              </a:ext>
            </a:extLst>
          </p:cNvPr>
          <p:cNvSpPr/>
          <p:nvPr/>
        </p:nvSpPr>
        <p:spPr>
          <a:xfrm rot="10800000">
            <a:off x="2210711" y="1691204"/>
            <a:ext cx="3028098" cy="4422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90" h="21543" extrusionOk="0">
                <a:moveTo>
                  <a:pt x="969" y="10482"/>
                </a:moveTo>
                <a:cubicBezTo>
                  <a:pt x="969" y="10482"/>
                  <a:pt x="-1210" y="13640"/>
                  <a:pt x="969" y="20066"/>
                </a:cubicBezTo>
                <a:cubicBezTo>
                  <a:pt x="969" y="20066"/>
                  <a:pt x="3042" y="20224"/>
                  <a:pt x="4354" y="20066"/>
                </a:cubicBezTo>
                <a:cubicBezTo>
                  <a:pt x="5666" y="19908"/>
                  <a:pt x="6533" y="19475"/>
                  <a:pt x="7845" y="19908"/>
                </a:cubicBezTo>
                <a:cubicBezTo>
                  <a:pt x="9157" y="20342"/>
                  <a:pt x="11060" y="21484"/>
                  <a:pt x="12809" y="21525"/>
                </a:cubicBezTo>
                <a:cubicBezTo>
                  <a:pt x="14551" y="21566"/>
                  <a:pt x="20390" y="21525"/>
                  <a:pt x="20390" y="21525"/>
                </a:cubicBezTo>
                <a:cubicBezTo>
                  <a:pt x="20390" y="21525"/>
                  <a:pt x="20390" y="9228"/>
                  <a:pt x="20390" y="9216"/>
                </a:cubicBezTo>
                <a:cubicBezTo>
                  <a:pt x="20390" y="9287"/>
                  <a:pt x="18454" y="9146"/>
                  <a:pt x="18325" y="9129"/>
                </a:cubicBezTo>
                <a:cubicBezTo>
                  <a:pt x="17361" y="9000"/>
                  <a:pt x="16454" y="8689"/>
                  <a:pt x="16446" y="7863"/>
                </a:cubicBezTo>
                <a:cubicBezTo>
                  <a:pt x="16430" y="7031"/>
                  <a:pt x="16673" y="6188"/>
                  <a:pt x="16867" y="5373"/>
                </a:cubicBezTo>
                <a:cubicBezTo>
                  <a:pt x="17045" y="4635"/>
                  <a:pt x="17337" y="3885"/>
                  <a:pt x="17248" y="3130"/>
                </a:cubicBezTo>
                <a:cubicBezTo>
                  <a:pt x="17199" y="2667"/>
                  <a:pt x="17029" y="2210"/>
                  <a:pt x="16794" y="1776"/>
                </a:cubicBezTo>
                <a:cubicBezTo>
                  <a:pt x="16324" y="915"/>
                  <a:pt x="15199" y="-34"/>
                  <a:pt x="13773" y="1"/>
                </a:cubicBezTo>
                <a:cubicBezTo>
                  <a:pt x="13757" y="1"/>
                  <a:pt x="13749" y="1"/>
                  <a:pt x="13733" y="1"/>
                </a:cubicBezTo>
                <a:cubicBezTo>
                  <a:pt x="11384" y="77"/>
                  <a:pt x="13190" y="3217"/>
                  <a:pt x="12315" y="5268"/>
                </a:cubicBezTo>
                <a:cubicBezTo>
                  <a:pt x="11441" y="7318"/>
                  <a:pt x="9967" y="7752"/>
                  <a:pt x="8719" y="8543"/>
                </a:cubicBezTo>
                <a:cubicBezTo>
                  <a:pt x="7472" y="9334"/>
                  <a:pt x="7083" y="10242"/>
                  <a:pt x="6484" y="10359"/>
                </a:cubicBezTo>
                <a:cubicBezTo>
                  <a:pt x="5877" y="10482"/>
                  <a:pt x="969" y="10482"/>
                  <a:pt x="969" y="1048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8360075-FF71-6928-DAEE-C06736233A44}"/>
              </a:ext>
            </a:extLst>
          </p:cNvPr>
          <p:cNvSpPr/>
          <p:nvPr/>
        </p:nvSpPr>
        <p:spPr>
          <a:xfrm rot="10800000">
            <a:off x="1326006" y="3564692"/>
            <a:ext cx="1988334" cy="69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76" y="0"/>
                </a:moveTo>
                <a:lnTo>
                  <a:pt x="3624" y="0"/>
                </a:lnTo>
                <a:cubicBezTo>
                  <a:pt x="1627" y="0"/>
                  <a:pt x="0" y="4848"/>
                  <a:pt x="0" y="10800"/>
                </a:cubicBezTo>
                <a:lnTo>
                  <a:pt x="0" y="10800"/>
                </a:lnTo>
                <a:cubicBezTo>
                  <a:pt x="0" y="16752"/>
                  <a:pt x="1627" y="21600"/>
                  <a:pt x="3624" y="21600"/>
                </a:cubicBezTo>
                <a:lnTo>
                  <a:pt x="17976" y="21600"/>
                </a:lnTo>
                <a:cubicBezTo>
                  <a:pt x="19973" y="21600"/>
                  <a:pt x="21600" y="16752"/>
                  <a:pt x="21600" y="10800"/>
                </a:cubicBezTo>
                <a:lnTo>
                  <a:pt x="21600" y="10800"/>
                </a:lnTo>
                <a:cubicBezTo>
                  <a:pt x="21600" y="4809"/>
                  <a:pt x="19973" y="0"/>
                  <a:pt x="179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8FD694F5-2C32-221B-ED7F-A70FDE1F868F}"/>
              </a:ext>
            </a:extLst>
          </p:cNvPr>
          <p:cNvSpPr/>
          <p:nvPr/>
        </p:nvSpPr>
        <p:spPr>
          <a:xfrm rot="10800000">
            <a:off x="1234685" y="2877130"/>
            <a:ext cx="2079656" cy="69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5" y="0"/>
                </a:moveTo>
                <a:lnTo>
                  <a:pt x="3465" y="0"/>
                </a:lnTo>
                <a:cubicBezTo>
                  <a:pt x="1556" y="0"/>
                  <a:pt x="0" y="4848"/>
                  <a:pt x="0" y="10800"/>
                </a:cubicBezTo>
                <a:cubicBezTo>
                  <a:pt x="0" y="16752"/>
                  <a:pt x="1556" y="21600"/>
                  <a:pt x="3465" y="21600"/>
                </a:cubicBezTo>
                <a:lnTo>
                  <a:pt x="18135" y="21600"/>
                </a:lnTo>
                <a:cubicBezTo>
                  <a:pt x="20044" y="21600"/>
                  <a:pt x="21600" y="16752"/>
                  <a:pt x="21600" y="10800"/>
                </a:cubicBezTo>
                <a:cubicBezTo>
                  <a:pt x="21600" y="4848"/>
                  <a:pt x="20044" y="0"/>
                  <a:pt x="181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12B521AA-28D2-916E-5BEA-55A2939FD2DB}"/>
              </a:ext>
            </a:extLst>
          </p:cNvPr>
          <p:cNvSpPr/>
          <p:nvPr/>
        </p:nvSpPr>
        <p:spPr>
          <a:xfrm rot="10800000">
            <a:off x="1447766" y="2189567"/>
            <a:ext cx="1866575" cy="692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39" y="0"/>
                </a:moveTo>
                <a:lnTo>
                  <a:pt x="3861" y="0"/>
                </a:lnTo>
                <a:cubicBezTo>
                  <a:pt x="1733" y="0"/>
                  <a:pt x="0" y="4848"/>
                  <a:pt x="0" y="10800"/>
                </a:cubicBezTo>
                <a:cubicBezTo>
                  <a:pt x="0" y="16752"/>
                  <a:pt x="1733" y="21600"/>
                  <a:pt x="3861" y="21600"/>
                </a:cubicBezTo>
                <a:lnTo>
                  <a:pt x="17739" y="21600"/>
                </a:lnTo>
                <a:cubicBezTo>
                  <a:pt x="19867" y="21600"/>
                  <a:pt x="21600" y="16752"/>
                  <a:pt x="21600" y="10800"/>
                </a:cubicBezTo>
                <a:cubicBezTo>
                  <a:pt x="21600" y="4848"/>
                  <a:pt x="19867" y="0"/>
                  <a:pt x="1773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9F8D990-0F73-1EDC-74AA-805FF51B67D5}"/>
              </a:ext>
            </a:extLst>
          </p:cNvPr>
          <p:cNvSpPr/>
          <p:nvPr/>
        </p:nvSpPr>
        <p:spPr>
          <a:xfrm rot="10800000">
            <a:off x="1725378" y="1622668"/>
            <a:ext cx="1515908" cy="579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27" y="0"/>
                </a:moveTo>
                <a:lnTo>
                  <a:pt x="3973" y="0"/>
                </a:lnTo>
                <a:cubicBezTo>
                  <a:pt x="1787" y="0"/>
                  <a:pt x="0" y="4810"/>
                  <a:pt x="0" y="10800"/>
                </a:cubicBezTo>
                <a:cubicBezTo>
                  <a:pt x="0" y="16790"/>
                  <a:pt x="1770" y="21600"/>
                  <a:pt x="3973" y="21600"/>
                </a:cubicBezTo>
                <a:lnTo>
                  <a:pt x="17627" y="21600"/>
                </a:lnTo>
                <a:cubicBezTo>
                  <a:pt x="19813" y="21600"/>
                  <a:pt x="21600" y="16790"/>
                  <a:pt x="21600" y="10800"/>
                </a:cubicBezTo>
                <a:cubicBezTo>
                  <a:pt x="21600" y="4810"/>
                  <a:pt x="19813" y="0"/>
                  <a:pt x="17627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9" name="Graphic 10" descr="Cycle with people with solid fill">
            <a:extLst>
              <a:ext uri="{FF2B5EF4-FFF2-40B4-BE49-F238E27FC236}">
                <a16:creationId xmlns:a16="http://schemas.microsoft.com/office/drawing/2014/main" id="{DBA9EC12-7D79-EE5A-88F5-C0FF03669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3175" y="2301079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11" descr="Bar graph with upward trend with solid fill">
            <a:extLst>
              <a:ext uri="{FF2B5EF4-FFF2-40B4-BE49-F238E27FC236}">
                <a16:creationId xmlns:a16="http://schemas.microsoft.com/office/drawing/2014/main" id="{6225B466-8E7E-E505-1208-55B60AE8A8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06817" y="3676203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14" descr="Gears with solid fill">
            <a:extLst>
              <a:ext uri="{FF2B5EF4-FFF2-40B4-BE49-F238E27FC236}">
                <a16:creationId xmlns:a16="http://schemas.microsoft.com/office/drawing/2014/main" id="{0EE234A7-1C2A-ABEA-F7BE-27C862CC6D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0094" y="2988642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15" descr="Stopwatch 75% with solid fill">
            <a:extLst>
              <a:ext uri="{FF2B5EF4-FFF2-40B4-BE49-F238E27FC236}">
                <a16:creationId xmlns:a16="http://schemas.microsoft.com/office/drawing/2014/main" id="{BDF575FE-F9E5-4F0F-341A-C202F33FC2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98108" y="1677286"/>
            <a:ext cx="469796" cy="469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24">
            <a:extLst>
              <a:ext uri="{FF2B5EF4-FFF2-40B4-BE49-F238E27FC236}">
                <a16:creationId xmlns:a16="http://schemas.microsoft.com/office/drawing/2014/main" id="{4BF0972E-9DBC-F8DB-52C2-3D3A133D7D6D}"/>
              </a:ext>
            </a:extLst>
          </p:cNvPr>
          <p:cNvSpPr txBox="1"/>
          <p:nvPr/>
        </p:nvSpPr>
        <p:spPr>
          <a:xfrm>
            <a:off x="2629432" y="3648762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01</a:t>
            </a:r>
          </a:p>
        </p:txBody>
      </p:sp>
      <p:sp>
        <p:nvSpPr>
          <p:cNvPr id="44" name="TextBox 25">
            <a:extLst>
              <a:ext uri="{FF2B5EF4-FFF2-40B4-BE49-F238E27FC236}">
                <a16:creationId xmlns:a16="http://schemas.microsoft.com/office/drawing/2014/main" id="{C799B5B3-4F48-75F7-5C0E-CAEC672A4406}"/>
              </a:ext>
            </a:extLst>
          </p:cNvPr>
          <p:cNvSpPr txBox="1"/>
          <p:nvPr/>
        </p:nvSpPr>
        <p:spPr>
          <a:xfrm>
            <a:off x="2629432" y="2961200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02</a:t>
            </a: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064C0BC3-1FA1-AE5B-1B2E-FCC776DB25EE}"/>
              </a:ext>
            </a:extLst>
          </p:cNvPr>
          <p:cNvSpPr txBox="1"/>
          <p:nvPr/>
        </p:nvSpPr>
        <p:spPr>
          <a:xfrm>
            <a:off x="2629432" y="2273636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03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B4FC9ECC-F0D8-2F3E-8FCE-B90CEE3EFBDC}"/>
              </a:ext>
            </a:extLst>
          </p:cNvPr>
          <p:cNvSpPr txBox="1"/>
          <p:nvPr/>
        </p:nvSpPr>
        <p:spPr>
          <a:xfrm>
            <a:off x="2629432" y="1649843"/>
            <a:ext cx="577311" cy="5246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29475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397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Thumbs Down and 4 Options – Slide Template</vt:lpstr>
      <vt:lpstr>Thumbs Down and 4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Thumbs Down and 4 Options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2022-05-10T16:58:54Z</dcterms:modified>
  <cp:category>Graphics &amp; Metaphors</cp:category>
</cp:coreProperties>
</file>