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Up with 3 Layers – Slide Template</a:t>
            </a:r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0" y="3454086"/>
            <a:ext cx="4681673" cy="103877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0" y="4602247"/>
            <a:ext cx="4272023" cy="94545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0" y="1751646"/>
            <a:ext cx="4628367" cy="16078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2677729" y="3454085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2677729" y="4602247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3865479" y="1751646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4253095" y="2510125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4363188" y="3709131"/>
            <a:ext cx="534739" cy="534739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4308881" y="4739177"/>
            <a:ext cx="643356" cy="64335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EC5FEA5-913E-4025-A776-4AAA7DF8F18B}"/>
              </a:ext>
            </a:extLst>
          </p:cNvPr>
          <p:cNvGrpSpPr/>
          <p:nvPr/>
        </p:nvGrpSpPr>
        <p:grpSpPr>
          <a:xfrm>
            <a:off x="6520668" y="3481294"/>
            <a:ext cx="2320578" cy="975796"/>
            <a:chOff x="6573721" y="3507595"/>
            <a:chExt cx="2320578" cy="97579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6573721" y="3507595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6579880" y="3837060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188583-DCBE-4C54-A114-BA4254B428AA}"/>
              </a:ext>
            </a:extLst>
          </p:cNvPr>
          <p:cNvGrpSpPr/>
          <p:nvPr/>
        </p:nvGrpSpPr>
        <p:grpSpPr>
          <a:xfrm>
            <a:off x="6520668" y="4558088"/>
            <a:ext cx="2320578" cy="975796"/>
            <a:chOff x="6573721" y="4590506"/>
            <a:chExt cx="2320578" cy="97579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6573721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6579880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BF1170-BBE2-4E00-8909-660EBD962823}"/>
              </a:ext>
            </a:extLst>
          </p:cNvPr>
          <p:cNvGrpSpPr/>
          <p:nvPr/>
        </p:nvGrpSpPr>
        <p:grpSpPr>
          <a:xfrm>
            <a:off x="175653" y="3481295"/>
            <a:ext cx="2320578" cy="975796"/>
            <a:chOff x="131940" y="3507596"/>
            <a:chExt cx="2320578" cy="97579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131940" y="350759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138099" y="383706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8FE5FA-2563-4827-A664-6B3071EE850F}"/>
              </a:ext>
            </a:extLst>
          </p:cNvPr>
          <p:cNvGrpSpPr/>
          <p:nvPr/>
        </p:nvGrpSpPr>
        <p:grpSpPr>
          <a:xfrm>
            <a:off x="175653" y="4558088"/>
            <a:ext cx="2320578" cy="975796"/>
            <a:chOff x="131940" y="4590506"/>
            <a:chExt cx="2320578" cy="97579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131940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138099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655ADE-5555-436E-BDB7-997C039AC3DC}"/>
              </a:ext>
            </a:extLst>
          </p:cNvPr>
          <p:cNvGrpSpPr/>
          <p:nvPr/>
        </p:nvGrpSpPr>
        <p:grpSpPr>
          <a:xfrm>
            <a:off x="6520668" y="2067658"/>
            <a:ext cx="2320578" cy="975796"/>
            <a:chOff x="6579567" y="2086650"/>
            <a:chExt cx="2320578" cy="97579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6579567" y="2086650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6585726" y="2416115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93E03B-5568-467D-BA9E-51CCCC63374E}"/>
              </a:ext>
            </a:extLst>
          </p:cNvPr>
          <p:cNvGrpSpPr/>
          <p:nvPr/>
        </p:nvGrpSpPr>
        <p:grpSpPr>
          <a:xfrm>
            <a:off x="175653" y="2067658"/>
            <a:ext cx="2320578" cy="975796"/>
            <a:chOff x="137786" y="2086651"/>
            <a:chExt cx="2320578" cy="9757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137786" y="2086651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143945" y="2416116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81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Up with 3 Layers – Slide Template</a:t>
            </a:r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0" y="3454086"/>
            <a:ext cx="4681673" cy="1038776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0" y="4602247"/>
            <a:ext cx="4272023" cy="945455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0" y="1751646"/>
            <a:ext cx="4628367" cy="1607821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2677729" y="3454085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2677729" y="4602247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3865479" y="1751646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4253095" y="2510125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4363188" y="3709131"/>
            <a:ext cx="534739" cy="534739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4308881" y="4739177"/>
            <a:ext cx="643356" cy="64335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EC5FEA5-913E-4025-A776-4AAA7DF8F18B}"/>
              </a:ext>
            </a:extLst>
          </p:cNvPr>
          <p:cNvGrpSpPr/>
          <p:nvPr/>
        </p:nvGrpSpPr>
        <p:grpSpPr>
          <a:xfrm>
            <a:off x="6520668" y="3481294"/>
            <a:ext cx="2320578" cy="975796"/>
            <a:chOff x="6573721" y="3507595"/>
            <a:chExt cx="2320578" cy="97579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6573721" y="3507595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6579880" y="3837060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188583-DCBE-4C54-A114-BA4254B428AA}"/>
              </a:ext>
            </a:extLst>
          </p:cNvPr>
          <p:cNvGrpSpPr/>
          <p:nvPr/>
        </p:nvGrpSpPr>
        <p:grpSpPr>
          <a:xfrm>
            <a:off x="6520668" y="4558088"/>
            <a:ext cx="2320578" cy="975796"/>
            <a:chOff x="6573721" y="4590506"/>
            <a:chExt cx="2320578" cy="97579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6573721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6579880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BF1170-BBE2-4E00-8909-660EBD962823}"/>
              </a:ext>
            </a:extLst>
          </p:cNvPr>
          <p:cNvGrpSpPr/>
          <p:nvPr/>
        </p:nvGrpSpPr>
        <p:grpSpPr>
          <a:xfrm>
            <a:off x="175653" y="3481295"/>
            <a:ext cx="2320578" cy="975796"/>
            <a:chOff x="131940" y="3507596"/>
            <a:chExt cx="2320578" cy="97579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131940" y="350759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138099" y="383706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68FE5FA-2563-4827-A664-6B3071EE850F}"/>
              </a:ext>
            </a:extLst>
          </p:cNvPr>
          <p:cNvGrpSpPr/>
          <p:nvPr/>
        </p:nvGrpSpPr>
        <p:grpSpPr>
          <a:xfrm>
            <a:off x="175653" y="4558088"/>
            <a:ext cx="2320578" cy="975796"/>
            <a:chOff x="131940" y="4590506"/>
            <a:chExt cx="2320578" cy="97579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131940" y="4590506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138099" y="4919971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655ADE-5555-436E-BDB7-997C039AC3DC}"/>
              </a:ext>
            </a:extLst>
          </p:cNvPr>
          <p:cNvGrpSpPr/>
          <p:nvPr/>
        </p:nvGrpSpPr>
        <p:grpSpPr>
          <a:xfrm>
            <a:off x="6520668" y="2067658"/>
            <a:ext cx="2320578" cy="975796"/>
            <a:chOff x="6579567" y="2086650"/>
            <a:chExt cx="2320578" cy="97579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6579567" y="2086650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6585726" y="2416115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93E03B-5568-467D-BA9E-51CCCC63374E}"/>
              </a:ext>
            </a:extLst>
          </p:cNvPr>
          <p:cNvGrpSpPr/>
          <p:nvPr/>
        </p:nvGrpSpPr>
        <p:grpSpPr>
          <a:xfrm>
            <a:off x="175653" y="2067658"/>
            <a:ext cx="2320578" cy="975796"/>
            <a:chOff x="137786" y="2086651"/>
            <a:chExt cx="2320578" cy="9757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137786" y="2086651"/>
              <a:ext cx="23205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143945" y="2416116"/>
              <a:ext cx="231441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158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Up with 3 Layers – Slide Template</vt:lpstr>
      <vt:lpstr>Thumbs Up with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 with 3 Layers</dc:title>
  <dc:creator>PresentationGO.com</dc:creator>
  <dc:description>© Copyright PresentationGO.com</dc:description>
  <dcterms:created xsi:type="dcterms:W3CDTF">2014-11-26T05:14:11Z</dcterms:created>
  <dcterms:modified xsi:type="dcterms:W3CDTF">2019-11-18T17:58:18Z</dcterms:modified>
  <cp:category>Graphics &amp; Metaphors</cp:category>
</cp:coreProperties>
</file>