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29" autoAdjust="0"/>
    <p:restoredTop sz="96433" autoAdjust="0"/>
  </p:normalViewPr>
  <p:slideViewPr>
    <p:cSldViewPr snapToGrid="0" showGuides="1">
      <p:cViewPr varScale="1">
        <p:scale>
          <a:sx n="147" d="100"/>
          <a:sy n="147" d="100"/>
        </p:scale>
        <p:origin x="1002"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07672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4/5/2022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Thumbs Up and 4 Options – Slide Template</a:t>
            </a:r>
          </a:p>
        </p:txBody>
      </p:sp>
      <p:sp>
        <p:nvSpPr>
          <p:cNvPr id="3" name="Shape">
            <a:extLst>
              <a:ext uri="{FF2B5EF4-FFF2-40B4-BE49-F238E27FC236}">
                <a16:creationId xmlns:a16="http://schemas.microsoft.com/office/drawing/2014/main" id="{79BCC97E-2E94-F149-87BC-680068812702}"/>
              </a:ext>
            </a:extLst>
          </p:cNvPr>
          <p:cNvSpPr/>
          <p:nvPr/>
        </p:nvSpPr>
        <p:spPr>
          <a:xfrm>
            <a:off x="3982071" y="1089063"/>
            <a:ext cx="3197296" cy="4670137"/>
          </a:xfrm>
          <a:custGeom>
            <a:avLst/>
            <a:gdLst/>
            <a:ahLst/>
            <a:cxnLst>
              <a:cxn ang="0">
                <a:pos x="wd2" y="hd2"/>
              </a:cxn>
              <a:cxn ang="5400000">
                <a:pos x="wd2" y="hd2"/>
              </a:cxn>
              <a:cxn ang="10800000">
                <a:pos x="wd2" y="hd2"/>
              </a:cxn>
              <a:cxn ang="16200000">
                <a:pos x="wd2" y="hd2"/>
              </a:cxn>
            </a:cxnLst>
            <a:rect l="0" t="0" r="r" b="b"/>
            <a:pathLst>
              <a:path w="20390" h="21543" extrusionOk="0">
                <a:moveTo>
                  <a:pt x="969" y="10482"/>
                </a:moveTo>
                <a:cubicBezTo>
                  <a:pt x="969" y="10482"/>
                  <a:pt x="-1210" y="13640"/>
                  <a:pt x="969" y="20066"/>
                </a:cubicBezTo>
                <a:cubicBezTo>
                  <a:pt x="969" y="20066"/>
                  <a:pt x="3042" y="20224"/>
                  <a:pt x="4354" y="20066"/>
                </a:cubicBezTo>
                <a:cubicBezTo>
                  <a:pt x="5666" y="19908"/>
                  <a:pt x="6533" y="19475"/>
                  <a:pt x="7845" y="19908"/>
                </a:cubicBezTo>
                <a:cubicBezTo>
                  <a:pt x="9157" y="20342"/>
                  <a:pt x="11060" y="21484"/>
                  <a:pt x="12809" y="21525"/>
                </a:cubicBezTo>
                <a:cubicBezTo>
                  <a:pt x="14551" y="21566"/>
                  <a:pt x="20390" y="21525"/>
                  <a:pt x="20390" y="21525"/>
                </a:cubicBezTo>
                <a:cubicBezTo>
                  <a:pt x="20390" y="21525"/>
                  <a:pt x="20390" y="9228"/>
                  <a:pt x="20390" y="9216"/>
                </a:cubicBezTo>
                <a:cubicBezTo>
                  <a:pt x="20390" y="9287"/>
                  <a:pt x="18454" y="9146"/>
                  <a:pt x="18325" y="9129"/>
                </a:cubicBezTo>
                <a:cubicBezTo>
                  <a:pt x="17361" y="9000"/>
                  <a:pt x="16454" y="8689"/>
                  <a:pt x="16446" y="7863"/>
                </a:cubicBezTo>
                <a:cubicBezTo>
                  <a:pt x="16430" y="7031"/>
                  <a:pt x="16673" y="6188"/>
                  <a:pt x="16867" y="5373"/>
                </a:cubicBezTo>
                <a:cubicBezTo>
                  <a:pt x="17045" y="4635"/>
                  <a:pt x="17337" y="3885"/>
                  <a:pt x="17248" y="3130"/>
                </a:cubicBezTo>
                <a:cubicBezTo>
                  <a:pt x="17199" y="2667"/>
                  <a:pt x="17029" y="2210"/>
                  <a:pt x="16794" y="1776"/>
                </a:cubicBezTo>
                <a:cubicBezTo>
                  <a:pt x="16324" y="915"/>
                  <a:pt x="15199" y="-34"/>
                  <a:pt x="13773" y="1"/>
                </a:cubicBezTo>
                <a:cubicBezTo>
                  <a:pt x="13757" y="1"/>
                  <a:pt x="13749" y="1"/>
                  <a:pt x="13733" y="1"/>
                </a:cubicBezTo>
                <a:cubicBezTo>
                  <a:pt x="11384" y="77"/>
                  <a:pt x="13190" y="3217"/>
                  <a:pt x="12315" y="5268"/>
                </a:cubicBezTo>
                <a:cubicBezTo>
                  <a:pt x="11441" y="7318"/>
                  <a:pt x="9967" y="7752"/>
                  <a:pt x="8719" y="8543"/>
                </a:cubicBezTo>
                <a:cubicBezTo>
                  <a:pt x="7472" y="9334"/>
                  <a:pt x="7083" y="10242"/>
                  <a:pt x="6484" y="10359"/>
                </a:cubicBezTo>
                <a:cubicBezTo>
                  <a:pt x="5877" y="10482"/>
                  <a:pt x="969" y="10482"/>
                  <a:pt x="969" y="10482"/>
                </a:cubicBezTo>
                <a:close/>
              </a:path>
            </a:pathLst>
          </a:custGeom>
          <a:solidFill>
            <a:schemeClr val="tx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3FBF8979-868B-714B-ADAC-BFA27D80F0FE}"/>
              </a:ext>
            </a:extLst>
          </p:cNvPr>
          <p:cNvSpPr/>
          <p:nvPr/>
        </p:nvSpPr>
        <p:spPr>
          <a:xfrm>
            <a:off x="6014071" y="3082578"/>
            <a:ext cx="2099435" cy="704528"/>
          </a:xfrm>
          <a:custGeom>
            <a:avLst/>
            <a:gdLst/>
            <a:ahLst/>
            <a:cxnLst>
              <a:cxn ang="0">
                <a:pos x="wd2" y="hd2"/>
              </a:cxn>
              <a:cxn ang="5400000">
                <a:pos x="wd2" y="hd2"/>
              </a:cxn>
              <a:cxn ang="10800000">
                <a:pos x="wd2" y="hd2"/>
              </a:cxn>
              <a:cxn ang="16200000">
                <a:pos x="wd2" y="hd2"/>
              </a:cxn>
            </a:cxnLst>
            <a:rect l="0" t="0" r="r" b="b"/>
            <a:pathLst>
              <a:path w="21600" h="21600" extrusionOk="0">
                <a:moveTo>
                  <a:pt x="17976" y="0"/>
                </a:moveTo>
                <a:lnTo>
                  <a:pt x="3624" y="0"/>
                </a:lnTo>
                <a:cubicBezTo>
                  <a:pt x="1627" y="0"/>
                  <a:pt x="0" y="4848"/>
                  <a:pt x="0" y="10800"/>
                </a:cubicBezTo>
                <a:lnTo>
                  <a:pt x="0" y="10800"/>
                </a:lnTo>
                <a:cubicBezTo>
                  <a:pt x="0" y="16752"/>
                  <a:pt x="1627" y="21600"/>
                  <a:pt x="3624" y="21600"/>
                </a:cubicBezTo>
                <a:lnTo>
                  <a:pt x="17976" y="21600"/>
                </a:lnTo>
                <a:cubicBezTo>
                  <a:pt x="19973" y="21600"/>
                  <a:pt x="21600" y="16752"/>
                  <a:pt x="21600" y="10800"/>
                </a:cubicBezTo>
                <a:lnTo>
                  <a:pt x="21600" y="10800"/>
                </a:lnTo>
                <a:cubicBezTo>
                  <a:pt x="21600" y="4809"/>
                  <a:pt x="19973" y="0"/>
                  <a:pt x="17976"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03EB9FB-ECEC-7241-99B3-3619DB7A94D0}"/>
              </a:ext>
            </a:extLst>
          </p:cNvPr>
          <p:cNvSpPr/>
          <p:nvPr/>
        </p:nvSpPr>
        <p:spPr>
          <a:xfrm>
            <a:off x="6014071" y="3781759"/>
            <a:ext cx="2195858" cy="704528"/>
          </a:xfrm>
          <a:custGeom>
            <a:avLst/>
            <a:gdLst/>
            <a:ahLst/>
            <a:cxnLst>
              <a:cxn ang="0">
                <a:pos x="wd2" y="hd2"/>
              </a:cxn>
              <a:cxn ang="5400000">
                <a:pos x="wd2" y="hd2"/>
              </a:cxn>
              <a:cxn ang="10800000">
                <a:pos x="wd2" y="hd2"/>
              </a:cxn>
              <a:cxn ang="16200000">
                <a:pos x="wd2" y="hd2"/>
              </a:cxn>
            </a:cxnLst>
            <a:rect l="0" t="0" r="r" b="b"/>
            <a:pathLst>
              <a:path w="21600" h="21600" extrusionOk="0">
                <a:moveTo>
                  <a:pt x="18135" y="0"/>
                </a:moveTo>
                <a:lnTo>
                  <a:pt x="3465" y="0"/>
                </a:lnTo>
                <a:cubicBezTo>
                  <a:pt x="1556" y="0"/>
                  <a:pt x="0" y="4848"/>
                  <a:pt x="0" y="10800"/>
                </a:cubicBezTo>
                <a:cubicBezTo>
                  <a:pt x="0" y="16752"/>
                  <a:pt x="1556" y="21600"/>
                  <a:pt x="3465" y="21600"/>
                </a:cubicBezTo>
                <a:lnTo>
                  <a:pt x="18135" y="21600"/>
                </a:lnTo>
                <a:cubicBezTo>
                  <a:pt x="20044" y="21600"/>
                  <a:pt x="21600" y="16752"/>
                  <a:pt x="21600" y="10800"/>
                </a:cubicBezTo>
                <a:cubicBezTo>
                  <a:pt x="21600" y="4848"/>
                  <a:pt x="20044" y="0"/>
                  <a:pt x="18135"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0BC4AC71-B253-B34D-A0B3-776C70F11B08}"/>
              </a:ext>
            </a:extLst>
          </p:cNvPr>
          <p:cNvSpPr/>
          <p:nvPr/>
        </p:nvSpPr>
        <p:spPr>
          <a:xfrm>
            <a:off x="6014071" y="4480940"/>
            <a:ext cx="1970872" cy="704528"/>
          </a:xfrm>
          <a:custGeom>
            <a:avLst/>
            <a:gdLst/>
            <a:ahLst/>
            <a:cxnLst>
              <a:cxn ang="0">
                <a:pos x="wd2" y="hd2"/>
              </a:cxn>
              <a:cxn ang="5400000">
                <a:pos x="wd2" y="hd2"/>
              </a:cxn>
              <a:cxn ang="10800000">
                <a:pos x="wd2" y="hd2"/>
              </a:cxn>
              <a:cxn ang="16200000">
                <a:pos x="wd2" y="hd2"/>
              </a:cxn>
            </a:cxnLst>
            <a:rect l="0" t="0" r="r" b="b"/>
            <a:pathLst>
              <a:path w="21600" h="21600" extrusionOk="0">
                <a:moveTo>
                  <a:pt x="17739" y="0"/>
                </a:moveTo>
                <a:lnTo>
                  <a:pt x="3861" y="0"/>
                </a:lnTo>
                <a:cubicBezTo>
                  <a:pt x="1733" y="0"/>
                  <a:pt x="0" y="4848"/>
                  <a:pt x="0" y="10800"/>
                </a:cubicBezTo>
                <a:cubicBezTo>
                  <a:pt x="0" y="16752"/>
                  <a:pt x="1733" y="21600"/>
                  <a:pt x="3861" y="21600"/>
                </a:cubicBezTo>
                <a:lnTo>
                  <a:pt x="17739" y="21600"/>
                </a:lnTo>
                <a:cubicBezTo>
                  <a:pt x="19867" y="21600"/>
                  <a:pt x="21600" y="16752"/>
                  <a:pt x="21600" y="10800"/>
                </a:cubicBezTo>
                <a:cubicBezTo>
                  <a:pt x="21600" y="4848"/>
                  <a:pt x="19867" y="0"/>
                  <a:pt x="17739"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CA8F6099-3D73-5A4C-A5BA-79CC1B0EA1BB}"/>
              </a:ext>
            </a:extLst>
          </p:cNvPr>
          <p:cNvSpPr/>
          <p:nvPr/>
        </p:nvSpPr>
        <p:spPr>
          <a:xfrm>
            <a:off x="6091208" y="5180122"/>
            <a:ext cx="1600611" cy="588816"/>
          </a:xfrm>
          <a:custGeom>
            <a:avLst/>
            <a:gdLst/>
            <a:ahLst/>
            <a:cxnLst>
              <a:cxn ang="0">
                <a:pos x="wd2" y="hd2"/>
              </a:cxn>
              <a:cxn ang="5400000">
                <a:pos x="wd2" y="hd2"/>
              </a:cxn>
              <a:cxn ang="10800000">
                <a:pos x="wd2" y="hd2"/>
              </a:cxn>
              <a:cxn ang="16200000">
                <a:pos x="wd2" y="hd2"/>
              </a:cxn>
            </a:cxnLst>
            <a:rect l="0" t="0" r="r" b="b"/>
            <a:pathLst>
              <a:path w="21600" h="21600" extrusionOk="0">
                <a:moveTo>
                  <a:pt x="17627" y="0"/>
                </a:moveTo>
                <a:lnTo>
                  <a:pt x="3973" y="0"/>
                </a:lnTo>
                <a:cubicBezTo>
                  <a:pt x="1787" y="0"/>
                  <a:pt x="0" y="4810"/>
                  <a:pt x="0" y="10800"/>
                </a:cubicBezTo>
                <a:cubicBezTo>
                  <a:pt x="0" y="16790"/>
                  <a:pt x="1770" y="21600"/>
                  <a:pt x="3973" y="21600"/>
                </a:cubicBezTo>
                <a:lnTo>
                  <a:pt x="17627" y="21600"/>
                </a:lnTo>
                <a:cubicBezTo>
                  <a:pt x="19813" y="21600"/>
                  <a:pt x="21600" y="16790"/>
                  <a:pt x="21600" y="10800"/>
                </a:cubicBezTo>
                <a:cubicBezTo>
                  <a:pt x="21600" y="4810"/>
                  <a:pt x="19813" y="0"/>
                  <a:pt x="17627" y="0"/>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 name="Graphic 10" descr="Cycle with people with solid fill">
            <a:extLst>
              <a:ext uri="{FF2B5EF4-FFF2-40B4-BE49-F238E27FC236}">
                <a16:creationId xmlns:a16="http://schemas.microsoft.com/office/drawing/2014/main" id="{EF82B316-8870-9C46-B786-6A4AB16F2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2275" y="4579231"/>
            <a:ext cx="496046" cy="496046"/>
          </a:xfrm>
          <a:prstGeom prst="rect">
            <a:avLst/>
          </a:prstGeom>
          <a:effectLst>
            <a:outerShdw blurRad="50800" dist="38100" dir="2700000" algn="tl" rotWithShape="0">
              <a:prstClr val="black">
                <a:alpha val="40000"/>
              </a:prstClr>
            </a:outerShdw>
          </a:effectLst>
        </p:spPr>
      </p:pic>
      <p:pic>
        <p:nvPicPr>
          <p:cNvPr id="9" name="Graphic 11" descr="Bar graph with upward trend with solid fill">
            <a:extLst>
              <a:ext uri="{FF2B5EF4-FFF2-40B4-BE49-F238E27FC236}">
                <a16:creationId xmlns:a16="http://schemas.microsoft.com/office/drawing/2014/main" id="{9EE5B9DB-BC72-6C48-A2C6-BE74D7DBC0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8897" y="3186819"/>
            <a:ext cx="496046" cy="496046"/>
          </a:xfrm>
          <a:prstGeom prst="rect">
            <a:avLst/>
          </a:prstGeom>
          <a:effectLst>
            <a:outerShdw blurRad="50800" dist="38100" dir="2700000" algn="tl" rotWithShape="0">
              <a:prstClr val="black">
                <a:alpha val="40000"/>
              </a:prstClr>
            </a:outerShdw>
          </a:effectLst>
        </p:spPr>
      </p:pic>
      <p:pic>
        <p:nvPicPr>
          <p:cNvPr id="10" name="Graphic 14" descr="Gears with solid fill">
            <a:extLst>
              <a:ext uri="{FF2B5EF4-FFF2-40B4-BE49-F238E27FC236}">
                <a16:creationId xmlns:a16="http://schemas.microsoft.com/office/drawing/2014/main" id="{7E3C1944-AC62-424E-BD38-33C333B319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40298" y="3883025"/>
            <a:ext cx="496046" cy="496046"/>
          </a:xfrm>
          <a:prstGeom prst="rect">
            <a:avLst/>
          </a:prstGeom>
          <a:effectLst>
            <a:outerShdw blurRad="50800" dist="38100" dir="2700000" algn="tl" rotWithShape="0">
              <a:prstClr val="black">
                <a:alpha val="40000"/>
              </a:prstClr>
            </a:outerShdw>
          </a:effectLst>
        </p:spPr>
      </p:pic>
      <p:pic>
        <p:nvPicPr>
          <p:cNvPr id="11" name="Graphic 15" descr="Stopwatch 75% with solid fill">
            <a:extLst>
              <a:ext uri="{FF2B5EF4-FFF2-40B4-BE49-F238E27FC236}">
                <a16:creationId xmlns:a16="http://schemas.microsoft.com/office/drawing/2014/main" id="{4B99F093-9183-0B42-99FA-86BBB6AA33F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86109" y="5226507"/>
            <a:ext cx="496046" cy="496046"/>
          </a:xfrm>
          <a:prstGeom prst="rect">
            <a:avLst/>
          </a:prstGeom>
          <a:effectLst>
            <a:outerShdw blurRad="50800" dist="38100" dir="2700000" algn="tl" rotWithShape="0">
              <a:prstClr val="black">
                <a:alpha val="40000"/>
              </a:prstClr>
            </a:outerShdw>
          </a:effectLst>
        </p:spPr>
      </p:pic>
      <p:sp>
        <p:nvSpPr>
          <p:cNvPr id="12" name="TextBox 24">
            <a:extLst>
              <a:ext uri="{FF2B5EF4-FFF2-40B4-BE49-F238E27FC236}">
                <a16:creationId xmlns:a16="http://schemas.microsoft.com/office/drawing/2014/main" id="{B073A4C0-D663-374E-BC32-D0E1CB5B5643}"/>
              </a:ext>
            </a:extLst>
          </p:cNvPr>
          <p:cNvSpPr txBox="1"/>
          <p:nvPr/>
        </p:nvSpPr>
        <p:spPr>
          <a:xfrm>
            <a:off x="6157389" y="3173232"/>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01</a:t>
            </a:r>
          </a:p>
        </p:txBody>
      </p:sp>
      <p:sp>
        <p:nvSpPr>
          <p:cNvPr id="13" name="TextBox 25">
            <a:extLst>
              <a:ext uri="{FF2B5EF4-FFF2-40B4-BE49-F238E27FC236}">
                <a16:creationId xmlns:a16="http://schemas.microsoft.com/office/drawing/2014/main" id="{24D2BA29-3657-A04F-BA20-98CA2A129651}"/>
              </a:ext>
            </a:extLst>
          </p:cNvPr>
          <p:cNvSpPr txBox="1"/>
          <p:nvPr/>
        </p:nvSpPr>
        <p:spPr>
          <a:xfrm>
            <a:off x="6157389" y="386943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02</a:t>
            </a:r>
          </a:p>
        </p:txBody>
      </p:sp>
      <p:sp>
        <p:nvSpPr>
          <p:cNvPr id="14" name="TextBox 26">
            <a:extLst>
              <a:ext uri="{FF2B5EF4-FFF2-40B4-BE49-F238E27FC236}">
                <a16:creationId xmlns:a16="http://schemas.microsoft.com/office/drawing/2014/main" id="{1B199805-B420-C84F-A8A7-8524825806D3}"/>
              </a:ext>
            </a:extLst>
          </p:cNvPr>
          <p:cNvSpPr txBox="1"/>
          <p:nvPr/>
        </p:nvSpPr>
        <p:spPr>
          <a:xfrm>
            <a:off x="6157389" y="4565644"/>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03</a:t>
            </a:r>
          </a:p>
        </p:txBody>
      </p:sp>
      <p:sp>
        <p:nvSpPr>
          <p:cNvPr id="15" name="TextBox 27">
            <a:extLst>
              <a:ext uri="{FF2B5EF4-FFF2-40B4-BE49-F238E27FC236}">
                <a16:creationId xmlns:a16="http://schemas.microsoft.com/office/drawing/2014/main" id="{6F2F3B6B-788C-E94B-BBFA-6E68F3834787}"/>
              </a:ext>
            </a:extLst>
          </p:cNvPr>
          <p:cNvSpPr txBox="1"/>
          <p:nvPr/>
        </p:nvSpPr>
        <p:spPr>
          <a:xfrm>
            <a:off x="6157389" y="5212920"/>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04</a:t>
            </a:r>
          </a:p>
        </p:txBody>
      </p:sp>
      <p:grpSp>
        <p:nvGrpSpPr>
          <p:cNvPr id="22" name="Group 21">
            <a:extLst>
              <a:ext uri="{FF2B5EF4-FFF2-40B4-BE49-F238E27FC236}">
                <a16:creationId xmlns:a16="http://schemas.microsoft.com/office/drawing/2014/main" id="{933127E7-FC62-4D4C-9B19-59AF13D1020C}"/>
              </a:ext>
            </a:extLst>
          </p:cNvPr>
          <p:cNvGrpSpPr/>
          <p:nvPr/>
        </p:nvGrpSpPr>
        <p:grpSpPr>
          <a:xfrm>
            <a:off x="8666335" y="1242150"/>
            <a:ext cx="2926080" cy="1105487"/>
            <a:chOff x="8921977" y="1466725"/>
            <a:chExt cx="2926080" cy="1105487"/>
          </a:xfrm>
        </p:grpSpPr>
        <p:sp>
          <p:nvSpPr>
            <p:cNvPr id="23" name="TextBox 22">
              <a:extLst>
                <a:ext uri="{FF2B5EF4-FFF2-40B4-BE49-F238E27FC236}">
                  <a16:creationId xmlns:a16="http://schemas.microsoft.com/office/drawing/2014/main" id="{4991FC37-B954-4582-A7B2-1FD73322D6D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01. Lorem Ipsum</a:t>
              </a:r>
            </a:p>
          </p:txBody>
        </p:sp>
        <p:sp>
          <p:nvSpPr>
            <p:cNvPr id="24" name="TextBox 23">
              <a:extLst>
                <a:ext uri="{FF2B5EF4-FFF2-40B4-BE49-F238E27FC236}">
                  <a16:creationId xmlns:a16="http://schemas.microsoft.com/office/drawing/2014/main" id="{30B01498-B59F-46BB-86DA-B41499DDCC16}"/>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25" name="Group 24">
            <a:extLst>
              <a:ext uri="{FF2B5EF4-FFF2-40B4-BE49-F238E27FC236}">
                <a16:creationId xmlns:a16="http://schemas.microsoft.com/office/drawing/2014/main" id="{B7FFC3C7-EF8E-472F-A71D-FDB78D921BDF}"/>
              </a:ext>
            </a:extLst>
          </p:cNvPr>
          <p:cNvGrpSpPr/>
          <p:nvPr/>
        </p:nvGrpSpPr>
        <p:grpSpPr>
          <a:xfrm>
            <a:off x="8666335" y="2515802"/>
            <a:ext cx="2926080" cy="1105487"/>
            <a:chOff x="8921977" y="1466725"/>
            <a:chExt cx="2926080" cy="1105487"/>
          </a:xfrm>
        </p:grpSpPr>
        <p:sp>
          <p:nvSpPr>
            <p:cNvPr id="26" name="TextBox 25">
              <a:extLst>
                <a:ext uri="{FF2B5EF4-FFF2-40B4-BE49-F238E27FC236}">
                  <a16:creationId xmlns:a16="http://schemas.microsoft.com/office/drawing/2014/main" id="{443EDA09-3D1B-40D1-BE7F-172DEF85BD2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02. Lorem Ipsum</a:t>
              </a:r>
            </a:p>
          </p:txBody>
        </p:sp>
        <p:sp>
          <p:nvSpPr>
            <p:cNvPr id="27" name="TextBox 26">
              <a:extLst>
                <a:ext uri="{FF2B5EF4-FFF2-40B4-BE49-F238E27FC236}">
                  <a16:creationId xmlns:a16="http://schemas.microsoft.com/office/drawing/2014/main" id="{D5C0F370-2087-4385-8FD6-BB7CDA59BE7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28" name="Group 27">
            <a:extLst>
              <a:ext uri="{FF2B5EF4-FFF2-40B4-BE49-F238E27FC236}">
                <a16:creationId xmlns:a16="http://schemas.microsoft.com/office/drawing/2014/main" id="{DB9D736A-6983-4A4D-A56D-427F032192CF}"/>
              </a:ext>
            </a:extLst>
          </p:cNvPr>
          <p:cNvGrpSpPr/>
          <p:nvPr/>
        </p:nvGrpSpPr>
        <p:grpSpPr>
          <a:xfrm>
            <a:off x="8666335" y="3789454"/>
            <a:ext cx="2926080" cy="1105487"/>
            <a:chOff x="8921977" y="1466725"/>
            <a:chExt cx="2926080" cy="1105487"/>
          </a:xfrm>
        </p:grpSpPr>
        <p:sp>
          <p:nvSpPr>
            <p:cNvPr id="29" name="TextBox 28">
              <a:extLst>
                <a:ext uri="{FF2B5EF4-FFF2-40B4-BE49-F238E27FC236}">
                  <a16:creationId xmlns:a16="http://schemas.microsoft.com/office/drawing/2014/main" id="{DF934FC0-74B1-45B3-8FF2-A5608C6436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03. Lorem Ipsum</a:t>
              </a:r>
            </a:p>
          </p:txBody>
        </p:sp>
        <p:sp>
          <p:nvSpPr>
            <p:cNvPr id="30" name="TextBox 29">
              <a:extLst>
                <a:ext uri="{FF2B5EF4-FFF2-40B4-BE49-F238E27FC236}">
                  <a16:creationId xmlns:a16="http://schemas.microsoft.com/office/drawing/2014/main" id="{E75FDECB-C589-4B3F-8471-A92EE392A23F}"/>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31" name="Group 30">
            <a:extLst>
              <a:ext uri="{FF2B5EF4-FFF2-40B4-BE49-F238E27FC236}">
                <a16:creationId xmlns:a16="http://schemas.microsoft.com/office/drawing/2014/main" id="{2E189B83-61A3-4002-9E46-6191A78B2607}"/>
              </a:ext>
            </a:extLst>
          </p:cNvPr>
          <p:cNvGrpSpPr/>
          <p:nvPr/>
        </p:nvGrpSpPr>
        <p:grpSpPr>
          <a:xfrm>
            <a:off x="8666335" y="5063106"/>
            <a:ext cx="2926080" cy="1105487"/>
            <a:chOff x="8921977" y="1466725"/>
            <a:chExt cx="2926080" cy="1105487"/>
          </a:xfrm>
        </p:grpSpPr>
        <p:sp>
          <p:nvSpPr>
            <p:cNvPr id="32" name="TextBox 31">
              <a:extLst>
                <a:ext uri="{FF2B5EF4-FFF2-40B4-BE49-F238E27FC236}">
                  <a16:creationId xmlns:a16="http://schemas.microsoft.com/office/drawing/2014/main" id="{AD4DA86F-2231-4D66-93DE-266CA90AF15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lumMod val="50000"/>
                    </a:schemeClr>
                  </a:solidFill>
                </a:rPr>
                <a:t>04. Lorem Ipsum</a:t>
              </a:r>
            </a:p>
          </p:txBody>
        </p:sp>
        <p:sp>
          <p:nvSpPr>
            <p:cNvPr id="33" name="TextBox 32">
              <a:extLst>
                <a:ext uri="{FF2B5EF4-FFF2-40B4-BE49-F238E27FC236}">
                  <a16:creationId xmlns:a16="http://schemas.microsoft.com/office/drawing/2014/main" id="{6B3AF2DF-A6AE-490B-9DD4-C0B1C3BF3E3B}"/>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a:t>
              </a:r>
            </a:p>
          </p:txBody>
        </p:sp>
      </p:grpSp>
      <p:grpSp>
        <p:nvGrpSpPr>
          <p:cNvPr id="34" name="Group 33">
            <a:extLst>
              <a:ext uri="{FF2B5EF4-FFF2-40B4-BE49-F238E27FC236}">
                <a16:creationId xmlns:a16="http://schemas.microsoft.com/office/drawing/2014/main" id="{DB4A58F8-F5D5-40A1-BFD7-E1DE6D5982F1}"/>
              </a:ext>
            </a:extLst>
          </p:cNvPr>
          <p:cNvGrpSpPr/>
          <p:nvPr/>
        </p:nvGrpSpPr>
        <p:grpSpPr>
          <a:xfrm>
            <a:off x="340731" y="3082578"/>
            <a:ext cx="2926080" cy="2736703"/>
            <a:chOff x="332936" y="2627766"/>
            <a:chExt cx="2926080" cy="2736703"/>
          </a:xfrm>
        </p:grpSpPr>
        <p:sp>
          <p:nvSpPr>
            <p:cNvPr id="35" name="TextBox 34">
              <a:extLst>
                <a:ext uri="{FF2B5EF4-FFF2-40B4-BE49-F238E27FC236}">
                  <a16:creationId xmlns:a16="http://schemas.microsoft.com/office/drawing/2014/main" id="{EDAB44F1-6D74-4CF8-8A70-4F0E38EF9B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6" name="TextBox 35">
              <a:extLst>
                <a:ext uri="{FF2B5EF4-FFF2-40B4-BE49-F238E27FC236}">
                  <a16:creationId xmlns:a16="http://schemas.microsoft.com/office/drawing/2014/main" id="{4A3A1E6E-61DD-4930-A247-7EFC52D9059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Thumbs Up and 4 Options – Slide Template</a:t>
            </a:r>
          </a:p>
        </p:txBody>
      </p:sp>
      <p:sp>
        <p:nvSpPr>
          <p:cNvPr id="3" name="Shape">
            <a:extLst>
              <a:ext uri="{FF2B5EF4-FFF2-40B4-BE49-F238E27FC236}">
                <a16:creationId xmlns:a16="http://schemas.microsoft.com/office/drawing/2014/main" id="{79BCC97E-2E94-F149-87BC-680068812702}"/>
              </a:ext>
            </a:extLst>
          </p:cNvPr>
          <p:cNvSpPr/>
          <p:nvPr/>
        </p:nvSpPr>
        <p:spPr>
          <a:xfrm>
            <a:off x="3982071" y="1089063"/>
            <a:ext cx="3197296" cy="4670137"/>
          </a:xfrm>
          <a:custGeom>
            <a:avLst/>
            <a:gdLst/>
            <a:ahLst/>
            <a:cxnLst>
              <a:cxn ang="0">
                <a:pos x="wd2" y="hd2"/>
              </a:cxn>
              <a:cxn ang="5400000">
                <a:pos x="wd2" y="hd2"/>
              </a:cxn>
              <a:cxn ang="10800000">
                <a:pos x="wd2" y="hd2"/>
              </a:cxn>
              <a:cxn ang="16200000">
                <a:pos x="wd2" y="hd2"/>
              </a:cxn>
            </a:cxnLst>
            <a:rect l="0" t="0" r="r" b="b"/>
            <a:pathLst>
              <a:path w="20390" h="21543" extrusionOk="0">
                <a:moveTo>
                  <a:pt x="969" y="10482"/>
                </a:moveTo>
                <a:cubicBezTo>
                  <a:pt x="969" y="10482"/>
                  <a:pt x="-1210" y="13640"/>
                  <a:pt x="969" y="20066"/>
                </a:cubicBezTo>
                <a:cubicBezTo>
                  <a:pt x="969" y="20066"/>
                  <a:pt x="3042" y="20224"/>
                  <a:pt x="4354" y="20066"/>
                </a:cubicBezTo>
                <a:cubicBezTo>
                  <a:pt x="5666" y="19908"/>
                  <a:pt x="6533" y="19475"/>
                  <a:pt x="7845" y="19908"/>
                </a:cubicBezTo>
                <a:cubicBezTo>
                  <a:pt x="9157" y="20342"/>
                  <a:pt x="11060" y="21484"/>
                  <a:pt x="12809" y="21525"/>
                </a:cubicBezTo>
                <a:cubicBezTo>
                  <a:pt x="14551" y="21566"/>
                  <a:pt x="20390" y="21525"/>
                  <a:pt x="20390" y="21525"/>
                </a:cubicBezTo>
                <a:cubicBezTo>
                  <a:pt x="20390" y="21525"/>
                  <a:pt x="20390" y="9228"/>
                  <a:pt x="20390" y="9216"/>
                </a:cubicBezTo>
                <a:cubicBezTo>
                  <a:pt x="20390" y="9287"/>
                  <a:pt x="18454" y="9146"/>
                  <a:pt x="18325" y="9129"/>
                </a:cubicBezTo>
                <a:cubicBezTo>
                  <a:pt x="17361" y="9000"/>
                  <a:pt x="16454" y="8689"/>
                  <a:pt x="16446" y="7863"/>
                </a:cubicBezTo>
                <a:cubicBezTo>
                  <a:pt x="16430" y="7031"/>
                  <a:pt x="16673" y="6188"/>
                  <a:pt x="16867" y="5373"/>
                </a:cubicBezTo>
                <a:cubicBezTo>
                  <a:pt x="17045" y="4635"/>
                  <a:pt x="17337" y="3885"/>
                  <a:pt x="17248" y="3130"/>
                </a:cubicBezTo>
                <a:cubicBezTo>
                  <a:pt x="17199" y="2667"/>
                  <a:pt x="17029" y="2210"/>
                  <a:pt x="16794" y="1776"/>
                </a:cubicBezTo>
                <a:cubicBezTo>
                  <a:pt x="16324" y="915"/>
                  <a:pt x="15199" y="-34"/>
                  <a:pt x="13773" y="1"/>
                </a:cubicBezTo>
                <a:cubicBezTo>
                  <a:pt x="13757" y="1"/>
                  <a:pt x="13749" y="1"/>
                  <a:pt x="13733" y="1"/>
                </a:cubicBezTo>
                <a:cubicBezTo>
                  <a:pt x="11384" y="77"/>
                  <a:pt x="13190" y="3217"/>
                  <a:pt x="12315" y="5268"/>
                </a:cubicBezTo>
                <a:cubicBezTo>
                  <a:pt x="11441" y="7318"/>
                  <a:pt x="9967" y="7752"/>
                  <a:pt x="8719" y="8543"/>
                </a:cubicBezTo>
                <a:cubicBezTo>
                  <a:pt x="7472" y="9334"/>
                  <a:pt x="7083" y="10242"/>
                  <a:pt x="6484" y="10359"/>
                </a:cubicBezTo>
                <a:cubicBezTo>
                  <a:pt x="5877" y="10482"/>
                  <a:pt x="969" y="10482"/>
                  <a:pt x="969" y="10482"/>
                </a:cubicBezTo>
                <a:close/>
              </a:path>
            </a:pathLst>
          </a:custGeom>
          <a:solidFill>
            <a:schemeClr val="bg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Shape">
            <a:extLst>
              <a:ext uri="{FF2B5EF4-FFF2-40B4-BE49-F238E27FC236}">
                <a16:creationId xmlns:a16="http://schemas.microsoft.com/office/drawing/2014/main" id="{3FBF8979-868B-714B-ADAC-BFA27D80F0FE}"/>
              </a:ext>
            </a:extLst>
          </p:cNvPr>
          <p:cNvSpPr/>
          <p:nvPr/>
        </p:nvSpPr>
        <p:spPr>
          <a:xfrm>
            <a:off x="6014071" y="3082578"/>
            <a:ext cx="2099435" cy="704528"/>
          </a:xfrm>
          <a:custGeom>
            <a:avLst/>
            <a:gdLst/>
            <a:ahLst/>
            <a:cxnLst>
              <a:cxn ang="0">
                <a:pos x="wd2" y="hd2"/>
              </a:cxn>
              <a:cxn ang="5400000">
                <a:pos x="wd2" y="hd2"/>
              </a:cxn>
              <a:cxn ang="10800000">
                <a:pos x="wd2" y="hd2"/>
              </a:cxn>
              <a:cxn ang="16200000">
                <a:pos x="wd2" y="hd2"/>
              </a:cxn>
            </a:cxnLst>
            <a:rect l="0" t="0" r="r" b="b"/>
            <a:pathLst>
              <a:path w="21600" h="21600" extrusionOk="0">
                <a:moveTo>
                  <a:pt x="17976" y="0"/>
                </a:moveTo>
                <a:lnTo>
                  <a:pt x="3624" y="0"/>
                </a:lnTo>
                <a:cubicBezTo>
                  <a:pt x="1627" y="0"/>
                  <a:pt x="0" y="4848"/>
                  <a:pt x="0" y="10800"/>
                </a:cubicBezTo>
                <a:lnTo>
                  <a:pt x="0" y="10800"/>
                </a:lnTo>
                <a:cubicBezTo>
                  <a:pt x="0" y="16752"/>
                  <a:pt x="1627" y="21600"/>
                  <a:pt x="3624" y="21600"/>
                </a:cubicBezTo>
                <a:lnTo>
                  <a:pt x="17976" y="21600"/>
                </a:lnTo>
                <a:cubicBezTo>
                  <a:pt x="19973" y="21600"/>
                  <a:pt x="21600" y="16752"/>
                  <a:pt x="21600" y="10800"/>
                </a:cubicBezTo>
                <a:lnTo>
                  <a:pt x="21600" y="10800"/>
                </a:lnTo>
                <a:cubicBezTo>
                  <a:pt x="21600" y="4809"/>
                  <a:pt x="19973" y="0"/>
                  <a:pt x="17976"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303EB9FB-ECEC-7241-99B3-3619DB7A94D0}"/>
              </a:ext>
            </a:extLst>
          </p:cNvPr>
          <p:cNvSpPr/>
          <p:nvPr/>
        </p:nvSpPr>
        <p:spPr>
          <a:xfrm>
            <a:off x="6014071" y="3781759"/>
            <a:ext cx="2195858" cy="704528"/>
          </a:xfrm>
          <a:custGeom>
            <a:avLst/>
            <a:gdLst/>
            <a:ahLst/>
            <a:cxnLst>
              <a:cxn ang="0">
                <a:pos x="wd2" y="hd2"/>
              </a:cxn>
              <a:cxn ang="5400000">
                <a:pos x="wd2" y="hd2"/>
              </a:cxn>
              <a:cxn ang="10800000">
                <a:pos x="wd2" y="hd2"/>
              </a:cxn>
              <a:cxn ang="16200000">
                <a:pos x="wd2" y="hd2"/>
              </a:cxn>
            </a:cxnLst>
            <a:rect l="0" t="0" r="r" b="b"/>
            <a:pathLst>
              <a:path w="21600" h="21600" extrusionOk="0">
                <a:moveTo>
                  <a:pt x="18135" y="0"/>
                </a:moveTo>
                <a:lnTo>
                  <a:pt x="3465" y="0"/>
                </a:lnTo>
                <a:cubicBezTo>
                  <a:pt x="1556" y="0"/>
                  <a:pt x="0" y="4848"/>
                  <a:pt x="0" y="10800"/>
                </a:cubicBezTo>
                <a:cubicBezTo>
                  <a:pt x="0" y="16752"/>
                  <a:pt x="1556" y="21600"/>
                  <a:pt x="3465" y="21600"/>
                </a:cubicBezTo>
                <a:lnTo>
                  <a:pt x="18135" y="21600"/>
                </a:lnTo>
                <a:cubicBezTo>
                  <a:pt x="20044" y="21600"/>
                  <a:pt x="21600" y="16752"/>
                  <a:pt x="21600" y="10800"/>
                </a:cubicBezTo>
                <a:cubicBezTo>
                  <a:pt x="21600" y="4848"/>
                  <a:pt x="20044" y="0"/>
                  <a:pt x="18135" y="0"/>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0BC4AC71-B253-B34D-A0B3-776C70F11B08}"/>
              </a:ext>
            </a:extLst>
          </p:cNvPr>
          <p:cNvSpPr/>
          <p:nvPr/>
        </p:nvSpPr>
        <p:spPr>
          <a:xfrm>
            <a:off x="6014071" y="4480940"/>
            <a:ext cx="1970872" cy="704528"/>
          </a:xfrm>
          <a:custGeom>
            <a:avLst/>
            <a:gdLst/>
            <a:ahLst/>
            <a:cxnLst>
              <a:cxn ang="0">
                <a:pos x="wd2" y="hd2"/>
              </a:cxn>
              <a:cxn ang="5400000">
                <a:pos x="wd2" y="hd2"/>
              </a:cxn>
              <a:cxn ang="10800000">
                <a:pos x="wd2" y="hd2"/>
              </a:cxn>
              <a:cxn ang="16200000">
                <a:pos x="wd2" y="hd2"/>
              </a:cxn>
            </a:cxnLst>
            <a:rect l="0" t="0" r="r" b="b"/>
            <a:pathLst>
              <a:path w="21600" h="21600" extrusionOk="0">
                <a:moveTo>
                  <a:pt x="17739" y="0"/>
                </a:moveTo>
                <a:lnTo>
                  <a:pt x="3861" y="0"/>
                </a:lnTo>
                <a:cubicBezTo>
                  <a:pt x="1733" y="0"/>
                  <a:pt x="0" y="4848"/>
                  <a:pt x="0" y="10800"/>
                </a:cubicBezTo>
                <a:cubicBezTo>
                  <a:pt x="0" y="16752"/>
                  <a:pt x="1733" y="21600"/>
                  <a:pt x="3861" y="21600"/>
                </a:cubicBezTo>
                <a:lnTo>
                  <a:pt x="17739" y="21600"/>
                </a:lnTo>
                <a:cubicBezTo>
                  <a:pt x="19867" y="21600"/>
                  <a:pt x="21600" y="16752"/>
                  <a:pt x="21600" y="10800"/>
                </a:cubicBezTo>
                <a:cubicBezTo>
                  <a:pt x="21600" y="4848"/>
                  <a:pt x="19867" y="0"/>
                  <a:pt x="17739" y="0"/>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CA8F6099-3D73-5A4C-A5BA-79CC1B0EA1BB}"/>
              </a:ext>
            </a:extLst>
          </p:cNvPr>
          <p:cNvSpPr/>
          <p:nvPr/>
        </p:nvSpPr>
        <p:spPr>
          <a:xfrm>
            <a:off x="6091208" y="5180122"/>
            <a:ext cx="1600611" cy="588816"/>
          </a:xfrm>
          <a:custGeom>
            <a:avLst/>
            <a:gdLst/>
            <a:ahLst/>
            <a:cxnLst>
              <a:cxn ang="0">
                <a:pos x="wd2" y="hd2"/>
              </a:cxn>
              <a:cxn ang="5400000">
                <a:pos x="wd2" y="hd2"/>
              </a:cxn>
              <a:cxn ang="10800000">
                <a:pos x="wd2" y="hd2"/>
              </a:cxn>
              <a:cxn ang="16200000">
                <a:pos x="wd2" y="hd2"/>
              </a:cxn>
            </a:cxnLst>
            <a:rect l="0" t="0" r="r" b="b"/>
            <a:pathLst>
              <a:path w="21600" h="21600" extrusionOk="0">
                <a:moveTo>
                  <a:pt x="17627" y="0"/>
                </a:moveTo>
                <a:lnTo>
                  <a:pt x="3973" y="0"/>
                </a:lnTo>
                <a:cubicBezTo>
                  <a:pt x="1787" y="0"/>
                  <a:pt x="0" y="4810"/>
                  <a:pt x="0" y="10800"/>
                </a:cubicBezTo>
                <a:cubicBezTo>
                  <a:pt x="0" y="16790"/>
                  <a:pt x="1770" y="21600"/>
                  <a:pt x="3973" y="21600"/>
                </a:cubicBezTo>
                <a:lnTo>
                  <a:pt x="17627" y="21600"/>
                </a:lnTo>
                <a:cubicBezTo>
                  <a:pt x="19813" y="21600"/>
                  <a:pt x="21600" y="16790"/>
                  <a:pt x="21600" y="10800"/>
                </a:cubicBezTo>
                <a:cubicBezTo>
                  <a:pt x="21600" y="4810"/>
                  <a:pt x="19813" y="0"/>
                  <a:pt x="17627" y="0"/>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8" name="Graphic 10" descr="Cycle with people with solid fill">
            <a:extLst>
              <a:ext uri="{FF2B5EF4-FFF2-40B4-BE49-F238E27FC236}">
                <a16:creationId xmlns:a16="http://schemas.microsoft.com/office/drawing/2014/main" id="{EF82B316-8870-9C46-B786-6A4AB16F2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92275" y="4579231"/>
            <a:ext cx="496046" cy="496046"/>
          </a:xfrm>
          <a:prstGeom prst="rect">
            <a:avLst/>
          </a:prstGeom>
          <a:effectLst>
            <a:outerShdw blurRad="50800" dist="38100" dir="2700000" algn="tl" rotWithShape="0">
              <a:prstClr val="black">
                <a:alpha val="40000"/>
              </a:prstClr>
            </a:outerShdw>
          </a:effectLst>
        </p:spPr>
      </p:pic>
      <p:pic>
        <p:nvPicPr>
          <p:cNvPr id="9" name="Graphic 11" descr="Bar graph with upward trend with solid fill">
            <a:extLst>
              <a:ext uri="{FF2B5EF4-FFF2-40B4-BE49-F238E27FC236}">
                <a16:creationId xmlns:a16="http://schemas.microsoft.com/office/drawing/2014/main" id="{9EE5B9DB-BC72-6C48-A2C6-BE74D7DBC0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8897" y="3186819"/>
            <a:ext cx="496046" cy="496046"/>
          </a:xfrm>
          <a:prstGeom prst="rect">
            <a:avLst/>
          </a:prstGeom>
          <a:effectLst>
            <a:outerShdw blurRad="50800" dist="38100" dir="2700000" algn="tl" rotWithShape="0">
              <a:prstClr val="black">
                <a:alpha val="40000"/>
              </a:prstClr>
            </a:outerShdw>
          </a:effectLst>
        </p:spPr>
      </p:pic>
      <p:pic>
        <p:nvPicPr>
          <p:cNvPr id="10" name="Graphic 14" descr="Gears with solid fill">
            <a:extLst>
              <a:ext uri="{FF2B5EF4-FFF2-40B4-BE49-F238E27FC236}">
                <a16:creationId xmlns:a16="http://schemas.microsoft.com/office/drawing/2014/main" id="{7E3C1944-AC62-424E-BD38-33C333B3190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40298" y="3883025"/>
            <a:ext cx="496046" cy="496046"/>
          </a:xfrm>
          <a:prstGeom prst="rect">
            <a:avLst/>
          </a:prstGeom>
          <a:effectLst>
            <a:outerShdw blurRad="50800" dist="38100" dir="2700000" algn="tl" rotWithShape="0">
              <a:prstClr val="black">
                <a:alpha val="40000"/>
              </a:prstClr>
            </a:outerShdw>
          </a:effectLst>
        </p:spPr>
      </p:pic>
      <p:pic>
        <p:nvPicPr>
          <p:cNvPr id="11" name="Graphic 15" descr="Stopwatch 75% with solid fill">
            <a:extLst>
              <a:ext uri="{FF2B5EF4-FFF2-40B4-BE49-F238E27FC236}">
                <a16:creationId xmlns:a16="http://schemas.microsoft.com/office/drawing/2014/main" id="{4B99F093-9183-0B42-99FA-86BBB6AA33F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86109" y="5226507"/>
            <a:ext cx="496046" cy="496046"/>
          </a:xfrm>
          <a:prstGeom prst="rect">
            <a:avLst/>
          </a:prstGeom>
          <a:effectLst>
            <a:outerShdw blurRad="50800" dist="38100" dir="2700000" algn="tl" rotWithShape="0">
              <a:prstClr val="black">
                <a:alpha val="40000"/>
              </a:prstClr>
            </a:outerShdw>
          </a:effectLst>
        </p:spPr>
      </p:pic>
      <p:sp>
        <p:nvSpPr>
          <p:cNvPr id="12" name="TextBox 24">
            <a:extLst>
              <a:ext uri="{FF2B5EF4-FFF2-40B4-BE49-F238E27FC236}">
                <a16:creationId xmlns:a16="http://schemas.microsoft.com/office/drawing/2014/main" id="{B073A4C0-D663-374E-BC32-D0E1CB5B5643}"/>
              </a:ext>
            </a:extLst>
          </p:cNvPr>
          <p:cNvSpPr txBox="1"/>
          <p:nvPr/>
        </p:nvSpPr>
        <p:spPr>
          <a:xfrm>
            <a:off x="6157389" y="3173232"/>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01</a:t>
            </a:r>
          </a:p>
        </p:txBody>
      </p:sp>
      <p:sp>
        <p:nvSpPr>
          <p:cNvPr id="13" name="TextBox 25">
            <a:extLst>
              <a:ext uri="{FF2B5EF4-FFF2-40B4-BE49-F238E27FC236}">
                <a16:creationId xmlns:a16="http://schemas.microsoft.com/office/drawing/2014/main" id="{24D2BA29-3657-A04F-BA20-98CA2A129651}"/>
              </a:ext>
            </a:extLst>
          </p:cNvPr>
          <p:cNvSpPr txBox="1"/>
          <p:nvPr/>
        </p:nvSpPr>
        <p:spPr>
          <a:xfrm>
            <a:off x="6157389" y="3869438"/>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02</a:t>
            </a:r>
          </a:p>
        </p:txBody>
      </p:sp>
      <p:sp>
        <p:nvSpPr>
          <p:cNvPr id="14" name="TextBox 26">
            <a:extLst>
              <a:ext uri="{FF2B5EF4-FFF2-40B4-BE49-F238E27FC236}">
                <a16:creationId xmlns:a16="http://schemas.microsoft.com/office/drawing/2014/main" id="{1B199805-B420-C84F-A8A7-8524825806D3}"/>
              </a:ext>
            </a:extLst>
          </p:cNvPr>
          <p:cNvSpPr txBox="1"/>
          <p:nvPr/>
        </p:nvSpPr>
        <p:spPr>
          <a:xfrm>
            <a:off x="6157389" y="4565644"/>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03</a:t>
            </a:r>
          </a:p>
        </p:txBody>
      </p:sp>
      <p:sp>
        <p:nvSpPr>
          <p:cNvPr id="15" name="TextBox 27">
            <a:extLst>
              <a:ext uri="{FF2B5EF4-FFF2-40B4-BE49-F238E27FC236}">
                <a16:creationId xmlns:a16="http://schemas.microsoft.com/office/drawing/2014/main" id="{6F2F3B6B-788C-E94B-BBFA-6E68F3834787}"/>
              </a:ext>
            </a:extLst>
          </p:cNvPr>
          <p:cNvSpPr txBox="1"/>
          <p:nvPr/>
        </p:nvSpPr>
        <p:spPr>
          <a:xfrm>
            <a:off x="6157389" y="5212920"/>
            <a:ext cx="550151" cy="523220"/>
          </a:xfrm>
          <a:prstGeom prst="rect">
            <a:avLst/>
          </a:prstGeom>
          <a:noFill/>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t>04</a:t>
            </a:r>
          </a:p>
        </p:txBody>
      </p:sp>
      <p:grpSp>
        <p:nvGrpSpPr>
          <p:cNvPr id="22" name="Group 21">
            <a:extLst>
              <a:ext uri="{FF2B5EF4-FFF2-40B4-BE49-F238E27FC236}">
                <a16:creationId xmlns:a16="http://schemas.microsoft.com/office/drawing/2014/main" id="{933127E7-FC62-4D4C-9B19-59AF13D1020C}"/>
              </a:ext>
            </a:extLst>
          </p:cNvPr>
          <p:cNvGrpSpPr/>
          <p:nvPr/>
        </p:nvGrpSpPr>
        <p:grpSpPr>
          <a:xfrm>
            <a:off x="8666335" y="1242150"/>
            <a:ext cx="2926080" cy="1105487"/>
            <a:chOff x="8921977" y="1466725"/>
            <a:chExt cx="2926080" cy="1105487"/>
          </a:xfrm>
        </p:grpSpPr>
        <p:sp>
          <p:nvSpPr>
            <p:cNvPr id="23" name="TextBox 22">
              <a:extLst>
                <a:ext uri="{FF2B5EF4-FFF2-40B4-BE49-F238E27FC236}">
                  <a16:creationId xmlns:a16="http://schemas.microsoft.com/office/drawing/2014/main" id="{4991FC37-B954-4582-A7B2-1FD73322D6D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2"/>
                  </a:solidFill>
                </a:rPr>
                <a:t>01. Lorem Ipsum</a:t>
              </a:r>
            </a:p>
          </p:txBody>
        </p:sp>
        <p:sp>
          <p:nvSpPr>
            <p:cNvPr id="24" name="TextBox 23">
              <a:extLst>
                <a:ext uri="{FF2B5EF4-FFF2-40B4-BE49-F238E27FC236}">
                  <a16:creationId xmlns:a16="http://schemas.microsoft.com/office/drawing/2014/main" id="{30B01498-B59F-46BB-86DA-B41499DDCC16}"/>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25" name="Group 24">
            <a:extLst>
              <a:ext uri="{FF2B5EF4-FFF2-40B4-BE49-F238E27FC236}">
                <a16:creationId xmlns:a16="http://schemas.microsoft.com/office/drawing/2014/main" id="{B7FFC3C7-EF8E-472F-A71D-FDB78D921BDF}"/>
              </a:ext>
            </a:extLst>
          </p:cNvPr>
          <p:cNvGrpSpPr/>
          <p:nvPr/>
        </p:nvGrpSpPr>
        <p:grpSpPr>
          <a:xfrm>
            <a:off x="8666335" y="2515802"/>
            <a:ext cx="2926080" cy="1105487"/>
            <a:chOff x="8921977" y="1466725"/>
            <a:chExt cx="2926080" cy="1105487"/>
          </a:xfrm>
        </p:grpSpPr>
        <p:sp>
          <p:nvSpPr>
            <p:cNvPr id="26" name="TextBox 25">
              <a:extLst>
                <a:ext uri="{FF2B5EF4-FFF2-40B4-BE49-F238E27FC236}">
                  <a16:creationId xmlns:a16="http://schemas.microsoft.com/office/drawing/2014/main" id="{443EDA09-3D1B-40D1-BE7F-172DEF85BD23}"/>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02. Lorem Ipsum</a:t>
              </a:r>
            </a:p>
          </p:txBody>
        </p:sp>
        <p:sp>
          <p:nvSpPr>
            <p:cNvPr id="27" name="TextBox 26">
              <a:extLst>
                <a:ext uri="{FF2B5EF4-FFF2-40B4-BE49-F238E27FC236}">
                  <a16:creationId xmlns:a16="http://schemas.microsoft.com/office/drawing/2014/main" id="{D5C0F370-2087-4385-8FD6-BB7CDA59BE7C}"/>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28" name="Group 27">
            <a:extLst>
              <a:ext uri="{FF2B5EF4-FFF2-40B4-BE49-F238E27FC236}">
                <a16:creationId xmlns:a16="http://schemas.microsoft.com/office/drawing/2014/main" id="{DB9D736A-6983-4A4D-A56D-427F032192CF}"/>
              </a:ext>
            </a:extLst>
          </p:cNvPr>
          <p:cNvGrpSpPr/>
          <p:nvPr/>
        </p:nvGrpSpPr>
        <p:grpSpPr>
          <a:xfrm>
            <a:off x="8666335" y="3789454"/>
            <a:ext cx="2926080" cy="1105487"/>
            <a:chOff x="8921977" y="1466725"/>
            <a:chExt cx="2926080" cy="1105487"/>
          </a:xfrm>
        </p:grpSpPr>
        <p:sp>
          <p:nvSpPr>
            <p:cNvPr id="29" name="TextBox 28">
              <a:extLst>
                <a:ext uri="{FF2B5EF4-FFF2-40B4-BE49-F238E27FC236}">
                  <a16:creationId xmlns:a16="http://schemas.microsoft.com/office/drawing/2014/main" id="{DF934FC0-74B1-45B3-8FF2-A5608C64363E}"/>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6"/>
                  </a:solidFill>
                </a:rPr>
                <a:t>03. Lorem Ipsum</a:t>
              </a:r>
            </a:p>
          </p:txBody>
        </p:sp>
        <p:sp>
          <p:nvSpPr>
            <p:cNvPr id="30" name="TextBox 29">
              <a:extLst>
                <a:ext uri="{FF2B5EF4-FFF2-40B4-BE49-F238E27FC236}">
                  <a16:creationId xmlns:a16="http://schemas.microsoft.com/office/drawing/2014/main" id="{E75FDECB-C589-4B3F-8471-A92EE392A23F}"/>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31" name="Group 30">
            <a:extLst>
              <a:ext uri="{FF2B5EF4-FFF2-40B4-BE49-F238E27FC236}">
                <a16:creationId xmlns:a16="http://schemas.microsoft.com/office/drawing/2014/main" id="{2E189B83-61A3-4002-9E46-6191A78B2607}"/>
              </a:ext>
            </a:extLst>
          </p:cNvPr>
          <p:cNvGrpSpPr/>
          <p:nvPr/>
        </p:nvGrpSpPr>
        <p:grpSpPr>
          <a:xfrm>
            <a:off x="8666335" y="5063106"/>
            <a:ext cx="2926080" cy="1105487"/>
            <a:chOff x="8921977" y="1466725"/>
            <a:chExt cx="2926080" cy="1105487"/>
          </a:xfrm>
        </p:grpSpPr>
        <p:sp>
          <p:nvSpPr>
            <p:cNvPr id="32" name="TextBox 31">
              <a:extLst>
                <a:ext uri="{FF2B5EF4-FFF2-40B4-BE49-F238E27FC236}">
                  <a16:creationId xmlns:a16="http://schemas.microsoft.com/office/drawing/2014/main" id="{AD4DA86F-2231-4D66-93DE-266CA90AF158}"/>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04. Lorem Ipsum</a:t>
              </a:r>
            </a:p>
          </p:txBody>
        </p:sp>
        <p:sp>
          <p:nvSpPr>
            <p:cNvPr id="33" name="TextBox 32">
              <a:extLst>
                <a:ext uri="{FF2B5EF4-FFF2-40B4-BE49-F238E27FC236}">
                  <a16:creationId xmlns:a16="http://schemas.microsoft.com/office/drawing/2014/main" id="{6B3AF2DF-A6AE-490B-9DD4-C0B1C3BF3E3B}"/>
                </a:ext>
              </a:extLst>
            </p:cNvPr>
            <p:cNvSpPr txBox="1"/>
            <p:nvPr/>
          </p:nvSpPr>
          <p:spPr>
            <a:xfrm>
              <a:off x="8921977" y="1925881"/>
              <a:ext cx="2926080" cy="646331"/>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a:t>
              </a:r>
            </a:p>
          </p:txBody>
        </p:sp>
      </p:grpSp>
      <p:grpSp>
        <p:nvGrpSpPr>
          <p:cNvPr id="34" name="Group 33">
            <a:extLst>
              <a:ext uri="{FF2B5EF4-FFF2-40B4-BE49-F238E27FC236}">
                <a16:creationId xmlns:a16="http://schemas.microsoft.com/office/drawing/2014/main" id="{DB4A58F8-F5D5-40A1-BFD7-E1DE6D5982F1}"/>
              </a:ext>
            </a:extLst>
          </p:cNvPr>
          <p:cNvGrpSpPr/>
          <p:nvPr/>
        </p:nvGrpSpPr>
        <p:grpSpPr>
          <a:xfrm>
            <a:off x="340731" y="3082578"/>
            <a:ext cx="2926080" cy="2736703"/>
            <a:chOff x="332936" y="2627766"/>
            <a:chExt cx="2926080" cy="2736703"/>
          </a:xfrm>
        </p:grpSpPr>
        <p:sp>
          <p:nvSpPr>
            <p:cNvPr id="35" name="TextBox 34">
              <a:extLst>
                <a:ext uri="{FF2B5EF4-FFF2-40B4-BE49-F238E27FC236}">
                  <a16:creationId xmlns:a16="http://schemas.microsoft.com/office/drawing/2014/main" id="{EDAB44F1-6D74-4CF8-8A70-4F0E38EF9B10}"/>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6" name="TextBox 35">
              <a:extLst>
                <a:ext uri="{FF2B5EF4-FFF2-40B4-BE49-F238E27FC236}">
                  <a16:creationId xmlns:a16="http://schemas.microsoft.com/office/drawing/2014/main" id="{4A3A1E6E-61DD-4930-A247-7EFC52D9059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04732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8504</TotalTime>
  <Words>483</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Thumbs Up and 4 Options – Slide Template</vt:lpstr>
      <vt:lpstr>Thumbs Up and 4 Options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Thumbs Up and 4 Options</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2022-04-05T16:25:00Z</dcterms:modified>
  <cp:category>Graphics &amp; Metaphors</cp:category>
</cp:coreProperties>
</file>