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AE78"/>
    <a:srgbClr val="D58C55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5" d="100"/>
          <a:sy n="105" d="100"/>
        </p:scale>
        <p:origin x="150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76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 Up And Down for PowerPoint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4865C0E-13E1-4257-908A-BB14AADD4FED}"/>
              </a:ext>
            </a:extLst>
          </p:cNvPr>
          <p:cNvGrpSpPr/>
          <p:nvPr/>
        </p:nvGrpSpPr>
        <p:grpSpPr>
          <a:xfrm>
            <a:off x="780142" y="3818284"/>
            <a:ext cx="4326825" cy="2151926"/>
            <a:chOff x="8921977" y="1343615"/>
            <a:chExt cx="2937088" cy="215192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692E3CC-0E64-42FB-B50C-8558639D3F1D}"/>
                </a:ext>
              </a:extLst>
            </p:cNvPr>
            <p:cNvSpPr txBox="1"/>
            <p:nvPr/>
          </p:nvSpPr>
          <p:spPr>
            <a:xfrm>
              <a:off x="8921977" y="1343615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cap="all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B24C27A-9E3F-4C89-A3D0-F18C227E1A3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usu et tation essent, illud aperiam explicari ne pri. Ad vix porro appareat. Ea detracto ponderum deserunt pri.</a:t>
              </a:r>
            </a:p>
            <a:p>
              <a:pPr algn="just"/>
              <a:endPara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Dico regione ei quo. Pro case insolens principes cu, ut est detraxit maiestatis, at cum urbanitas.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1A5FF51-5429-40F4-B280-705B26E17CF4}"/>
              </a:ext>
            </a:extLst>
          </p:cNvPr>
          <p:cNvGrpSpPr/>
          <p:nvPr/>
        </p:nvGrpSpPr>
        <p:grpSpPr>
          <a:xfrm>
            <a:off x="7171459" y="3818284"/>
            <a:ext cx="4326825" cy="2151926"/>
            <a:chOff x="8921977" y="1343615"/>
            <a:chExt cx="2937088" cy="215192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36BE29C-5B3D-474D-829F-EC359177714F}"/>
                </a:ext>
              </a:extLst>
            </p:cNvPr>
            <p:cNvSpPr txBox="1"/>
            <p:nvPr/>
          </p:nvSpPr>
          <p:spPr>
            <a:xfrm>
              <a:off x="8921977" y="1343615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cap="all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46F7E8C-8CFF-4A4F-8F48-33FDC6B7245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usu et tation essent, illud aperiam explicari ne pri. Ad vix porro appareat. Ea detracto ponderum deserunt pri.</a:t>
              </a:r>
            </a:p>
            <a:p>
              <a:pPr algn="just"/>
              <a:endPara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Dico regione ei quo. Pro case insolens principes cu, ut est detraxit maiestatis, at cum urbanitas.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0FD1C84-3101-4AC2-9724-9720EE63953C}"/>
              </a:ext>
            </a:extLst>
          </p:cNvPr>
          <p:cNvGrpSpPr/>
          <p:nvPr/>
        </p:nvGrpSpPr>
        <p:grpSpPr>
          <a:xfrm>
            <a:off x="6324218" y="1152053"/>
            <a:ext cx="2947716" cy="2385092"/>
            <a:chOff x="6324218" y="1152053"/>
            <a:chExt cx="2947716" cy="2385092"/>
          </a:xfrm>
        </p:grpSpPr>
        <p:sp>
          <p:nvSpPr>
            <p:cNvPr id="44" name="Line">
              <a:extLst>
                <a:ext uri="{FF2B5EF4-FFF2-40B4-BE49-F238E27FC236}">
                  <a16:creationId xmlns:a16="http://schemas.microsoft.com/office/drawing/2014/main" id="{A15D5ECE-C9AD-4B11-A4BF-CA810A1191E7}"/>
                </a:ext>
              </a:extLst>
            </p:cNvPr>
            <p:cNvSpPr/>
            <p:nvPr/>
          </p:nvSpPr>
          <p:spPr>
            <a:xfrm>
              <a:off x="6354551" y="1301651"/>
              <a:ext cx="2888195" cy="220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24" extrusionOk="0">
                  <a:moveTo>
                    <a:pt x="0" y="9052"/>
                  </a:moveTo>
                  <a:cubicBezTo>
                    <a:pt x="0" y="9052"/>
                    <a:pt x="3150" y="8784"/>
                    <a:pt x="3934" y="8851"/>
                  </a:cubicBezTo>
                  <a:cubicBezTo>
                    <a:pt x="4718" y="8918"/>
                    <a:pt x="6686" y="9107"/>
                    <a:pt x="7195" y="9258"/>
                  </a:cubicBezTo>
                  <a:cubicBezTo>
                    <a:pt x="7703" y="9409"/>
                    <a:pt x="9536" y="9897"/>
                    <a:pt x="9910" y="9943"/>
                  </a:cubicBezTo>
                  <a:cubicBezTo>
                    <a:pt x="10283" y="9987"/>
                    <a:pt x="10588" y="10199"/>
                    <a:pt x="10826" y="10627"/>
                  </a:cubicBezTo>
                  <a:cubicBezTo>
                    <a:pt x="11065" y="11055"/>
                    <a:pt x="11946" y="12346"/>
                    <a:pt x="12251" y="12781"/>
                  </a:cubicBezTo>
                  <a:cubicBezTo>
                    <a:pt x="12557" y="13215"/>
                    <a:pt x="13244" y="14248"/>
                    <a:pt x="13371" y="14615"/>
                  </a:cubicBezTo>
                  <a:cubicBezTo>
                    <a:pt x="13499" y="14982"/>
                    <a:pt x="14007" y="15383"/>
                    <a:pt x="14261" y="15615"/>
                  </a:cubicBezTo>
                  <a:cubicBezTo>
                    <a:pt x="14516" y="15848"/>
                    <a:pt x="15330" y="16884"/>
                    <a:pt x="15586" y="17285"/>
                  </a:cubicBezTo>
                  <a:cubicBezTo>
                    <a:pt x="15840" y="17685"/>
                    <a:pt x="16222" y="18719"/>
                    <a:pt x="16348" y="18887"/>
                  </a:cubicBezTo>
                  <a:cubicBezTo>
                    <a:pt x="16476" y="19054"/>
                    <a:pt x="16392" y="20644"/>
                    <a:pt x="16476" y="21044"/>
                  </a:cubicBezTo>
                  <a:cubicBezTo>
                    <a:pt x="16561" y="21445"/>
                    <a:pt x="16951" y="21600"/>
                    <a:pt x="17308" y="21489"/>
                  </a:cubicBezTo>
                  <a:cubicBezTo>
                    <a:pt x="17664" y="21378"/>
                    <a:pt x="18309" y="19843"/>
                    <a:pt x="18445" y="18864"/>
                  </a:cubicBezTo>
                  <a:cubicBezTo>
                    <a:pt x="18581" y="17884"/>
                    <a:pt x="18360" y="17150"/>
                    <a:pt x="18139" y="16750"/>
                  </a:cubicBezTo>
                  <a:cubicBezTo>
                    <a:pt x="17919" y="16349"/>
                    <a:pt x="17426" y="15282"/>
                    <a:pt x="17257" y="15014"/>
                  </a:cubicBezTo>
                  <a:cubicBezTo>
                    <a:pt x="17087" y="14747"/>
                    <a:pt x="16918" y="14280"/>
                    <a:pt x="16900" y="13990"/>
                  </a:cubicBezTo>
                  <a:cubicBezTo>
                    <a:pt x="16900" y="13990"/>
                    <a:pt x="17460" y="14013"/>
                    <a:pt x="17732" y="13856"/>
                  </a:cubicBezTo>
                  <a:cubicBezTo>
                    <a:pt x="18003" y="13701"/>
                    <a:pt x="18240" y="13433"/>
                    <a:pt x="18581" y="13544"/>
                  </a:cubicBezTo>
                  <a:cubicBezTo>
                    <a:pt x="18920" y="13655"/>
                    <a:pt x="18920" y="13655"/>
                    <a:pt x="18920" y="13655"/>
                  </a:cubicBezTo>
                  <a:cubicBezTo>
                    <a:pt x="18920" y="13655"/>
                    <a:pt x="19633" y="13967"/>
                    <a:pt x="20039" y="13766"/>
                  </a:cubicBezTo>
                  <a:cubicBezTo>
                    <a:pt x="20447" y="13567"/>
                    <a:pt x="21194" y="13076"/>
                    <a:pt x="21397" y="12298"/>
                  </a:cubicBezTo>
                  <a:cubicBezTo>
                    <a:pt x="21600" y="11520"/>
                    <a:pt x="21363" y="10862"/>
                    <a:pt x="21176" y="10623"/>
                  </a:cubicBezTo>
                  <a:cubicBezTo>
                    <a:pt x="20989" y="10384"/>
                    <a:pt x="20617" y="10117"/>
                    <a:pt x="20617" y="10117"/>
                  </a:cubicBezTo>
                  <a:cubicBezTo>
                    <a:pt x="20617" y="10117"/>
                    <a:pt x="21040" y="9983"/>
                    <a:pt x="21279" y="9629"/>
                  </a:cubicBezTo>
                  <a:cubicBezTo>
                    <a:pt x="21517" y="9275"/>
                    <a:pt x="21381" y="7872"/>
                    <a:pt x="21330" y="7515"/>
                  </a:cubicBezTo>
                  <a:cubicBezTo>
                    <a:pt x="21279" y="7159"/>
                    <a:pt x="20804" y="6825"/>
                    <a:pt x="20804" y="6825"/>
                  </a:cubicBezTo>
                  <a:cubicBezTo>
                    <a:pt x="20804" y="6825"/>
                    <a:pt x="21176" y="6559"/>
                    <a:pt x="21245" y="6024"/>
                  </a:cubicBezTo>
                  <a:cubicBezTo>
                    <a:pt x="21314" y="5490"/>
                    <a:pt x="20906" y="4489"/>
                    <a:pt x="20736" y="4223"/>
                  </a:cubicBezTo>
                  <a:cubicBezTo>
                    <a:pt x="20567" y="3957"/>
                    <a:pt x="20413" y="3779"/>
                    <a:pt x="20413" y="3779"/>
                  </a:cubicBezTo>
                  <a:cubicBezTo>
                    <a:pt x="20413" y="3779"/>
                    <a:pt x="20549" y="3489"/>
                    <a:pt x="20532" y="3223"/>
                  </a:cubicBezTo>
                  <a:cubicBezTo>
                    <a:pt x="20514" y="2957"/>
                    <a:pt x="20074" y="2223"/>
                    <a:pt x="19870" y="1887"/>
                  </a:cubicBezTo>
                  <a:cubicBezTo>
                    <a:pt x="19667" y="1554"/>
                    <a:pt x="19225" y="1352"/>
                    <a:pt x="18987" y="1220"/>
                  </a:cubicBezTo>
                  <a:cubicBezTo>
                    <a:pt x="18749" y="1086"/>
                    <a:pt x="18291" y="797"/>
                    <a:pt x="18053" y="776"/>
                  </a:cubicBezTo>
                  <a:cubicBezTo>
                    <a:pt x="17815" y="753"/>
                    <a:pt x="15219" y="577"/>
                    <a:pt x="14744" y="776"/>
                  </a:cubicBezTo>
                  <a:cubicBezTo>
                    <a:pt x="14269" y="975"/>
                    <a:pt x="13132" y="1489"/>
                    <a:pt x="12539" y="1533"/>
                  </a:cubicBezTo>
                  <a:cubicBezTo>
                    <a:pt x="11946" y="1577"/>
                    <a:pt x="10825" y="1600"/>
                    <a:pt x="10113" y="1600"/>
                  </a:cubicBezTo>
                  <a:cubicBezTo>
                    <a:pt x="9402" y="1600"/>
                    <a:pt x="9264" y="1489"/>
                    <a:pt x="8332" y="1445"/>
                  </a:cubicBezTo>
                  <a:cubicBezTo>
                    <a:pt x="7398" y="1401"/>
                    <a:pt x="3326" y="923"/>
                    <a:pt x="2359" y="684"/>
                  </a:cubicBezTo>
                  <a:cubicBezTo>
                    <a:pt x="1391" y="445"/>
                    <a:pt x="0" y="0"/>
                    <a:pt x="0" y="0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81423AE-0514-4B48-A209-8CCA2F8EA398}"/>
                </a:ext>
              </a:extLst>
            </p:cNvPr>
            <p:cNvSpPr/>
            <p:nvPr/>
          </p:nvSpPr>
          <p:spPr>
            <a:xfrm>
              <a:off x="6354550" y="1280140"/>
              <a:ext cx="2917384" cy="2257005"/>
            </a:xfrm>
            <a:custGeom>
              <a:avLst/>
              <a:gdLst>
                <a:gd name="connsiteX0" fmla="*/ 1341359 w 1722688"/>
                <a:gd name="connsiteY0" fmla="*/ 1169294 h 1332740"/>
                <a:gd name="connsiteX1" fmla="*/ 1320008 w 1722688"/>
                <a:gd name="connsiteY1" fmla="*/ 1170158 h 1332740"/>
                <a:gd name="connsiteX2" fmla="*/ 1322416 w 1722688"/>
                <a:gd name="connsiteY2" fmla="*/ 1227047 h 1332740"/>
                <a:gd name="connsiteX3" fmla="*/ 1325626 w 1722688"/>
                <a:gd name="connsiteY3" fmla="*/ 1284737 h 1332740"/>
                <a:gd name="connsiteX4" fmla="*/ 1327633 w 1722688"/>
                <a:gd name="connsiteY4" fmla="*/ 1289426 h 1332740"/>
                <a:gd name="connsiteX5" fmla="*/ 1362710 w 1722688"/>
                <a:gd name="connsiteY5" fmla="*/ 1254010 h 1332740"/>
                <a:gd name="connsiteX6" fmla="*/ 1365841 w 1722688"/>
                <a:gd name="connsiteY6" fmla="*/ 1200268 h 1332740"/>
                <a:gd name="connsiteX7" fmla="*/ 1365760 w 1722688"/>
                <a:gd name="connsiteY7" fmla="*/ 1199034 h 1332740"/>
                <a:gd name="connsiteX8" fmla="*/ 1352677 w 1722688"/>
                <a:gd name="connsiteY8" fmla="*/ 1169294 h 1332740"/>
                <a:gd name="connsiteX9" fmla="*/ 1350269 w 1722688"/>
                <a:gd name="connsiteY9" fmla="*/ 1169294 h 1332740"/>
                <a:gd name="connsiteX10" fmla="*/ 1348101 w 1722688"/>
                <a:gd name="connsiteY10" fmla="*/ 1169418 h 1332740"/>
                <a:gd name="connsiteX11" fmla="*/ 1304798 w 1722688"/>
                <a:gd name="connsiteY11" fmla="*/ 939800 h 1332740"/>
                <a:gd name="connsiteX12" fmla="*/ 1260095 w 1722688"/>
                <a:gd name="connsiteY12" fmla="*/ 970153 h 1332740"/>
                <a:gd name="connsiteX13" fmla="*/ 1206499 w 1722688"/>
                <a:gd name="connsiteY13" fmla="*/ 977519 h 1332740"/>
                <a:gd name="connsiteX14" fmla="*/ 1256286 w 1722688"/>
                <a:gd name="connsiteY14" fmla="*/ 961390 h 1332740"/>
                <a:gd name="connsiteX15" fmla="*/ 1304798 w 1722688"/>
                <a:gd name="connsiteY15" fmla="*/ 939800 h 1332740"/>
                <a:gd name="connsiteX16" fmla="*/ 6823 w 1722688"/>
                <a:gd name="connsiteY16" fmla="*/ 0 h 1332740"/>
                <a:gd name="connsiteX17" fmla="*/ 193446 w 1722688"/>
                <a:gd name="connsiteY17" fmla="*/ 41278 h 1332740"/>
                <a:gd name="connsiteX18" fmla="*/ 665582 w 1722688"/>
                <a:gd name="connsiteY18" fmla="*/ 87122 h 1332740"/>
                <a:gd name="connsiteX19" fmla="*/ 741837 w 1722688"/>
                <a:gd name="connsiteY19" fmla="*/ 92736 h 1332740"/>
                <a:gd name="connsiteX20" fmla="*/ 806533 w 1722688"/>
                <a:gd name="connsiteY20" fmla="*/ 96500 h 1332740"/>
                <a:gd name="connsiteX21" fmla="*/ 998454 w 1722688"/>
                <a:gd name="connsiteY21" fmla="*/ 92428 h 1332740"/>
                <a:gd name="connsiteX22" fmla="*/ 1156100 w 1722688"/>
                <a:gd name="connsiteY22" fmla="*/ 51829 h 1332740"/>
                <a:gd name="connsiteX23" fmla="*/ 1170067 w 1722688"/>
                <a:gd name="connsiteY23" fmla="*/ 47263 h 1332740"/>
                <a:gd name="connsiteX24" fmla="*/ 1438242 w 1722688"/>
                <a:gd name="connsiteY24" fmla="*/ 46584 h 1332740"/>
                <a:gd name="connsiteX25" fmla="*/ 1506470 w 1722688"/>
                <a:gd name="connsiteY25" fmla="*/ 70092 h 1332740"/>
                <a:gd name="connsiteX26" fmla="*/ 1516985 w 1722688"/>
                <a:gd name="connsiteY26" fmla="*/ 74658 h 1332740"/>
                <a:gd name="connsiteX27" fmla="*/ 1525494 w 1722688"/>
                <a:gd name="connsiteY27" fmla="*/ 78237 h 1332740"/>
                <a:gd name="connsiteX28" fmla="*/ 1592598 w 1722688"/>
                <a:gd name="connsiteY28" fmla="*/ 119391 h 1332740"/>
                <a:gd name="connsiteX29" fmla="*/ 1648223 w 1722688"/>
                <a:gd name="connsiteY29" fmla="*/ 208055 h 1332740"/>
                <a:gd name="connsiteX30" fmla="*/ 1642123 w 1722688"/>
                <a:gd name="connsiteY30" fmla="*/ 239893 h 1332740"/>
                <a:gd name="connsiteX31" fmla="*/ 1661147 w 1722688"/>
                <a:gd name="connsiteY31" fmla="*/ 260748 h 1332740"/>
                <a:gd name="connsiteX32" fmla="*/ 1704732 w 1722688"/>
                <a:gd name="connsiteY32" fmla="*/ 381373 h 1332740"/>
                <a:gd name="connsiteX33" fmla="*/ 1680331 w 1722688"/>
                <a:gd name="connsiteY33" fmla="*/ 426353 h 1332740"/>
                <a:gd name="connsiteX34" fmla="*/ 1711475 w 1722688"/>
                <a:gd name="connsiteY34" fmla="*/ 466706 h 1332740"/>
                <a:gd name="connsiteX35" fmla="*/ 1704090 w 1722688"/>
                <a:gd name="connsiteY35" fmla="*/ 606828 h 1332740"/>
                <a:gd name="connsiteX36" fmla="*/ 1672946 w 1722688"/>
                <a:gd name="connsiteY36" fmla="*/ 629905 h 1332740"/>
                <a:gd name="connsiteX37" fmla="*/ 1694699 w 1722688"/>
                <a:gd name="connsiteY37" fmla="*/ 647798 h 1332740"/>
                <a:gd name="connsiteX38" fmla="*/ 1715729 w 1722688"/>
                <a:gd name="connsiteY38" fmla="*/ 764166 h 1332740"/>
                <a:gd name="connsiteX39" fmla="*/ 1599421 w 1722688"/>
                <a:gd name="connsiteY39" fmla="*/ 861962 h 1332740"/>
                <a:gd name="connsiteX40" fmla="*/ 1501413 w 1722688"/>
                <a:gd name="connsiteY40" fmla="*/ 855607 h 1332740"/>
                <a:gd name="connsiteX41" fmla="*/ 1475005 w 1722688"/>
                <a:gd name="connsiteY41" fmla="*/ 849005 h 1332740"/>
                <a:gd name="connsiteX42" fmla="*/ 1432383 w 1722688"/>
                <a:gd name="connsiteY42" fmla="*/ 859432 h 1332740"/>
                <a:gd name="connsiteX43" fmla="*/ 1416811 w 1722688"/>
                <a:gd name="connsiteY43" fmla="*/ 867145 h 1332740"/>
                <a:gd name="connsiteX44" fmla="*/ 1363112 w 1722688"/>
                <a:gd name="connsiteY44" fmla="*/ 876276 h 1332740"/>
                <a:gd name="connsiteX45" fmla="*/ 1384383 w 1722688"/>
                <a:gd name="connsiteY45" fmla="*/ 914901 h 1332740"/>
                <a:gd name="connsiteX46" fmla="*/ 1423634 w 1722688"/>
                <a:gd name="connsiteY46" fmla="*/ 973209 h 1332740"/>
                <a:gd name="connsiteX47" fmla="*/ 1455018 w 1722688"/>
                <a:gd name="connsiteY47" fmla="*/ 1020842 h 1332740"/>
                <a:gd name="connsiteX48" fmla="*/ 1481828 w 1722688"/>
                <a:gd name="connsiteY48" fmla="*/ 1159916 h 1332740"/>
                <a:gd name="connsiteX49" fmla="*/ 1380770 w 1722688"/>
                <a:gd name="connsiteY49" fmla="*/ 1330334 h 1332740"/>
                <a:gd name="connsiteX50" fmla="*/ 1359901 w 1722688"/>
                <a:gd name="connsiteY50" fmla="*/ 1332740 h 1332740"/>
                <a:gd name="connsiteX51" fmla="*/ 1297533 w 1722688"/>
                <a:gd name="connsiteY51" fmla="*/ 1293252 h 1332740"/>
                <a:gd name="connsiteX52" fmla="*/ 1293359 w 1722688"/>
                <a:gd name="connsiteY52" fmla="*/ 1228342 h 1332740"/>
                <a:gd name="connsiteX53" fmla="*/ 1289907 w 1722688"/>
                <a:gd name="connsiteY53" fmla="*/ 1167629 h 1332740"/>
                <a:gd name="connsiteX54" fmla="*/ 1265506 w 1722688"/>
                <a:gd name="connsiteY54" fmla="*/ 1128387 h 1332740"/>
                <a:gd name="connsiteX55" fmla="*/ 1229626 w 1722688"/>
                <a:gd name="connsiteY55" fmla="*/ 1071005 h 1332740"/>
                <a:gd name="connsiteX56" fmla="*/ 1127203 w 1722688"/>
                <a:gd name="connsiteY56" fmla="*/ 972469 h 1332740"/>
                <a:gd name="connsiteX57" fmla="*/ 1116448 w 1722688"/>
                <a:gd name="connsiteY57" fmla="*/ 965064 h 1332740"/>
                <a:gd name="connsiteX58" fmla="*/ 1051671 w 1722688"/>
                <a:gd name="connsiteY58" fmla="*/ 905893 h 1332740"/>
                <a:gd name="connsiteX59" fmla="*/ 965303 w 1722688"/>
                <a:gd name="connsiteY59" fmla="*/ 798595 h 1332740"/>
                <a:gd name="connsiteX60" fmla="*/ 851001 w 1722688"/>
                <a:gd name="connsiteY60" fmla="*/ 666863 h 1332740"/>
                <a:gd name="connsiteX61" fmla="*/ 788553 w 1722688"/>
                <a:gd name="connsiteY61" fmla="*/ 631324 h 1332740"/>
                <a:gd name="connsiteX62" fmla="*/ 571107 w 1722688"/>
                <a:gd name="connsiteY62" fmla="*/ 589552 h 1332740"/>
                <a:gd name="connsiteX63" fmla="*/ 314410 w 1722688"/>
                <a:gd name="connsiteY63" fmla="*/ 565304 h 1332740"/>
                <a:gd name="connsiteX64" fmla="*/ 3933 w 1722688"/>
                <a:gd name="connsiteY64" fmla="*/ 577459 h 1332740"/>
                <a:gd name="connsiteX65" fmla="*/ 2007 w 1722688"/>
                <a:gd name="connsiteY65" fmla="*/ 548768 h 1332740"/>
                <a:gd name="connsiteX66" fmla="*/ 316336 w 1722688"/>
                <a:gd name="connsiteY66" fmla="*/ 536551 h 1332740"/>
                <a:gd name="connsiteX67" fmla="*/ 577448 w 1722688"/>
                <a:gd name="connsiteY67" fmla="*/ 561478 h 1332740"/>
                <a:gd name="connsiteX68" fmla="*/ 791202 w 1722688"/>
                <a:gd name="connsiteY68" fmla="*/ 602633 h 1332740"/>
                <a:gd name="connsiteX69" fmla="*/ 874279 w 1722688"/>
                <a:gd name="connsiteY69" fmla="*/ 649834 h 1332740"/>
                <a:gd name="connsiteX70" fmla="*/ 986413 w 1722688"/>
                <a:gd name="connsiteY70" fmla="*/ 778912 h 1332740"/>
                <a:gd name="connsiteX71" fmla="*/ 1077839 w 1722688"/>
                <a:gd name="connsiteY71" fmla="*/ 893799 h 1332740"/>
                <a:gd name="connsiteX72" fmla="*/ 1132581 w 1722688"/>
                <a:gd name="connsiteY72" fmla="*/ 940939 h 1332740"/>
                <a:gd name="connsiteX73" fmla="*/ 1143739 w 1722688"/>
                <a:gd name="connsiteY73" fmla="*/ 948590 h 1332740"/>
                <a:gd name="connsiteX74" fmla="*/ 1251700 w 1722688"/>
                <a:gd name="connsiteY74" fmla="*/ 1052186 h 1332740"/>
                <a:gd name="connsiteX75" fmla="*/ 1263659 w 1722688"/>
                <a:gd name="connsiteY75" fmla="*/ 1068722 h 1332740"/>
                <a:gd name="connsiteX76" fmla="*/ 1276342 w 1722688"/>
                <a:gd name="connsiteY76" fmla="*/ 1063477 h 1332740"/>
                <a:gd name="connsiteX77" fmla="*/ 1302349 w 1722688"/>
                <a:gd name="connsiteY77" fmla="*/ 1050644 h 1332740"/>
                <a:gd name="connsiteX78" fmla="*/ 1330202 w 1722688"/>
                <a:gd name="connsiteY78" fmla="*/ 1041635 h 1332740"/>
                <a:gd name="connsiteX79" fmla="*/ 1344810 w 1722688"/>
                <a:gd name="connsiteY79" fmla="*/ 1040648 h 1332740"/>
                <a:gd name="connsiteX80" fmla="*/ 1351874 w 1722688"/>
                <a:gd name="connsiteY80" fmla="*/ 1041388 h 1332740"/>
                <a:gd name="connsiteX81" fmla="*/ 1358617 w 1722688"/>
                <a:gd name="connsiteY81" fmla="*/ 1039908 h 1332740"/>
                <a:gd name="connsiteX82" fmla="*/ 1351874 w 1722688"/>
                <a:gd name="connsiteY82" fmla="*/ 1041882 h 1332740"/>
                <a:gd name="connsiteX83" fmla="*/ 1344650 w 1722688"/>
                <a:gd name="connsiteY83" fmla="*/ 1041759 h 1332740"/>
                <a:gd name="connsiteX84" fmla="*/ 1330683 w 1722688"/>
                <a:gd name="connsiteY84" fmla="*/ 1043918 h 1332740"/>
                <a:gd name="connsiteX85" fmla="*/ 1304436 w 1722688"/>
                <a:gd name="connsiteY85" fmla="*/ 1054963 h 1332740"/>
                <a:gd name="connsiteX86" fmla="*/ 1279793 w 1722688"/>
                <a:gd name="connsiteY86" fmla="*/ 1069833 h 1332740"/>
                <a:gd name="connsiteX87" fmla="*/ 1268235 w 1722688"/>
                <a:gd name="connsiteY87" fmla="*/ 1075818 h 1332740"/>
                <a:gd name="connsiteX88" fmla="*/ 1287660 w 1722688"/>
                <a:gd name="connsiteY88" fmla="*/ 1108704 h 1332740"/>
                <a:gd name="connsiteX89" fmla="*/ 1295044 w 1722688"/>
                <a:gd name="connsiteY89" fmla="*/ 1106421 h 1332740"/>
                <a:gd name="connsiteX90" fmla="*/ 1318723 w 1722688"/>
                <a:gd name="connsiteY90" fmla="*/ 1101238 h 1332740"/>
                <a:gd name="connsiteX91" fmla="*/ 1342402 w 1722688"/>
                <a:gd name="connsiteY91" fmla="*/ 1097043 h 1332740"/>
                <a:gd name="connsiteX92" fmla="*/ 1353961 w 1722688"/>
                <a:gd name="connsiteY92" fmla="*/ 1094513 h 1332740"/>
                <a:gd name="connsiteX93" fmla="*/ 1365359 w 1722688"/>
                <a:gd name="connsiteY93" fmla="*/ 1090934 h 1332740"/>
                <a:gd name="connsiteX94" fmla="*/ 1354443 w 1722688"/>
                <a:gd name="connsiteY94" fmla="*/ 1095500 h 1332740"/>
                <a:gd name="connsiteX95" fmla="*/ 1342884 w 1722688"/>
                <a:gd name="connsiteY95" fmla="*/ 1099326 h 1332740"/>
                <a:gd name="connsiteX96" fmla="*/ 1319767 w 1722688"/>
                <a:gd name="connsiteY96" fmla="*/ 1105804 h 1332740"/>
                <a:gd name="connsiteX97" fmla="*/ 1297131 w 1722688"/>
                <a:gd name="connsiteY97" fmla="*/ 1113147 h 1332740"/>
                <a:gd name="connsiteX98" fmla="*/ 1291673 w 1722688"/>
                <a:gd name="connsiteY98" fmla="*/ 1115553 h 1332740"/>
                <a:gd name="connsiteX99" fmla="*/ 1311499 w 1722688"/>
                <a:gd name="connsiteY99" fmla="*/ 1148069 h 1332740"/>
                <a:gd name="connsiteX100" fmla="*/ 1318161 w 1722688"/>
                <a:gd name="connsiteY100" fmla="*/ 1161150 h 1332740"/>
                <a:gd name="connsiteX101" fmla="*/ 1341359 w 1722688"/>
                <a:gd name="connsiteY101" fmla="*/ 1160163 h 1332740"/>
                <a:gd name="connsiteX102" fmla="*/ 1347941 w 1722688"/>
                <a:gd name="connsiteY102" fmla="*/ 1160286 h 1332740"/>
                <a:gd name="connsiteX103" fmla="*/ 1349626 w 1722688"/>
                <a:gd name="connsiteY103" fmla="*/ 1160163 h 1332740"/>
                <a:gd name="connsiteX104" fmla="*/ 1354202 w 1722688"/>
                <a:gd name="connsiteY104" fmla="*/ 1160286 h 1332740"/>
                <a:gd name="connsiteX105" fmla="*/ 1375393 w 1722688"/>
                <a:gd name="connsiteY105" fmla="*/ 1198911 h 1332740"/>
                <a:gd name="connsiteX106" fmla="*/ 1375553 w 1722688"/>
                <a:gd name="connsiteY106" fmla="*/ 1200145 h 1332740"/>
                <a:gd name="connsiteX107" fmla="*/ 1371941 w 1722688"/>
                <a:gd name="connsiteY107" fmla="*/ 1257280 h 1332740"/>
                <a:gd name="connsiteX108" fmla="*/ 1334777 w 1722688"/>
                <a:gd name="connsiteY108" fmla="*/ 1297077 h 1332740"/>
                <a:gd name="connsiteX109" fmla="*/ 1374510 w 1722688"/>
                <a:gd name="connsiteY109" fmla="*/ 1302137 h 1332740"/>
                <a:gd name="connsiteX110" fmla="*/ 1453975 w 1722688"/>
                <a:gd name="connsiteY110" fmla="*/ 1154548 h 1332740"/>
                <a:gd name="connsiteX111" fmla="*/ 1432303 w 1722688"/>
                <a:gd name="connsiteY111" fmla="*/ 1037440 h 1332740"/>
                <a:gd name="connsiteX112" fmla="*/ 1400035 w 1722688"/>
                <a:gd name="connsiteY112" fmla="*/ 988572 h 1332740"/>
                <a:gd name="connsiteX113" fmla="*/ 1362790 w 1722688"/>
                <a:gd name="connsiteY113" fmla="*/ 933041 h 1332740"/>
                <a:gd name="connsiteX114" fmla="*/ 1333653 w 1722688"/>
                <a:gd name="connsiteY114" fmla="*/ 875783 h 1332740"/>
                <a:gd name="connsiteX115" fmla="*/ 1295606 w 1722688"/>
                <a:gd name="connsiteY115" fmla="*/ 883804 h 1332740"/>
                <a:gd name="connsiteX116" fmla="*/ 1285091 w 1722688"/>
                <a:gd name="connsiteY116" fmla="*/ 885346 h 1332740"/>
                <a:gd name="connsiteX117" fmla="*/ 1281800 w 1722688"/>
                <a:gd name="connsiteY117" fmla="*/ 890529 h 1332740"/>
                <a:gd name="connsiteX118" fmla="*/ 1276342 w 1722688"/>
                <a:gd name="connsiteY118" fmla="*/ 895589 h 1332740"/>
                <a:gd name="connsiteX119" fmla="*/ 1270402 w 1722688"/>
                <a:gd name="connsiteY119" fmla="*/ 899291 h 1332740"/>
                <a:gd name="connsiteX120" fmla="*/ 1245118 w 1722688"/>
                <a:gd name="connsiteY120" fmla="*/ 908669 h 1332740"/>
                <a:gd name="connsiteX121" fmla="*/ 1219191 w 1722688"/>
                <a:gd name="connsiteY121" fmla="*/ 914161 h 1332740"/>
                <a:gd name="connsiteX122" fmla="*/ 1206107 w 1722688"/>
                <a:gd name="connsiteY122" fmla="*/ 916073 h 1332740"/>
                <a:gd name="connsiteX123" fmla="*/ 1199525 w 1722688"/>
                <a:gd name="connsiteY123" fmla="*/ 916690 h 1332740"/>
                <a:gd name="connsiteX124" fmla="*/ 1193023 w 1722688"/>
                <a:gd name="connsiteY124" fmla="*/ 917431 h 1332740"/>
                <a:gd name="connsiteX125" fmla="*/ 1199525 w 1722688"/>
                <a:gd name="connsiteY125" fmla="*/ 916197 h 1332740"/>
                <a:gd name="connsiteX126" fmla="*/ 1205866 w 1722688"/>
                <a:gd name="connsiteY126" fmla="*/ 915025 h 1332740"/>
                <a:gd name="connsiteX127" fmla="*/ 1218549 w 1722688"/>
                <a:gd name="connsiteY127" fmla="*/ 911878 h 1332740"/>
                <a:gd name="connsiteX128" fmla="*/ 1243432 w 1722688"/>
                <a:gd name="connsiteY128" fmla="*/ 904103 h 1332740"/>
                <a:gd name="connsiteX129" fmla="*/ 1266469 w 1722688"/>
                <a:gd name="connsiteY129" fmla="*/ 893059 h 1332740"/>
                <a:gd name="connsiteX130" fmla="*/ 1274415 w 1722688"/>
                <a:gd name="connsiteY130" fmla="*/ 885963 h 1332740"/>
                <a:gd name="connsiteX131" fmla="*/ 1245519 w 1722688"/>
                <a:gd name="connsiteY131" fmla="*/ 885717 h 1332740"/>
                <a:gd name="connsiteX132" fmla="*/ 1197599 w 1722688"/>
                <a:gd name="connsiteY132" fmla="*/ 881891 h 1332740"/>
                <a:gd name="connsiteX133" fmla="*/ 1173598 w 1722688"/>
                <a:gd name="connsiteY133" fmla="*/ 879485 h 1332740"/>
                <a:gd name="connsiteX134" fmla="*/ 1162040 w 1722688"/>
                <a:gd name="connsiteY134" fmla="*/ 875659 h 1332740"/>
                <a:gd name="connsiteX135" fmla="*/ 1156421 w 1722688"/>
                <a:gd name="connsiteY135" fmla="*/ 873870 h 1332740"/>
                <a:gd name="connsiteX136" fmla="*/ 1151123 w 1722688"/>
                <a:gd name="connsiteY136" fmla="*/ 871587 h 1332740"/>
                <a:gd name="connsiteX137" fmla="*/ 1154013 w 1722688"/>
                <a:gd name="connsiteY137" fmla="*/ 872081 h 1332740"/>
                <a:gd name="connsiteX138" fmla="*/ 1156742 w 1722688"/>
                <a:gd name="connsiteY138" fmla="*/ 873006 h 1332740"/>
                <a:gd name="connsiteX139" fmla="*/ 1162682 w 1722688"/>
                <a:gd name="connsiteY139" fmla="*/ 873993 h 1332740"/>
                <a:gd name="connsiteX140" fmla="*/ 1174080 w 1722688"/>
                <a:gd name="connsiteY140" fmla="*/ 876030 h 1332740"/>
                <a:gd name="connsiteX141" fmla="*/ 1197759 w 1722688"/>
                <a:gd name="connsiteY141" fmla="*/ 874796 h 1332740"/>
                <a:gd name="connsiteX142" fmla="*/ 1245198 w 1722688"/>
                <a:gd name="connsiteY142" fmla="*/ 871340 h 1332740"/>
                <a:gd name="connsiteX143" fmla="*/ 1289827 w 1722688"/>
                <a:gd name="connsiteY143" fmla="*/ 862949 h 1332740"/>
                <a:gd name="connsiteX144" fmla="*/ 1329961 w 1722688"/>
                <a:gd name="connsiteY144" fmla="*/ 848388 h 1332740"/>
                <a:gd name="connsiteX145" fmla="*/ 1329800 w 1722688"/>
                <a:gd name="connsiteY145" fmla="*/ 847092 h 1332740"/>
                <a:gd name="connsiteX146" fmla="*/ 1334536 w 1722688"/>
                <a:gd name="connsiteY146" fmla="*/ 847215 h 1332740"/>
                <a:gd name="connsiteX147" fmla="*/ 1336944 w 1722688"/>
                <a:gd name="connsiteY147" fmla="*/ 846598 h 1332740"/>
                <a:gd name="connsiteX148" fmla="*/ 1337024 w 1722688"/>
                <a:gd name="connsiteY148" fmla="*/ 847215 h 1332740"/>
                <a:gd name="connsiteX149" fmla="*/ 1345774 w 1722688"/>
                <a:gd name="connsiteY149" fmla="*/ 847462 h 1332740"/>
                <a:gd name="connsiteX150" fmla="*/ 1405654 w 1722688"/>
                <a:gd name="connsiteY150" fmla="*/ 840613 h 1332740"/>
                <a:gd name="connsiteX151" fmla="*/ 1419379 w 1722688"/>
                <a:gd name="connsiteY151" fmla="*/ 833764 h 1332740"/>
                <a:gd name="connsiteX152" fmla="*/ 1482229 w 1722688"/>
                <a:gd name="connsiteY152" fmla="*/ 820931 h 1332740"/>
                <a:gd name="connsiteX153" fmla="*/ 1510243 w 1722688"/>
                <a:gd name="connsiteY153" fmla="*/ 827903 h 1332740"/>
                <a:gd name="connsiteX154" fmla="*/ 1589628 w 1722688"/>
                <a:gd name="connsiteY154" fmla="*/ 834752 h 1332740"/>
                <a:gd name="connsiteX155" fmla="*/ 1689000 w 1722688"/>
                <a:gd name="connsiteY155" fmla="*/ 754664 h 1332740"/>
                <a:gd name="connsiteX156" fmla="*/ 1675033 w 1722688"/>
                <a:gd name="connsiteY156" fmla="*/ 668159 h 1332740"/>
                <a:gd name="connsiteX157" fmla="*/ 1633695 w 1722688"/>
                <a:gd name="connsiteY157" fmla="*/ 639838 h 1332740"/>
                <a:gd name="connsiteX158" fmla="*/ 1600946 w 1722688"/>
                <a:gd name="connsiteY158" fmla="*/ 621945 h 1332740"/>
                <a:gd name="connsiteX159" fmla="*/ 1637307 w 1722688"/>
                <a:gd name="connsiteY159" fmla="*/ 613184 h 1332740"/>
                <a:gd name="connsiteX160" fmla="*/ 1682337 w 1722688"/>
                <a:gd name="connsiteY160" fmla="*/ 588010 h 1332740"/>
                <a:gd name="connsiteX161" fmla="*/ 1683140 w 1722688"/>
                <a:gd name="connsiteY161" fmla="*/ 472074 h 1332740"/>
                <a:gd name="connsiteX162" fmla="*/ 1648705 w 1722688"/>
                <a:gd name="connsiteY162" fmla="*/ 440298 h 1332740"/>
                <a:gd name="connsiteX163" fmla="*/ 1625347 w 1722688"/>
                <a:gd name="connsiteY163" fmla="*/ 427711 h 1332740"/>
                <a:gd name="connsiteX164" fmla="*/ 1648705 w 1722688"/>
                <a:gd name="connsiteY164" fmla="*/ 415062 h 1332740"/>
                <a:gd name="connsiteX165" fmla="*/ 1676398 w 1722688"/>
                <a:gd name="connsiteY165" fmla="*/ 376807 h 1332740"/>
                <a:gd name="connsiteX166" fmla="*/ 1639073 w 1722688"/>
                <a:gd name="connsiteY166" fmla="*/ 279258 h 1332740"/>
                <a:gd name="connsiteX167" fmla="*/ 1614912 w 1722688"/>
                <a:gd name="connsiteY167" fmla="*/ 253899 h 1332740"/>
                <a:gd name="connsiteX168" fmla="*/ 1605922 w 1722688"/>
                <a:gd name="connsiteY168" fmla="*/ 245878 h 1332740"/>
                <a:gd name="connsiteX169" fmla="*/ 1612263 w 1722688"/>
                <a:gd name="connsiteY169" fmla="*/ 235574 h 1332740"/>
                <a:gd name="connsiteX170" fmla="*/ 1619648 w 1722688"/>
                <a:gd name="connsiteY170" fmla="*/ 210585 h 1332740"/>
                <a:gd name="connsiteX171" fmla="*/ 1570203 w 1722688"/>
                <a:gd name="connsiteY171" fmla="*/ 137531 h 1332740"/>
                <a:gd name="connsiteX172" fmla="*/ 1514738 w 1722688"/>
                <a:gd name="connsiteY172" fmla="*/ 105015 h 1332740"/>
                <a:gd name="connsiteX173" fmla="*/ 1505667 w 1722688"/>
                <a:gd name="connsiteY173" fmla="*/ 101374 h 1332740"/>
                <a:gd name="connsiteX174" fmla="*/ 1494912 w 1722688"/>
                <a:gd name="connsiteY174" fmla="*/ 96624 h 1332740"/>
                <a:gd name="connsiteX175" fmla="*/ 1436236 w 1722688"/>
                <a:gd name="connsiteY175" fmla="*/ 75584 h 1332740"/>
                <a:gd name="connsiteX176" fmla="*/ 1178896 w 1722688"/>
                <a:gd name="connsiteY176" fmla="*/ 74905 h 1332740"/>
                <a:gd name="connsiteX177" fmla="*/ 1165090 w 1722688"/>
                <a:gd name="connsiteY177" fmla="*/ 79347 h 1332740"/>
                <a:gd name="connsiteX178" fmla="*/ 1000139 w 1722688"/>
                <a:gd name="connsiteY178" fmla="*/ 121427 h 1332740"/>
                <a:gd name="connsiteX179" fmla="*/ 806533 w 1722688"/>
                <a:gd name="connsiteY179" fmla="*/ 125500 h 1332740"/>
                <a:gd name="connsiteX180" fmla="*/ 738787 w 1722688"/>
                <a:gd name="connsiteY180" fmla="*/ 121427 h 1332740"/>
                <a:gd name="connsiteX181" fmla="*/ 664619 w 1722688"/>
                <a:gd name="connsiteY181" fmla="*/ 115936 h 1332740"/>
                <a:gd name="connsiteX182" fmla="*/ 188068 w 1722688"/>
                <a:gd name="connsiteY182" fmla="*/ 69599 h 1332740"/>
                <a:gd name="connsiteX183" fmla="*/ 0 w 1722688"/>
                <a:gd name="connsiteY183" fmla="*/ 27950 h 133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1722688" h="1332740">
                  <a:moveTo>
                    <a:pt x="1341359" y="1169294"/>
                  </a:moveTo>
                  <a:cubicBezTo>
                    <a:pt x="1333974" y="1169171"/>
                    <a:pt x="1326991" y="1169171"/>
                    <a:pt x="1320008" y="1170158"/>
                  </a:cubicBezTo>
                  <a:cubicBezTo>
                    <a:pt x="1321693" y="1182498"/>
                    <a:pt x="1322095" y="1200392"/>
                    <a:pt x="1322416" y="1227047"/>
                  </a:cubicBezTo>
                  <a:cubicBezTo>
                    <a:pt x="1322817" y="1249938"/>
                    <a:pt x="1323058" y="1275729"/>
                    <a:pt x="1325626" y="1284737"/>
                  </a:cubicBezTo>
                  <a:cubicBezTo>
                    <a:pt x="1326108" y="1286403"/>
                    <a:pt x="1326911" y="1287884"/>
                    <a:pt x="1327633" y="1289426"/>
                  </a:cubicBezTo>
                  <a:cubicBezTo>
                    <a:pt x="1343526" y="1281282"/>
                    <a:pt x="1356770" y="1272767"/>
                    <a:pt x="1362710" y="1254010"/>
                  </a:cubicBezTo>
                  <a:cubicBezTo>
                    <a:pt x="1368168" y="1236857"/>
                    <a:pt x="1367045" y="1218162"/>
                    <a:pt x="1365841" y="1200268"/>
                  </a:cubicBezTo>
                  <a:lnTo>
                    <a:pt x="1365760" y="1199034"/>
                  </a:lnTo>
                  <a:cubicBezTo>
                    <a:pt x="1364958" y="1184905"/>
                    <a:pt x="1363192" y="1171084"/>
                    <a:pt x="1352677" y="1169294"/>
                  </a:cubicBezTo>
                  <a:cubicBezTo>
                    <a:pt x="1352195" y="1169171"/>
                    <a:pt x="1351152" y="1169294"/>
                    <a:pt x="1350269" y="1169294"/>
                  </a:cubicBezTo>
                  <a:cubicBezTo>
                    <a:pt x="1349466" y="1169418"/>
                    <a:pt x="1348824" y="1169294"/>
                    <a:pt x="1348101" y="1169418"/>
                  </a:cubicBezTo>
                  <a:close/>
                  <a:moveTo>
                    <a:pt x="1304798" y="939800"/>
                  </a:moveTo>
                  <a:cubicBezTo>
                    <a:pt x="1291969" y="952628"/>
                    <a:pt x="1276856" y="962788"/>
                    <a:pt x="1260095" y="970153"/>
                  </a:cubicBezTo>
                  <a:cubicBezTo>
                    <a:pt x="1243457" y="977139"/>
                    <a:pt x="1224534" y="981330"/>
                    <a:pt x="1206499" y="977519"/>
                  </a:cubicBezTo>
                  <a:cubicBezTo>
                    <a:pt x="1224152" y="973710"/>
                    <a:pt x="1240280" y="968375"/>
                    <a:pt x="1256286" y="961390"/>
                  </a:cubicBezTo>
                  <a:cubicBezTo>
                    <a:pt x="1272287" y="954659"/>
                    <a:pt x="1287778" y="946278"/>
                    <a:pt x="1304798" y="939800"/>
                  </a:cubicBezTo>
                  <a:close/>
                  <a:moveTo>
                    <a:pt x="6823" y="0"/>
                  </a:moveTo>
                  <a:cubicBezTo>
                    <a:pt x="8027" y="247"/>
                    <a:pt x="117833" y="27025"/>
                    <a:pt x="193446" y="41278"/>
                  </a:cubicBezTo>
                  <a:cubicBezTo>
                    <a:pt x="270664" y="55901"/>
                    <a:pt x="593501" y="84468"/>
                    <a:pt x="665582" y="87122"/>
                  </a:cubicBezTo>
                  <a:cubicBezTo>
                    <a:pt x="701783" y="88417"/>
                    <a:pt x="722974" y="90700"/>
                    <a:pt x="741837" y="92736"/>
                  </a:cubicBezTo>
                  <a:cubicBezTo>
                    <a:pt x="761262" y="94711"/>
                    <a:pt x="777957" y="96500"/>
                    <a:pt x="806533" y="96500"/>
                  </a:cubicBezTo>
                  <a:cubicBezTo>
                    <a:pt x="865530" y="96500"/>
                    <a:pt x="952781" y="95143"/>
                    <a:pt x="998454" y="92428"/>
                  </a:cubicBezTo>
                  <a:cubicBezTo>
                    <a:pt x="1038588" y="90145"/>
                    <a:pt x="1115083" y="65156"/>
                    <a:pt x="1156100" y="51829"/>
                  </a:cubicBezTo>
                  <a:lnTo>
                    <a:pt x="1170067" y="47263"/>
                  </a:lnTo>
                  <a:cubicBezTo>
                    <a:pt x="1213572" y="33257"/>
                    <a:pt x="1436075" y="46461"/>
                    <a:pt x="1438242" y="46584"/>
                  </a:cubicBezTo>
                  <a:cubicBezTo>
                    <a:pt x="1455018" y="47880"/>
                    <a:pt x="1479179" y="57937"/>
                    <a:pt x="1506470" y="70092"/>
                  </a:cubicBezTo>
                  <a:cubicBezTo>
                    <a:pt x="1510403" y="71758"/>
                    <a:pt x="1513935" y="73424"/>
                    <a:pt x="1516985" y="74658"/>
                  </a:cubicBezTo>
                  <a:cubicBezTo>
                    <a:pt x="1519554" y="75830"/>
                    <a:pt x="1522444" y="76941"/>
                    <a:pt x="1525494" y="78237"/>
                  </a:cubicBezTo>
                  <a:cubicBezTo>
                    <a:pt x="1547006" y="86998"/>
                    <a:pt x="1576303" y="99030"/>
                    <a:pt x="1592598" y="119391"/>
                  </a:cubicBezTo>
                  <a:cubicBezTo>
                    <a:pt x="1640036" y="178686"/>
                    <a:pt x="1647341" y="197505"/>
                    <a:pt x="1648223" y="208055"/>
                  </a:cubicBezTo>
                  <a:cubicBezTo>
                    <a:pt x="1649187" y="219964"/>
                    <a:pt x="1645494" y="231749"/>
                    <a:pt x="1642123" y="239893"/>
                  </a:cubicBezTo>
                  <a:cubicBezTo>
                    <a:pt x="1647019" y="244829"/>
                    <a:pt x="1653923" y="252110"/>
                    <a:pt x="1661147" y="260748"/>
                  </a:cubicBezTo>
                  <a:cubicBezTo>
                    <a:pt x="1673990" y="275988"/>
                    <a:pt x="1711314" y="341514"/>
                    <a:pt x="1704732" y="381373"/>
                  </a:cubicBezTo>
                  <a:cubicBezTo>
                    <a:pt x="1701281" y="401673"/>
                    <a:pt x="1690204" y="416543"/>
                    <a:pt x="1680331" y="426353"/>
                  </a:cubicBezTo>
                  <a:cubicBezTo>
                    <a:pt x="1693254" y="435855"/>
                    <a:pt x="1708424" y="450108"/>
                    <a:pt x="1711475" y="466706"/>
                  </a:cubicBezTo>
                  <a:cubicBezTo>
                    <a:pt x="1711555" y="467754"/>
                    <a:pt x="1731381" y="575546"/>
                    <a:pt x="1704090" y="606828"/>
                  </a:cubicBezTo>
                  <a:cubicBezTo>
                    <a:pt x="1695020" y="616947"/>
                    <a:pt x="1683461" y="624598"/>
                    <a:pt x="1672946" y="629905"/>
                  </a:cubicBezTo>
                  <a:cubicBezTo>
                    <a:pt x="1680812" y="635273"/>
                    <a:pt x="1689000" y="641381"/>
                    <a:pt x="1694699" y="647798"/>
                  </a:cubicBezTo>
                  <a:cubicBezTo>
                    <a:pt x="1713080" y="665753"/>
                    <a:pt x="1733789" y="711473"/>
                    <a:pt x="1715729" y="764166"/>
                  </a:cubicBezTo>
                  <a:cubicBezTo>
                    <a:pt x="1696545" y="820314"/>
                    <a:pt x="1627996" y="851287"/>
                    <a:pt x="1599421" y="861962"/>
                  </a:cubicBezTo>
                  <a:cubicBezTo>
                    <a:pt x="1564103" y="875166"/>
                    <a:pt x="1509922" y="858383"/>
                    <a:pt x="1501413" y="855607"/>
                  </a:cubicBezTo>
                  <a:lnTo>
                    <a:pt x="1475005" y="849005"/>
                  </a:lnTo>
                  <a:cubicBezTo>
                    <a:pt x="1459594" y="845179"/>
                    <a:pt x="1447553" y="851411"/>
                    <a:pt x="1432383" y="859432"/>
                  </a:cubicBezTo>
                  <a:cubicBezTo>
                    <a:pt x="1427246" y="862209"/>
                    <a:pt x="1422108" y="864862"/>
                    <a:pt x="1416811" y="867145"/>
                  </a:cubicBezTo>
                  <a:cubicBezTo>
                    <a:pt x="1401801" y="873623"/>
                    <a:pt x="1379085" y="875659"/>
                    <a:pt x="1363112" y="876276"/>
                  </a:cubicBezTo>
                  <a:cubicBezTo>
                    <a:pt x="1367767" y="889480"/>
                    <a:pt x="1376035" y="904906"/>
                    <a:pt x="1384383" y="914901"/>
                  </a:cubicBezTo>
                  <a:cubicBezTo>
                    <a:pt x="1392409" y="924588"/>
                    <a:pt x="1407660" y="948158"/>
                    <a:pt x="1423634" y="973209"/>
                  </a:cubicBezTo>
                  <a:cubicBezTo>
                    <a:pt x="1435353" y="991472"/>
                    <a:pt x="1447553" y="1010415"/>
                    <a:pt x="1455018" y="1020842"/>
                  </a:cubicBezTo>
                  <a:cubicBezTo>
                    <a:pt x="1467620" y="1038242"/>
                    <a:pt x="1495152" y="1086368"/>
                    <a:pt x="1481828" y="1159916"/>
                  </a:cubicBezTo>
                  <a:cubicBezTo>
                    <a:pt x="1471393" y="1217545"/>
                    <a:pt x="1419700" y="1321079"/>
                    <a:pt x="1380770" y="1330334"/>
                  </a:cubicBezTo>
                  <a:cubicBezTo>
                    <a:pt x="1373867" y="1332000"/>
                    <a:pt x="1366884" y="1332740"/>
                    <a:pt x="1359901" y="1332740"/>
                  </a:cubicBezTo>
                  <a:cubicBezTo>
                    <a:pt x="1332208" y="1332740"/>
                    <a:pt x="1304917" y="1319906"/>
                    <a:pt x="1297533" y="1293252"/>
                  </a:cubicBezTo>
                  <a:cubicBezTo>
                    <a:pt x="1294001" y="1280665"/>
                    <a:pt x="1293760" y="1256416"/>
                    <a:pt x="1293359" y="1228342"/>
                  </a:cubicBezTo>
                  <a:cubicBezTo>
                    <a:pt x="1293118" y="1207241"/>
                    <a:pt x="1292716" y="1175773"/>
                    <a:pt x="1289907" y="1167629"/>
                  </a:cubicBezTo>
                  <a:cubicBezTo>
                    <a:pt x="1284449" y="1161397"/>
                    <a:pt x="1277225" y="1148995"/>
                    <a:pt x="1265506" y="1128387"/>
                  </a:cubicBezTo>
                  <a:cubicBezTo>
                    <a:pt x="1254108" y="1108334"/>
                    <a:pt x="1239900" y="1083283"/>
                    <a:pt x="1229626" y="1071005"/>
                  </a:cubicBezTo>
                  <a:cubicBezTo>
                    <a:pt x="1209398" y="1046880"/>
                    <a:pt x="1145424" y="985117"/>
                    <a:pt x="1127203" y="972469"/>
                  </a:cubicBezTo>
                  <a:cubicBezTo>
                    <a:pt x="1124073" y="970186"/>
                    <a:pt x="1120381" y="967718"/>
                    <a:pt x="1116448" y="965064"/>
                  </a:cubicBezTo>
                  <a:cubicBezTo>
                    <a:pt x="1093491" y="949577"/>
                    <a:pt x="1061865" y="928229"/>
                    <a:pt x="1051671" y="905893"/>
                  </a:cubicBezTo>
                  <a:cubicBezTo>
                    <a:pt x="1043644" y="888246"/>
                    <a:pt x="996447" y="832222"/>
                    <a:pt x="965303" y="798595"/>
                  </a:cubicBezTo>
                  <a:cubicBezTo>
                    <a:pt x="939697" y="770768"/>
                    <a:pt x="870346" y="693395"/>
                    <a:pt x="851001" y="666863"/>
                  </a:cubicBezTo>
                  <a:cubicBezTo>
                    <a:pt x="835108" y="645021"/>
                    <a:pt x="815362" y="633730"/>
                    <a:pt x="788553" y="631324"/>
                  </a:cubicBezTo>
                  <a:cubicBezTo>
                    <a:pt x="757168" y="628424"/>
                    <a:pt x="609234" y="598190"/>
                    <a:pt x="571107" y="589552"/>
                  </a:cubicBezTo>
                  <a:cubicBezTo>
                    <a:pt x="534424" y="581284"/>
                    <a:pt x="392591" y="570363"/>
                    <a:pt x="314410" y="565304"/>
                  </a:cubicBezTo>
                  <a:cubicBezTo>
                    <a:pt x="253888" y="561355"/>
                    <a:pt x="6502" y="577335"/>
                    <a:pt x="3933" y="577459"/>
                  </a:cubicBezTo>
                  <a:lnTo>
                    <a:pt x="2007" y="548768"/>
                  </a:lnTo>
                  <a:cubicBezTo>
                    <a:pt x="12281" y="548027"/>
                    <a:pt x="253968" y="532540"/>
                    <a:pt x="316336" y="536551"/>
                  </a:cubicBezTo>
                  <a:cubicBezTo>
                    <a:pt x="338089" y="537970"/>
                    <a:pt x="530090" y="550804"/>
                    <a:pt x="577448" y="561478"/>
                  </a:cubicBezTo>
                  <a:cubicBezTo>
                    <a:pt x="616859" y="570363"/>
                    <a:pt x="762145" y="599980"/>
                    <a:pt x="791202" y="602633"/>
                  </a:cubicBezTo>
                  <a:cubicBezTo>
                    <a:pt x="826279" y="605779"/>
                    <a:pt x="853409" y="621266"/>
                    <a:pt x="874279" y="649834"/>
                  </a:cubicBezTo>
                  <a:cubicBezTo>
                    <a:pt x="892580" y="675008"/>
                    <a:pt x="961851" y="752319"/>
                    <a:pt x="986413" y="778912"/>
                  </a:cubicBezTo>
                  <a:cubicBezTo>
                    <a:pt x="987136" y="779653"/>
                    <a:pt x="1064033" y="863319"/>
                    <a:pt x="1077839" y="893799"/>
                  </a:cubicBezTo>
                  <a:cubicBezTo>
                    <a:pt x="1084661" y="908793"/>
                    <a:pt x="1114682" y="928907"/>
                    <a:pt x="1132581" y="940939"/>
                  </a:cubicBezTo>
                  <a:cubicBezTo>
                    <a:pt x="1136675" y="943716"/>
                    <a:pt x="1140448" y="946307"/>
                    <a:pt x="1143739" y="948590"/>
                  </a:cubicBezTo>
                  <a:cubicBezTo>
                    <a:pt x="1165572" y="963830"/>
                    <a:pt x="1231392" y="1027814"/>
                    <a:pt x="1251700" y="1052186"/>
                  </a:cubicBezTo>
                  <a:cubicBezTo>
                    <a:pt x="1255552" y="1056752"/>
                    <a:pt x="1259566" y="1062490"/>
                    <a:pt x="1263659" y="1068722"/>
                  </a:cubicBezTo>
                  <a:cubicBezTo>
                    <a:pt x="1267833" y="1067426"/>
                    <a:pt x="1272248" y="1065513"/>
                    <a:pt x="1276342" y="1063477"/>
                  </a:cubicBezTo>
                  <a:cubicBezTo>
                    <a:pt x="1285011" y="1059590"/>
                    <a:pt x="1293118" y="1054222"/>
                    <a:pt x="1302349" y="1050644"/>
                  </a:cubicBezTo>
                  <a:cubicBezTo>
                    <a:pt x="1311499" y="1047003"/>
                    <a:pt x="1320810" y="1044042"/>
                    <a:pt x="1330202" y="1041635"/>
                  </a:cubicBezTo>
                  <a:cubicBezTo>
                    <a:pt x="1335018" y="1040771"/>
                    <a:pt x="1339834" y="1040401"/>
                    <a:pt x="1344810" y="1040648"/>
                  </a:cubicBezTo>
                  <a:cubicBezTo>
                    <a:pt x="1347218" y="1040895"/>
                    <a:pt x="1349466" y="1041265"/>
                    <a:pt x="1351874" y="1041388"/>
                  </a:cubicBezTo>
                  <a:cubicBezTo>
                    <a:pt x="1354202" y="1041388"/>
                    <a:pt x="1356851" y="1041512"/>
                    <a:pt x="1358617" y="1039908"/>
                  </a:cubicBezTo>
                  <a:cubicBezTo>
                    <a:pt x="1357011" y="1041635"/>
                    <a:pt x="1354202" y="1041759"/>
                    <a:pt x="1351874" y="1041882"/>
                  </a:cubicBezTo>
                  <a:cubicBezTo>
                    <a:pt x="1349466" y="1042067"/>
                    <a:pt x="1347058" y="1041759"/>
                    <a:pt x="1344650" y="1041759"/>
                  </a:cubicBezTo>
                  <a:cubicBezTo>
                    <a:pt x="1339994" y="1041759"/>
                    <a:pt x="1335259" y="1042684"/>
                    <a:pt x="1330683" y="1043918"/>
                  </a:cubicBezTo>
                  <a:cubicBezTo>
                    <a:pt x="1321693" y="1047127"/>
                    <a:pt x="1312783" y="1050644"/>
                    <a:pt x="1304436" y="1054963"/>
                  </a:cubicBezTo>
                  <a:cubicBezTo>
                    <a:pt x="1295927" y="1059035"/>
                    <a:pt x="1288302" y="1064896"/>
                    <a:pt x="1279793" y="1069833"/>
                  </a:cubicBezTo>
                  <a:cubicBezTo>
                    <a:pt x="1276101" y="1071869"/>
                    <a:pt x="1272248" y="1074028"/>
                    <a:pt x="1268235" y="1075818"/>
                  </a:cubicBezTo>
                  <a:cubicBezTo>
                    <a:pt x="1274656" y="1086122"/>
                    <a:pt x="1281318" y="1097660"/>
                    <a:pt x="1287660" y="1108704"/>
                  </a:cubicBezTo>
                  <a:cubicBezTo>
                    <a:pt x="1290148" y="1107840"/>
                    <a:pt x="1292636" y="1107038"/>
                    <a:pt x="1295044" y="1106421"/>
                  </a:cubicBezTo>
                  <a:cubicBezTo>
                    <a:pt x="1302991" y="1104262"/>
                    <a:pt x="1310857" y="1102719"/>
                    <a:pt x="1318723" y="1101238"/>
                  </a:cubicBezTo>
                  <a:lnTo>
                    <a:pt x="1342402" y="1097043"/>
                  </a:lnTo>
                  <a:cubicBezTo>
                    <a:pt x="1346175" y="1096241"/>
                    <a:pt x="1350269" y="1095624"/>
                    <a:pt x="1353961" y="1094513"/>
                  </a:cubicBezTo>
                  <a:cubicBezTo>
                    <a:pt x="1357653" y="1093217"/>
                    <a:pt x="1361265" y="1090687"/>
                    <a:pt x="1365359" y="1090934"/>
                  </a:cubicBezTo>
                  <a:cubicBezTo>
                    <a:pt x="1361265" y="1091058"/>
                    <a:pt x="1358135" y="1093834"/>
                    <a:pt x="1354443" y="1095500"/>
                  </a:cubicBezTo>
                  <a:cubicBezTo>
                    <a:pt x="1350670" y="1097166"/>
                    <a:pt x="1346737" y="1098153"/>
                    <a:pt x="1342884" y="1099326"/>
                  </a:cubicBezTo>
                  <a:lnTo>
                    <a:pt x="1319767" y="1105804"/>
                  </a:lnTo>
                  <a:cubicBezTo>
                    <a:pt x="1312141" y="1108087"/>
                    <a:pt x="1304516" y="1110370"/>
                    <a:pt x="1297131" y="1113147"/>
                  </a:cubicBezTo>
                  <a:cubicBezTo>
                    <a:pt x="1295285" y="1113764"/>
                    <a:pt x="1293599" y="1114813"/>
                    <a:pt x="1291673" y="1115553"/>
                  </a:cubicBezTo>
                  <a:cubicBezTo>
                    <a:pt x="1299298" y="1129004"/>
                    <a:pt x="1308369" y="1144923"/>
                    <a:pt x="1311499" y="1148069"/>
                  </a:cubicBezTo>
                  <a:cubicBezTo>
                    <a:pt x="1314549" y="1151154"/>
                    <a:pt x="1316636" y="1155165"/>
                    <a:pt x="1318161" y="1161150"/>
                  </a:cubicBezTo>
                  <a:cubicBezTo>
                    <a:pt x="1326028" y="1160039"/>
                    <a:pt x="1333733" y="1160039"/>
                    <a:pt x="1341359" y="1160163"/>
                  </a:cubicBezTo>
                  <a:lnTo>
                    <a:pt x="1347941" y="1160286"/>
                  </a:lnTo>
                  <a:cubicBezTo>
                    <a:pt x="1348342" y="1160039"/>
                    <a:pt x="1349145" y="1160163"/>
                    <a:pt x="1349626" y="1160163"/>
                  </a:cubicBezTo>
                  <a:cubicBezTo>
                    <a:pt x="1350991" y="1160163"/>
                    <a:pt x="1352516" y="1160039"/>
                    <a:pt x="1354202" y="1160286"/>
                  </a:cubicBezTo>
                  <a:cubicBezTo>
                    <a:pt x="1373225" y="1163433"/>
                    <a:pt x="1374670" y="1186447"/>
                    <a:pt x="1375393" y="1198911"/>
                  </a:cubicBezTo>
                  <a:lnTo>
                    <a:pt x="1375553" y="1200145"/>
                  </a:lnTo>
                  <a:cubicBezTo>
                    <a:pt x="1376677" y="1218038"/>
                    <a:pt x="1377961" y="1238523"/>
                    <a:pt x="1371941" y="1257280"/>
                  </a:cubicBezTo>
                  <a:cubicBezTo>
                    <a:pt x="1365279" y="1278628"/>
                    <a:pt x="1350911" y="1288562"/>
                    <a:pt x="1334777" y="1297077"/>
                  </a:cubicBezTo>
                  <a:cubicBezTo>
                    <a:pt x="1344650" y="1303802"/>
                    <a:pt x="1360703" y="1305407"/>
                    <a:pt x="1374510" y="1302137"/>
                  </a:cubicBezTo>
                  <a:cubicBezTo>
                    <a:pt x="1392650" y="1297817"/>
                    <a:pt x="1442978" y="1215138"/>
                    <a:pt x="1453975" y="1154548"/>
                  </a:cubicBezTo>
                  <a:cubicBezTo>
                    <a:pt x="1465453" y="1091798"/>
                    <a:pt x="1442577" y="1051816"/>
                    <a:pt x="1432303" y="1037440"/>
                  </a:cubicBezTo>
                  <a:cubicBezTo>
                    <a:pt x="1424276" y="1026395"/>
                    <a:pt x="1412476" y="1008008"/>
                    <a:pt x="1400035" y="988572"/>
                  </a:cubicBezTo>
                  <a:cubicBezTo>
                    <a:pt x="1385827" y="966484"/>
                    <a:pt x="1369774" y="941433"/>
                    <a:pt x="1362790" y="933041"/>
                  </a:cubicBezTo>
                  <a:cubicBezTo>
                    <a:pt x="1351232" y="919097"/>
                    <a:pt x="1338710" y="895959"/>
                    <a:pt x="1333653" y="875783"/>
                  </a:cubicBezTo>
                  <a:cubicBezTo>
                    <a:pt x="1322416" y="877202"/>
                    <a:pt x="1309492" y="881151"/>
                    <a:pt x="1295606" y="883804"/>
                  </a:cubicBezTo>
                  <a:cubicBezTo>
                    <a:pt x="1292074" y="884544"/>
                    <a:pt x="1288543" y="884914"/>
                    <a:pt x="1285091" y="885346"/>
                  </a:cubicBezTo>
                  <a:cubicBezTo>
                    <a:pt x="1284208" y="887197"/>
                    <a:pt x="1283165" y="889110"/>
                    <a:pt x="1281800" y="890529"/>
                  </a:cubicBezTo>
                  <a:cubicBezTo>
                    <a:pt x="1280114" y="892565"/>
                    <a:pt x="1278268" y="893984"/>
                    <a:pt x="1276342" y="895589"/>
                  </a:cubicBezTo>
                  <a:cubicBezTo>
                    <a:pt x="1274335" y="896884"/>
                    <a:pt x="1272409" y="898242"/>
                    <a:pt x="1270402" y="899291"/>
                  </a:cubicBezTo>
                  <a:cubicBezTo>
                    <a:pt x="1262134" y="903610"/>
                    <a:pt x="1253626" y="906386"/>
                    <a:pt x="1245118" y="908669"/>
                  </a:cubicBezTo>
                  <a:cubicBezTo>
                    <a:pt x="1236449" y="910952"/>
                    <a:pt x="1227860" y="912742"/>
                    <a:pt x="1219191" y="914161"/>
                  </a:cubicBezTo>
                  <a:lnTo>
                    <a:pt x="1206107" y="916073"/>
                  </a:lnTo>
                  <a:cubicBezTo>
                    <a:pt x="1203940" y="916320"/>
                    <a:pt x="1201772" y="916814"/>
                    <a:pt x="1199525" y="916690"/>
                  </a:cubicBezTo>
                  <a:cubicBezTo>
                    <a:pt x="1197197" y="916567"/>
                    <a:pt x="1195030" y="916567"/>
                    <a:pt x="1193023" y="917431"/>
                  </a:cubicBezTo>
                  <a:cubicBezTo>
                    <a:pt x="1195030" y="916444"/>
                    <a:pt x="1197358" y="916320"/>
                    <a:pt x="1199525" y="916197"/>
                  </a:cubicBezTo>
                  <a:cubicBezTo>
                    <a:pt x="1201692" y="916197"/>
                    <a:pt x="1203699" y="915518"/>
                    <a:pt x="1205866" y="915025"/>
                  </a:cubicBezTo>
                  <a:lnTo>
                    <a:pt x="1218549" y="911878"/>
                  </a:lnTo>
                  <a:cubicBezTo>
                    <a:pt x="1226977" y="909595"/>
                    <a:pt x="1235325" y="907065"/>
                    <a:pt x="1243432" y="904103"/>
                  </a:cubicBezTo>
                  <a:cubicBezTo>
                    <a:pt x="1251539" y="901080"/>
                    <a:pt x="1259486" y="897625"/>
                    <a:pt x="1266469" y="893059"/>
                  </a:cubicBezTo>
                  <a:cubicBezTo>
                    <a:pt x="1269760" y="891023"/>
                    <a:pt x="1272409" y="888617"/>
                    <a:pt x="1274415" y="885963"/>
                  </a:cubicBezTo>
                  <a:cubicBezTo>
                    <a:pt x="1264623" y="886334"/>
                    <a:pt x="1254991" y="886087"/>
                    <a:pt x="1245519" y="885717"/>
                  </a:cubicBezTo>
                  <a:cubicBezTo>
                    <a:pt x="1229224" y="884791"/>
                    <a:pt x="1213492" y="883187"/>
                    <a:pt x="1197599" y="881891"/>
                  </a:cubicBezTo>
                  <a:cubicBezTo>
                    <a:pt x="1189732" y="881151"/>
                    <a:pt x="1181625" y="881027"/>
                    <a:pt x="1173598" y="879485"/>
                  </a:cubicBezTo>
                  <a:cubicBezTo>
                    <a:pt x="1169665" y="878991"/>
                    <a:pt x="1165331" y="877449"/>
                    <a:pt x="1162040" y="875659"/>
                  </a:cubicBezTo>
                  <a:cubicBezTo>
                    <a:pt x="1160354" y="874919"/>
                    <a:pt x="1158347" y="874549"/>
                    <a:pt x="1156421" y="873870"/>
                  </a:cubicBezTo>
                  <a:cubicBezTo>
                    <a:pt x="1154334" y="873623"/>
                    <a:pt x="1153130" y="871093"/>
                    <a:pt x="1151123" y="871587"/>
                  </a:cubicBezTo>
                  <a:cubicBezTo>
                    <a:pt x="1152167" y="871217"/>
                    <a:pt x="1153291" y="871587"/>
                    <a:pt x="1154013" y="872081"/>
                  </a:cubicBezTo>
                  <a:cubicBezTo>
                    <a:pt x="1154816" y="872636"/>
                    <a:pt x="1155699" y="872759"/>
                    <a:pt x="1156742" y="873006"/>
                  </a:cubicBezTo>
                  <a:cubicBezTo>
                    <a:pt x="1158588" y="873376"/>
                    <a:pt x="1160675" y="873500"/>
                    <a:pt x="1162682" y="873993"/>
                  </a:cubicBezTo>
                  <a:cubicBezTo>
                    <a:pt x="1166615" y="875413"/>
                    <a:pt x="1170067" y="876030"/>
                    <a:pt x="1174080" y="876030"/>
                  </a:cubicBezTo>
                  <a:cubicBezTo>
                    <a:pt x="1181866" y="876276"/>
                    <a:pt x="1189732" y="875289"/>
                    <a:pt x="1197759" y="874796"/>
                  </a:cubicBezTo>
                  <a:cubicBezTo>
                    <a:pt x="1213733" y="873623"/>
                    <a:pt x="1229626" y="872883"/>
                    <a:pt x="1245198" y="871340"/>
                  </a:cubicBezTo>
                  <a:cubicBezTo>
                    <a:pt x="1260609" y="869674"/>
                    <a:pt x="1276583" y="867823"/>
                    <a:pt x="1289827" y="862949"/>
                  </a:cubicBezTo>
                  <a:cubicBezTo>
                    <a:pt x="1302108" y="858753"/>
                    <a:pt x="1314469" y="852398"/>
                    <a:pt x="1329961" y="848388"/>
                  </a:cubicBezTo>
                  <a:lnTo>
                    <a:pt x="1329800" y="847092"/>
                  </a:lnTo>
                  <a:lnTo>
                    <a:pt x="1334536" y="847215"/>
                  </a:lnTo>
                  <a:cubicBezTo>
                    <a:pt x="1335259" y="846968"/>
                    <a:pt x="1336061" y="846722"/>
                    <a:pt x="1336944" y="846598"/>
                  </a:cubicBezTo>
                  <a:lnTo>
                    <a:pt x="1337024" y="847215"/>
                  </a:lnTo>
                  <a:lnTo>
                    <a:pt x="1345774" y="847462"/>
                  </a:lnTo>
                  <a:cubicBezTo>
                    <a:pt x="1357252" y="847832"/>
                    <a:pt x="1390403" y="847215"/>
                    <a:pt x="1405654" y="840613"/>
                  </a:cubicBezTo>
                  <a:cubicBezTo>
                    <a:pt x="1410309" y="838577"/>
                    <a:pt x="1414804" y="836171"/>
                    <a:pt x="1419379" y="833764"/>
                  </a:cubicBezTo>
                  <a:cubicBezTo>
                    <a:pt x="1436637" y="824756"/>
                    <a:pt x="1456142" y="814452"/>
                    <a:pt x="1482229" y="820931"/>
                  </a:cubicBezTo>
                  <a:lnTo>
                    <a:pt x="1510243" y="827903"/>
                  </a:lnTo>
                  <a:cubicBezTo>
                    <a:pt x="1524771" y="832592"/>
                    <a:pt x="1567153" y="843143"/>
                    <a:pt x="1589628" y="834752"/>
                  </a:cubicBezTo>
                  <a:cubicBezTo>
                    <a:pt x="1609053" y="827533"/>
                    <a:pt x="1673347" y="800384"/>
                    <a:pt x="1689000" y="754664"/>
                  </a:cubicBezTo>
                  <a:cubicBezTo>
                    <a:pt x="1702565" y="714867"/>
                    <a:pt x="1687555" y="680438"/>
                    <a:pt x="1675033" y="668159"/>
                  </a:cubicBezTo>
                  <a:cubicBezTo>
                    <a:pt x="1664036" y="657361"/>
                    <a:pt x="1641481" y="644034"/>
                    <a:pt x="1633695" y="639838"/>
                  </a:cubicBezTo>
                  <a:lnTo>
                    <a:pt x="1600946" y="621945"/>
                  </a:lnTo>
                  <a:lnTo>
                    <a:pt x="1637307" y="613184"/>
                  </a:lnTo>
                  <a:cubicBezTo>
                    <a:pt x="1637548" y="613060"/>
                    <a:pt x="1666846" y="605779"/>
                    <a:pt x="1682337" y="588010"/>
                  </a:cubicBezTo>
                  <a:cubicBezTo>
                    <a:pt x="1693495" y="575299"/>
                    <a:pt x="1690204" y="509773"/>
                    <a:pt x="1683140" y="472074"/>
                  </a:cubicBezTo>
                  <a:cubicBezTo>
                    <a:pt x="1681374" y="462387"/>
                    <a:pt x="1662030" y="447393"/>
                    <a:pt x="1648705" y="440298"/>
                  </a:cubicBezTo>
                  <a:lnTo>
                    <a:pt x="1625347" y="427711"/>
                  </a:lnTo>
                  <a:lnTo>
                    <a:pt x="1648705" y="415062"/>
                  </a:lnTo>
                  <a:cubicBezTo>
                    <a:pt x="1648866" y="415062"/>
                    <a:pt x="1672224" y="401549"/>
                    <a:pt x="1676398" y="376807"/>
                  </a:cubicBezTo>
                  <a:cubicBezTo>
                    <a:pt x="1680571" y="351387"/>
                    <a:pt x="1652397" y="295300"/>
                    <a:pt x="1639073" y="279258"/>
                  </a:cubicBezTo>
                  <a:cubicBezTo>
                    <a:pt x="1626471" y="264265"/>
                    <a:pt x="1615073" y="254023"/>
                    <a:pt x="1614912" y="253899"/>
                  </a:cubicBezTo>
                  <a:lnTo>
                    <a:pt x="1605922" y="245878"/>
                  </a:lnTo>
                  <a:lnTo>
                    <a:pt x="1612263" y="235574"/>
                  </a:lnTo>
                  <a:cubicBezTo>
                    <a:pt x="1614511" y="231749"/>
                    <a:pt x="1620370" y="219840"/>
                    <a:pt x="1619648" y="210585"/>
                  </a:cubicBezTo>
                  <a:cubicBezTo>
                    <a:pt x="1619327" y="207500"/>
                    <a:pt x="1614671" y="193062"/>
                    <a:pt x="1570203" y="137531"/>
                  </a:cubicBezTo>
                  <a:cubicBezTo>
                    <a:pt x="1558644" y="123093"/>
                    <a:pt x="1532236" y="112110"/>
                    <a:pt x="1514738" y="105015"/>
                  </a:cubicBezTo>
                  <a:cubicBezTo>
                    <a:pt x="1511447" y="103781"/>
                    <a:pt x="1508397" y="102485"/>
                    <a:pt x="1505667" y="101374"/>
                  </a:cubicBezTo>
                  <a:cubicBezTo>
                    <a:pt x="1502537" y="100079"/>
                    <a:pt x="1498845" y="98413"/>
                    <a:pt x="1494912" y="96624"/>
                  </a:cubicBezTo>
                  <a:cubicBezTo>
                    <a:pt x="1477895" y="89158"/>
                    <a:pt x="1449480" y="76447"/>
                    <a:pt x="1436236" y="75584"/>
                  </a:cubicBezTo>
                  <a:cubicBezTo>
                    <a:pt x="1404851" y="73301"/>
                    <a:pt x="1211726" y="64416"/>
                    <a:pt x="1178896" y="74905"/>
                  </a:cubicBezTo>
                  <a:lnTo>
                    <a:pt x="1165090" y="79347"/>
                  </a:lnTo>
                  <a:cubicBezTo>
                    <a:pt x="1119739" y="94217"/>
                    <a:pt x="1044046" y="118898"/>
                    <a:pt x="1000139" y="121427"/>
                  </a:cubicBezTo>
                  <a:cubicBezTo>
                    <a:pt x="953905" y="124080"/>
                    <a:pt x="865851" y="125500"/>
                    <a:pt x="806533" y="125500"/>
                  </a:cubicBezTo>
                  <a:cubicBezTo>
                    <a:pt x="776432" y="125500"/>
                    <a:pt x="758934" y="123587"/>
                    <a:pt x="738787" y="121427"/>
                  </a:cubicBezTo>
                  <a:cubicBezTo>
                    <a:pt x="720485" y="119391"/>
                    <a:pt x="699776" y="117232"/>
                    <a:pt x="664619" y="115936"/>
                  </a:cubicBezTo>
                  <a:cubicBezTo>
                    <a:pt x="591976" y="113283"/>
                    <a:pt x="266169" y="84345"/>
                    <a:pt x="188068" y="69599"/>
                  </a:cubicBezTo>
                  <a:cubicBezTo>
                    <a:pt x="111733" y="55099"/>
                    <a:pt x="1124" y="28197"/>
                    <a:pt x="0" y="27950"/>
                  </a:cubicBezTo>
                  <a:close/>
                </a:path>
              </a:pathLst>
            </a:custGeom>
            <a:solidFill>
              <a:srgbClr val="D58C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46" name="Line">
              <a:extLst>
                <a:ext uri="{FF2B5EF4-FFF2-40B4-BE49-F238E27FC236}">
                  <a16:creationId xmlns:a16="http://schemas.microsoft.com/office/drawing/2014/main" id="{9591502B-BF84-402F-A92F-BD93E13BC5C1}"/>
                </a:ext>
              </a:extLst>
            </p:cNvPr>
            <p:cNvSpPr/>
            <p:nvPr/>
          </p:nvSpPr>
          <p:spPr>
            <a:xfrm>
              <a:off x="6440581" y="1280142"/>
              <a:ext cx="1111757" cy="112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extrusionOk="0">
                  <a:moveTo>
                    <a:pt x="0" y="0"/>
                  </a:moveTo>
                  <a:cubicBezTo>
                    <a:pt x="2983" y="881"/>
                    <a:pt x="15288" y="1240"/>
                    <a:pt x="18428" y="1050"/>
                  </a:cubicBezTo>
                  <a:cubicBezTo>
                    <a:pt x="18955" y="1017"/>
                    <a:pt x="19544" y="989"/>
                    <a:pt x="19952" y="1281"/>
                  </a:cubicBezTo>
                  <a:cubicBezTo>
                    <a:pt x="20261" y="1503"/>
                    <a:pt x="20385" y="1862"/>
                    <a:pt x="20488" y="2195"/>
                  </a:cubicBezTo>
                  <a:cubicBezTo>
                    <a:pt x="21167" y="4399"/>
                    <a:pt x="21600" y="6730"/>
                    <a:pt x="21036" y="8959"/>
                  </a:cubicBezTo>
                  <a:cubicBezTo>
                    <a:pt x="20764" y="10030"/>
                    <a:pt x="20269" y="11043"/>
                    <a:pt x="19886" y="12085"/>
                  </a:cubicBezTo>
                  <a:cubicBezTo>
                    <a:pt x="18807" y="15014"/>
                    <a:pt x="18597" y="18181"/>
                    <a:pt x="19293" y="21196"/>
                  </a:cubicBezTo>
                  <a:cubicBezTo>
                    <a:pt x="15742" y="21555"/>
                    <a:pt x="3555" y="21242"/>
                    <a:pt x="4" y="21600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8B188F0-71A4-4742-BA9D-367E2F4336C9}"/>
                </a:ext>
              </a:extLst>
            </p:cNvPr>
            <p:cNvSpPr/>
            <p:nvPr/>
          </p:nvSpPr>
          <p:spPr>
            <a:xfrm>
              <a:off x="6324218" y="1152053"/>
              <a:ext cx="848837" cy="1470711"/>
            </a:xfrm>
            <a:custGeom>
              <a:avLst/>
              <a:gdLst>
                <a:gd name="connsiteX0" fmla="*/ 0 w 848837"/>
                <a:gd name="connsiteY0" fmla="*/ 0 h 1470711"/>
                <a:gd name="connsiteX1" fmla="*/ 366136 w 848837"/>
                <a:gd name="connsiteY1" fmla="*/ 20572 h 1470711"/>
                <a:gd name="connsiteX2" fmla="*/ 749762 w 848837"/>
                <a:gd name="connsiteY2" fmla="*/ 25287 h 1470711"/>
                <a:gd name="connsiteX3" fmla="*/ 806329 w 848837"/>
                <a:gd name="connsiteY3" fmla="*/ 37997 h 1470711"/>
                <a:gd name="connsiteX4" fmla="*/ 828229 w 848837"/>
                <a:gd name="connsiteY4" fmla="*/ 79066 h 1470711"/>
                <a:gd name="connsiteX5" fmla="*/ 789968 w 848837"/>
                <a:gd name="connsiteY5" fmla="*/ 637840 h 1470711"/>
                <a:gd name="connsiteX6" fmla="*/ 756611 w 848837"/>
                <a:gd name="connsiteY6" fmla="*/ 1294197 h 1470711"/>
                <a:gd name="connsiteX7" fmla="*/ 751241 w 848837"/>
                <a:gd name="connsiteY7" fmla="*/ 1358910 h 1470711"/>
                <a:gd name="connsiteX8" fmla="*/ 713403 w 848837"/>
                <a:gd name="connsiteY8" fmla="*/ 1398749 h 1470711"/>
                <a:gd name="connsiteX9" fmla="*/ 469504 w 848837"/>
                <a:gd name="connsiteY9" fmla="*/ 1460456 h 1470711"/>
                <a:gd name="connsiteX10" fmla="*/ 0 w 848837"/>
                <a:gd name="connsiteY10" fmla="*/ 1470711 h 147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8837" h="1470711">
                  <a:moveTo>
                    <a:pt x="0" y="0"/>
                  </a:moveTo>
                  <a:lnTo>
                    <a:pt x="366136" y="20572"/>
                  </a:lnTo>
                  <a:cubicBezTo>
                    <a:pt x="493972" y="24928"/>
                    <a:pt x="621894" y="26483"/>
                    <a:pt x="749762" y="25287"/>
                  </a:cubicBezTo>
                  <a:cubicBezTo>
                    <a:pt x="769548" y="25082"/>
                    <a:pt x="791025" y="25492"/>
                    <a:pt x="806329" y="37997"/>
                  </a:cubicBezTo>
                  <a:cubicBezTo>
                    <a:pt x="818590" y="48111"/>
                    <a:pt x="823959" y="63759"/>
                    <a:pt x="828229" y="79066"/>
                  </a:cubicBezTo>
                  <a:cubicBezTo>
                    <a:pt x="879004" y="260564"/>
                    <a:pt x="824170" y="452448"/>
                    <a:pt x="789968" y="637840"/>
                  </a:cubicBezTo>
                  <a:cubicBezTo>
                    <a:pt x="750185" y="853984"/>
                    <a:pt x="738981" y="1075252"/>
                    <a:pt x="756611" y="1294197"/>
                  </a:cubicBezTo>
                  <a:cubicBezTo>
                    <a:pt x="758344" y="1316132"/>
                    <a:pt x="760289" y="1338956"/>
                    <a:pt x="751241" y="1358910"/>
                  </a:cubicBezTo>
                  <a:cubicBezTo>
                    <a:pt x="743505" y="1375720"/>
                    <a:pt x="728877" y="1388431"/>
                    <a:pt x="713403" y="1398749"/>
                  </a:cubicBezTo>
                  <a:cubicBezTo>
                    <a:pt x="642842" y="1446037"/>
                    <a:pt x="554228" y="1454852"/>
                    <a:pt x="469504" y="1460456"/>
                  </a:cubicBezTo>
                  <a:lnTo>
                    <a:pt x="0" y="147071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7FC5044C-6EDD-4EAA-96B9-13BADF45219B}"/>
                </a:ext>
              </a:extLst>
            </p:cNvPr>
            <p:cNvSpPr/>
            <p:nvPr/>
          </p:nvSpPr>
          <p:spPr>
            <a:xfrm>
              <a:off x="7128821" y="2097428"/>
              <a:ext cx="209917" cy="20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7" y="0"/>
                    <a:pt x="0" y="4825"/>
                    <a:pt x="0" y="10800"/>
                  </a:cubicBezTo>
                  <a:cubicBezTo>
                    <a:pt x="0" y="16753"/>
                    <a:pt x="4825" y="21600"/>
                    <a:pt x="10800" y="21600"/>
                  </a:cubicBezTo>
                  <a:cubicBezTo>
                    <a:pt x="16753" y="21600"/>
                    <a:pt x="21600" y="16775"/>
                    <a:pt x="21600" y="10800"/>
                  </a:cubicBezTo>
                  <a:cubicBezTo>
                    <a:pt x="21600" y="4847"/>
                    <a:pt x="16753" y="0"/>
                    <a:pt x="10800" y="0"/>
                  </a:cubicBezTo>
                  <a:close/>
                  <a:moveTo>
                    <a:pt x="7834" y="15381"/>
                  </a:moveTo>
                  <a:cubicBezTo>
                    <a:pt x="6750" y="15381"/>
                    <a:pt x="5865" y="14496"/>
                    <a:pt x="5865" y="13411"/>
                  </a:cubicBezTo>
                  <a:cubicBezTo>
                    <a:pt x="5865" y="12327"/>
                    <a:pt x="6750" y="11442"/>
                    <a:pt x="7834" y="11442"/>
                  </a:cubicBezTo>
                  <a:cubicBezTo>
                    <a:pt x="8919" y="11442"/>
                    <a:pt x="9804" y="12327"/>
                    <a:pt x="9804" y="13411"/>
                  </a:cubicBezTo>
                  <a:cubicBezTo>
                    <a:pt x="9804" y="14496"/>
                    <a:pt x="8919" y="15381"/>
                    <a:pt x="7834" y="15381"/>
                  </a:cubicBezTo>
                  <a:close/>
                  <a:moveTo>
                    <a:pt x="7834" y="10269"/>
                  </a:moveTo>
                  <a:cubicBezTo>
                    <a:pt x="6750" y="10269"/>
                    <a:pt x="5865" y="9384"/>
                    <a:pt x="5865" y="8299"/>
                  </a:cubicBezTo>
                  <a:cubicBezTo>
                    <a:pt x="5865" y="7215"/>
                    <a:pt x="6750" y="6329"/>
                    <a:pt x="7834" y="6329"/>
                  </a:cubicBezTo>
                  <a:cubicBezTo>
                    <a:pt x="8919" y="6329"/>
                    <a:pt x="9804" y="7215"/>
                    <a:pt x="9804" y="8299"/>
                  </a:cubicBezTo>
                  <a:cubicBezTo>
                    <a:pt x="9804" y="9384"/>
                    <a:pt x="8919" y="10269"/>
                    <a:pt x="7834" y="10269"/>
                  </a:cubicBezTo>
                  <a:close/>
                  <a:moveTo>
                    <a:pt x="13766" y="15381"/>
                  </a:moveTo>
                  <a:cubicBezTo>
                    <a:pt x="12681" y="15381"/>
                    <a:pt x="11796" y="14496"/>
                    <a:pt x="11796" y="13411"/>
                  </a:cubicBezTo>
                  <a:cubicBezTo>
                    <a:pt x="11796" y="12327"/>
                    <a:pt x="12681" y="11442"/>
                    <a:pt x="13766" y="11442"/>
                  </a:cubicBezTo>
                  <a:cubicBezTo>
                    <a:pt x="14850" y="11442"/>
                    <a:pt x="15735" y="12327"/>
                    <a:pt x="15735" y="13411"/>
                  </a:cubicBezTo>
                  <a:cubicBezTo>
                    <a:pt x="15735" y="14496"/>
                    <a:pt x="14850" y="15381"/>
                    <a:pt x="13766" y="15381"/>
                  </a:cubicBezTo>
                  <a:close/>
                  <a:moveTo>
                    <a:pt x="13766" y="10269"/>
                  </a:moveTo>
                  <a:cubicBezTo>
                    <a:pt x="12681" y="10269"/>
                    <a:pt x="11796" y="9384"/>
                    <a:pt x="11796" y="8299"/>
                  </a:cubicBezTo>
                  <a:cubicBezTo>
                    <a:pt x="11796" y="7215"/>
                    <a:pt x="12681" y="6329"/>
                    <a:pt x="13766" y="6329"/>
                  </a:cubicBezTo>
                  <a:cubicBezTo>
                    <a:pt x="14850" y="6329"/>
                    <a:pt x="15735" y="7215"/>
                    <a:pt x="15735" y="8299"/>
                  </a:cubicBezTo>
                  <a:cubicBezTo>
                    <a:pt x="15735" y="9384"/>
                    <a:pt x="14850" y="10269"/>
                    <a:pt x="13766" y="10269"/>
                  </a:cubicBezTo>
                  <a:close/>
                </a:path>
              </a:pathLst>
            </a:custGeom>
            <a:solidFill>
              <a:srgbClr val="E3E4E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41279B6-64A6-4D54-9183-D0ADF74192C7}"/>
              </a:ext>
            </a:extLst>
          </p:cNvPr>
          <p:cNvGrpSpPr/>
          <p:nvPr/>
        </p:nvGrpSpPr>
        <p:grpSpPr>
          <a:xfrm>
            <a:off x="0" y="1376279"/>
            <a:ext cx="3129227" cy="2114196"/>
            <a:chOff x="0" y="1376279"/>
            <a:chExt cx="3129227" cy="211419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11605EF-033E-4B6F-BFB7-32BE0F7F5E80}"/>
                </a:ext>
              </a:extLst>
            </p:cNvPr>
            <p:cNvSpPr/>
            <p:nvPr/>
          </p:nvSpPr>
          <p:spPr>
            <a:xfrm flipH="1">
              <a:off x="0" y="1397828"/>
              <a:ext cx="3107864" cy="2065920"/>
            </a:xfrm>
            <a:custGeom>
              <a:avLst/>
              <a:gdLst>
                <a:gd name="connsiteX0" fmla="*/ 229782 w 3107864"/>
                <a:gd name="connsiteY0" fmla="*/ 1212 h 2065920"/>
                <a:gd name="connsiteX1" fmla="*/ 247173 w 3107864"/>
                <a:gd name="connsiteY1" fmla="*/ 415240 h 2065920"/>
                <a:gd name="connsiteX2" fmla="*/ 389929 w 3107864"/>
                <a:gd name="connsiteY2" fmla="*/ 533685 h 2065920"/>
                <a:gd name="connsiteX3" fmla="*/ 488336 w 3107864"/>
                <a:gd name="connsiteY3" fmla="*/ 607100 h 2065920"/>
                <a:gd name="connsiteX4" fmla="*/ 578192 w 3107864"/>
                <a:gd name="connsiteY4" fmla="*/ 667525 h 2065920"/>
                <a:gd name="connsiteX5" fmla="*/ 549931 w 3107864"/>
                <a:gd name="connsiteY5" fmla="*/ 700817 h 2065920"/>
                <a:gd name="connsiteX6" fmla="*/ 395871 w 3107864"/>
                <a:gd name="connsiteY6" fmla="*/ 756142 h 2065920"/>
                <a:gd name="connsiteX7" fmla="*/ 245434 w 3107864"/>
                <a:gd name="connsiteY7" fmla="*/ 804059 h 2065920"/>
                <a:gd name="connsiteX8" fmla="*/ 82388 w 3107864"/>
                <a:gd name="connsiteY8" fmla="*/ 899604 h 2065920"/>
                <a:gd name="connsiteX9" fmla="*/ 68 w 3107864"/>
                <a:gd name="connsiteY9" fmla="*/ 1074914 h 2065920"/>
                <a:gd name="connsiteX10" fmla="*/ 63692 w 3107864"/>
                <a:gd name="connsiteY10" fmla="*/ 1202885 h 2065920"/>
                <a:gd name="connsiteX11" fmla="*/ 129635 w 3107864"/>
                <a:gd name="connsiteY11" fmla="*/ 1236369 h 2065920"/>
                <a:gd name="connsiteX12" fmla="*/ 76591 w 3107864"/>
                <a:gd name="connsiteY12" fmla="*/ 1330182 h 2065920"/>
                <a:gd name="connsiteX13" fmla="*/ 124273 w 3107864"/>
                <a:gd name="connsiteY13" fmla="*/ 1517519 h 2065920"/>
                <a:gd name="connsiteX14" fmla="*/ 198912 w 3107864"/>
                <a:gd name="connsiteY14" fmla="*/ 1584391 h 2065920"/>
                <a:gd name="connsiteX15" fmla="*/ 172244 w 3107864"/>
                <a:gd name="connsiteY15" fmla="*/ 1707166 h 2065920"/>
                <a:gd name="connsiteX16" fmla="*/ 327754 w 3107864"/>
                <a:gd name="connsiteY16" fmla="*/ 1856208 h 2065920"/>
                <a:gd name="connsiteX17" fmla="*/ 321957 w 3107864"/>
                <a:gd name="connsiteY17" fmla="*/ 1942035 h 2065920"/>
                <a:gd name="connsiteX18" fmla="*/ 459495 w 3107864"/>
                <a:gd name="connsiteY18" fmla="*/ 2054322 h 2065920"/>
                <a:gd name="connsiteX19" fmla="*/ 560656 w 3107864"/>
                <a:gd name="connsiteY19" fmla="*/ 2056054 h 2065920"/>
                <a:gd name="connsiteX20" fmla="*/ 642106 w 3107864"/>
                <a:gd name="connsiteY20" fmla="*/ 2046432 h 2065920"/>
                <a:gd name="connsiteX21" fmla="*/ 729209 w 3107864"/>
                <a:gd name="connsiteY21" fmla="*/ 2063559 h 2065920"/>
                <a:gd name="connsiteX22" fmla="*/ 1047474 w 3107864"/>
                <a:gd name="connsiteY22" fmla="*/ 1979464 h 2065920"/>
                <a:gd name="connsiteX23" fmla="*/ 1322261 w 3107864"/>
                <a:gd name="connsiteY23" fmla="*/ 1859287 h 2065920"/>
                <a:gd name="connsiteX24" fmla="*/ 1548061 w 3107864"/>
                <a:gd name="connsiteY24" fmla="*/ 1769996 h 2065920"/>
                <a:gd name="connsiteX25" fmla="*/ 2834311 w 3107864"/>
                <a:gd name="connsiteY25" fmla="*/ 1886998 h 2065920"/>
                <a:gd name="connsiteX26" fmla="*/ 3092467 w 3107864"/>
                <a:gd name="connsiteY26" fmla="*/ 1909953 h 2065920"/>
                <a:gd name="connsiteX27" fmla="*/ 3107864 w 3107864"/>
                <a:gd name="connsiteY27" fmla="*/ 1911184 h 2065920"/>
                <a:gd name="connsiteX28" fmla="*/ 3107864 w 3107864"/>
                <a:gd name="connsiteY28" fmla="*/ 1738653 h 2065920"/>
                <a:gd name="connsiteX29" fmla="*/ 3008081 w 3107864"/>
                <a:gd name="connsiteY29" fmla="*/ 903260 h 2065920"/>
                <a:gd name="connsiteX30" fmla="*/ 1882558 w 3107864"/>
                <a:gd name="connsiteY30" fmla="*/ 926256 h 2065920"/>
                <a:gd name="connsiteX31" fmla="*/ 1433567 w 3107864"/>
                <a:gd name="connsiteY31" fmla="*/ 857653 h 2065920"/>
                <a:gd name="connsiteX32" fmla="*/ 1088489 w 3107864"/>
                <a:gd name="connsiteY32" fmla="*/ 564667 h 2065920"/>
                <a:gd name="connsiteX33" fmla="*/ 890950 w 3107864"/>
                <a:gd name="connsiteY33" fmla="*/ 440161 h 2065920"/>
                <a:gd name="connsiteX34" fmla="*/ 536887 w 3107864"/>
                <a:gd name="connsiteY34" fmla="*/ 244645 h 2065920"/>
                <a:gd name="connsiteX35" fmla="*/ 379349 w 3107864"/>
                <a:gd name="connsiteY35" fmla="*/ 108496 h 2065920"/>
                <a:gd name="connsiteX36" fmla="*/ 229782 w 3107864"/>
                <a:gd name="connsiteY36" fmla="*/ 1212 h 206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107864" h="2065920">
                  <a:moveTo>
                    <a:pt x="229782" y="1212"/>
                  </a:moveTo>
                  <a:cubicBezTo>
                    <a:pt x="120939" y="11988"/>
                    <a:pt x="142534" y="308149"/>
                    <a:pt x="247173" y="415240"/>
                  </a:cubicBezTo>
                  <a:cubicBezTo>
                    <a:pt x="351812" y="522139"/>
                    <a:pt x="381523" y="520792"/>
                    <a:pt x="389929" y="533685"/>
                  </a:cubicBezTo>
                  <a:cubicBezTo>
                    <a:pt x="398335" y="546386"/>
                    <a:pt x="461234" y="591801"/>
                    <a:pt x="488336" y="607100"/>
                  </a:cubicBezTo>
                  <a:cubicBezTo>
                    <a:pt x="515438" y="622110"/>
                    <a:pt x="574279" y="654151"/>
                    <a:pt x="578192" y="667525"/>
                  </a:cubicBezTo>
                  <a:cubicBezTo>
                    <a:pt x="581960" y="680803"/>
                    <a:pt x="580511" y="687923"/>
                    <a:pt x="549931" y="700817"/>
                  </a:cubicBezTo>
                  <a:cubicBezTo>
                    <a:pt x="519496" y="713710"/>
                    <a:pt x="439350" y="734782"/>
                    <a:pt x="395871" y="756142"/>
                  </a:cubicBezTo>
                  <a:cubicBezTo>
                    <a:pt x="352537" y="777406"/>
                    <a:pt x="301377" y="790492"/>
                    <a:pt x="245434" y="804059"/>
                  </a:cubicBezTo>
                  <a:cubicBezTo>
                    <a:pt x="189636" y="817626"/>
                    <a:pt x="129635" y="833983"/>
                    <a:pt x="82388" y="899604"/>
                  </a:cubicBezTo>
                  <a:cubicBezTo>
                    <a:pt x="35141" y="965225"/>
                    <a:pt x="-1816" y="1020069"/>
                    <a:pt x="68" y="1074914"/>
                  </a:cubicBezTo>
                  <a:cubicBezTo>
                    <a:pt x="2097" y="1129759"/>
                    <a:pt x="22532" y="1184796"/>
                    <a:pt x="63692" y="1202885"/>
                  </a:cubicBezTo>
                  <a:cubicBezTo>
                    <a:pt x="104997" y="1220877"/>
                    <a:pt x="129635" y="1236369"/>
                    <a:pt x="129635" y="1236369"/>
                  </a:cubicBezTo>
                  <a:cubicBezTo>
                    <a:pt x="129635" y="1236369"/>
                    <a:pt x="76156" y="1288904"/>
                    <a:pt x="76591" y="1330182"/>
                  </a:cubicBezTo>
                  <a:cubicBezTo>
                    <a:pt x="77026" y="1371459"/>
                    <a:pt x="101519" y="1499622"/>
                    <a:pt x="124273" y="1517519"/>
                  </a:cubicBezTo>
                  <a:cubicBezTo>
                    <a:pt x="147027" y="1535319"/>
                    <a:pt x="198912" y="1584391"/>
                    <a:pt x="198912" y="1584391"/>
                  </a:cubicBezTo>
                  <a:cubicBezTo>
                    <a:pt x="198912" y="1584391"/>
                    <a:pt x="149491" y="1631730"/>
                    <a:pt x="172244" y="1707166"/>
                  </a:cubicBezTo>
                  <a:cubicBezTo>
                    <a:pt x="194998" y="1782697"/>
                    <a:pt x="216303" y="1825899"/>
                    <a:pt x="327754" y="1856208"/>
                  </a:cubicBezTo>
                  <a:cubicBezTo>
                    <a:pt x="327754" y="1856208"/>
                    <a:pt x="305435" y="1900372"/>
                    <a:pt x="321957" y="1942035"/>
                  </a:cubicBezTo>
                  <a:cubicBezTo>
                    <a:pt x="338479" y="1983794"/>
                    <a:pt x="421523" y="2045085"/>
                    <a:pt x="459495" y="2054322"/>
                  </a:cubicBezTo>
                  <a:cubicBezTo>
                    <a:pt x="497322" y="2063559"/>
                    <a:pt x="535728" y="2059037"/>
                    <a:pt x="560656" y="2056054"/>
                  </a:cubicBezTo>
                  <a:cubicBezTo>
                    <a:pt x="585584" y="2053071"/>
                    <a:pt x="616744" y="2026419"/>
                    <a:pt x="642106" y="2046432"/>
                  </a:cubicBezTo>
                  <a:cubicBezTo>
                    <a:pt x="667469" y="2066349"/>
                    <a:pt x="686165" y="2068755"/>
                    <a:pt x="729209" y="2063559"/>
                  </a:cubicBezTo>
                  <a:cubicBezTo>
                    <a:pt x="772108" y="2058459"/>
                    <a:pt x="946458" y="2016893"/>
                    <a:pt x="1047474" y="1979464"/>
                  </a:cubicBezTo>
                  <a:cubicBezTo>
                    <a:pt x="1148635" y="1942035"/>
                    <a:pt x="1272405" y="1883534"/>
                    <a:pt x="1322261" y="1859287"/>
                  </a:cubicBezTo>
                  <a:cubicBezTo>
                    <a:pt x="1372116" y="1834944"/>
                    <a:pt x="1479509" y="1773653"/>
                    <a:pt x="1548061" y="1769996"/>
                  </a:cubicBezTo>
                  <a:cubicBezTo>
                    <a:pt x="1616613" y="1766340"/>
                    <a:pt x="2618366" y="1866792"/>
                    <a:pt x="2834311" y="1886998"/>
                  </a:cubicBezTo>
                  <a:cubicBezTo>
                    <a:pt x="2969277" y="1899627"/>
                    <a:pt x="3050516" y="1906542"/>
                    <a:pt x="3092467" y="1909953"/>
                  </a:cubicBezTo>
                  <a:lnTo>
                    <a:pt x="3107864" y="1911184"/>
                  </a:lnTo>
                  <a:lnTo>
                    <a:pt x="3107864" y="1738653"/>
                  </a:lnTo>
                  <a:lnTo>
                    <a:pt x="3008081" y="903260"/>
                  </a:lnTo>
                  <a:cubicBezTo>
                    <a:pt x="3008081" y="903260"/>
                    <a:pt x="2031256" y="930971"/>
                    <a:pt x="1882558" y="926256"/>
                  </a:cubicBezTo>
                  <a:cubicBezTo>
                    <a:pt x="1733861" y="921542"/>
                    <a:pt x="1501684" y="908167"/>
                    <a:pt x="1433567" y="857653"/>
                  </a:cubicBezTo>
                  <a:cubicBezTo>
                    <a:pt x="1365450" y="807138"/>
                    <a:pt x="1133997" y="600364"/>
                    <a:pt x="1088489" y="564667"/>
                  </a:cubicBezTo>
                  <a:cubicBezTo>
                    <a:pt x="1042836" y="528970"/>
                    <a:pt x="998198" y="472009"/>
                    <a:pt x="890950" y="440161"/>
                  </a:cubicBezTo>
                  <a:cubicBezTo>
                    <a:pt x="783702" y="408120"/>
                    <a:pt x="584714" y="270046"/>
                    <a:pt x="536887" y="244645"/>
                  </a:cubicBezTo>
                  <a:cubicBezTo>
                    <a:pt x="489205" y="219243"/>
                    <a:pt x="410074" y="163340"/>
                    <a:pt x="379349" y="108496"/>
                  </a:cubicBezTo>
                  <a:cubicBezTo>
                    <a:pt x="348624" y="53651"/>
                    <a:pt x="338769" y="-9565"/>
                    <a:pt x="229782" y="1212"/>
                  </a:cubicBez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8B6C3F7-7BD9-4E81-B87A-168DB6CCA1C4}"/>
                </a:ext>
              </a:extLst>
            </p:cNvPr>
            <p:cNvSpPr/>
            <p:nvPr/>
          </p:nvSpPr>
          <p:spPr>
            <a:xfrm flipH="1">
              <a:off x="0" y="1376279"/>
              <a:ext cx="3129227" cy="2114196"/>
            </a:xfrm>
            <a:custGeom>
              <a:avLst/>
              <a:gdLst>
                <a:gd name="connsiteX0" fmla="*/ 840459 w 3129227"/>
                <a:gd name="connsiteY0" fmla="*/ 1701053 h 2114196"/>
                <a:gd name="connsiteX1" fmla="*/ 843237 w 3129227"/>
                <a:gd name="connsiteY1" fmla="*/ 1701251 h 2114196"/>
                <a:gd name="connsiteX2" fmla="*/ 849228 w 3129227"/>
                <a:gd name="connsiteY2" fmla="*/ 1701448 h 2114196"/>
                <a:gd name="connsiteX3" fmla="*/ 850106 w 3129227"/>
                <a:gd name="connsiteY3" fmla="*/ 1702137 h 2114196"/>
                <a:gd name="connsiteX4" fmla="*/ 861652 w 3129227"/>
                <a:gd name="connsiteY4" fmla="*/ 1713065 h 2114196"/>
                <a:gd name="connsiteX5" fmla="*/ 861213 w 3129227"/>
                <a:gd name="connsiteY5" fmla="*/ 1743686 h 2114196"/>
                <a:gd name="connsiteX6" fmla="*/ 857997 w 3129227"/>
                <a:gd name="connsiteY6" fmla="*/ 1746639 h 2114196"/>
                <a:gd name="connsiteX7" fmla="*/ 851421 w 3129227"/>
                <a:gd name="connsiteY7" fmla="*/ 1752941 h 2114196"/>
                <a:gd name="connsiteX8" fmla="*/ 848206 w 3129227"/>
                <a:gd name="connsiteY8" fmla="*/ 1759735 h 2114196"/>
                <a:gd name="connsiteX9" fmla="*/ 847766 w 3129227"/>
                <a:gd name="connsiteY9" fmla="*/ 1760030 h 2114196"/>
                <a:gd name="connsiteX10" fmla="*/ 787113 w 3129227"/>
                <a:gd name="connsiteY10" fmla="*/ 1779327 h 2114196"/>
                <a:gd name="connsiteX11" fmla="*/ 751891 w 3129227"/>
                <a:gd name="connsiteY11" fmla="*/ 1762787 h 2114196"/>
                <a:gd name="connsiteX12" fmla="*/ 840459 w 3129227"/>
                <a:gd name="connsiteY12" fmla="*/ 1701053 h 2114196"/>
                <a:gd name="connsiteX13" fmla="*/ 842506 w 3129227"/>
                <a:gd name="connsiteY13" fmla="*/ 1698691 h 2114196"/>
                <a:gd name="connsiteX14" fmla="*/ 842944 w 3129227"/>
                <a:gd name="connsiteY14" fmla="*/ 1700168 h 2114196"/>
                <a:gd name="connsiteX15" fmla="*/ 840897 w 3129227"/>
                <a:gd name="connsiteY15" fmla="*/ 1700660 h 2114196"/>
                <a:gd name="connsiteX16" fmla="*/ 842506 w 3129227"/>
                <a:gd name="connsiteY16" fmla="*/ 1698691 h 2114196"/>
                <a:gd name="connsiteX17" fmla="*/ 723246 w 3129227"/>
                <a:gd name="connsiteY17" fmla="*/ 1463575 h 2114196"/>
                <a:gd name="connsiteX18" fmla="*/ 749261 w 3129227"/>
                <a:gd name="connsiteY18" fmla="*/ 1522944 h 2114196"/>
                <a:gd name="connsiteX19" fmla="*/ 770746 w 3129227"/>
                <a:gd name="connsiteY19" fmla="*/ 1571976 h 2114196"/>
                <a:gd name="connsiteX20" fmla="*/ 773815 w 3129227"/>
                <a:gd name="connsiteY20" fmla="*/ 1584283 h 2114196"/>
                <a:gd name="connsiteX21" fmla="*/ 775130 w 3129227"/>
                <a:gd name="connsiteY21" fmla="*/ 1588124 h 2114196"/>
                <a:gd name="connsiteX22" fmla="*/ 796175 w 3129227"/>
                <a:gd name="connsiteY22" fmla="*/ 1607026 h 2114196"/>
                <a:gd name="connsiteX23" fmla="*/ 820875 w 3129227"/>
                <a:gd name="connsiteY23" fmla="*/ 1608110 h 2114196"/>
                <a:gd name="connsiteX24" fmla="*/ 847037 w 3129227"/>
                <a:gd name="connsiteY24" fmla="*/ 1601907 h 2114196"/>
                <a:gd name="connsiteX25" fmla="*/ 843675 w 3129227"/>
                <a:gd name="connsiteY25" fmla="*/ 1610473 h 2114196"/>
                <a:gd name="connsiteX26" fmla="*/ 840168 w 3129227"/>
                <a:gd name="connsiteY26" fmla="*/ 1619335 h 2114196"/>
                <a:gd name="connsiteX27" fmla="*/ 840021 w 3129227"/>
                <a:gd name="connsiteY27" fmla="*/ 1619728 h 2114196"/>
                <a:gd name="connsiteX28" fmla="*/ 835052 w 3129227"/>
                <a:gd name="connsiteY28" fmla="*/ 1625340 h 2114196"/>
                <a:gd name="connsiteX29" fmla="*/ 828182 w 3129227"/>
                <a:gd name="connsiteY29" fmla="*/ 1636957 h 2114196"/>
                <a:gd name="connsiteX30" fmla="*/ 825113 w 3129227"/>
                <a:gd name="connsiteY30" fmla="*/ 1642373 h 2114196"/>
                <a:gd name="connsiteX31" fmla="*/ 704393 w 3129227"/>
                <a:gd name="connsiteY31" fmla="*/ 1731772 h 2114196"/>
                <a:gd name="connsiteX32" fmla="*/ 473620 w 3129227"/>
                <a:gd name="connsiteY32" fmla="*/ 1830131 h 2114196"/>
                <a:gd name="connsiteX33" fmla="*/ 450382 w 3129227"/>
                <a:gd name="connsiteY33" fmla="*/ 1839977 h 2114196"/>
                <a:gd name="connsiteX34" fmla="*/ 374529 w 3129227"/>
                <a:gd name="connsiteY34" fmla="*/ 1859964 h 2114196"/>
                <a:gd name="connsiteX35" fmla="*/ 370436 w 3129227"/>
                <a:gd name="connsiteY35" fmla="*/ 1858881 h 2114196"/>
                <a:gd name="connsiteX36" fmla="*/ 356552 w 3129227"/>
                <a:gd name="connsiteY36" fmla="*/ 1856124 h 2114196"/>
                <a:gd name="connsiteX37" fmla="*/ 219901 w 3129227"/>
                <a:gd name="connsiteY37" fmla="*/ 1723895 h 2114196"/>
                <a:gd name="connsiteX38" fmla="*/ 232470 w 3129227"/>
                <a:gd name="connsiteY38" fmla="*/ 1634990 h 2114196"/>
                <a:gd name="connsiteX39" fmla="*/ 234516 w 3129227"/>
                <a:gd name="connsiteY39" fmla="*/ 1635481 h 2114196"/>
                <a:gd name="connsiteX40" fmla="*/ 244309 w 3129227"/>
                <a:gd name="connsiteY40" fmla="*/ 1634990 h 2114196"/>
                <a:gd name="connsiteX41" fmla="*/ 250154 w 3129227"/>
                <a:gd name="connsiteY41" fmla="*/ 1636072 h 2114196"/>
                <a:gd name="connsiteX42" fmla="*/ 263747 w 3129227"/>
                <a:gd name="connsiteY42" fmla="*/ 1635875 h 2114196"/>
                <a:gd name="connsiteX43" fmla="*/ 292100 w 3129227"/>
                <a:gd name="connsiteY43" fmla="*/ 1628392 h 2114196"/>
                <a:gd name="connsiteX44" fmla="*/ 301307 w 3129227"/>
                <a:gd name="connsiteY44" fmla="*/ 1624256 h 2114196"/>
                <a:gd name="connsiteX45" fmla="*/ 304376 w 3129227"/>
                <a:gd name="connsiteY45" fmla="*/ 1622779 h 2114196"/>
                <a:gd name="connsiteX46" fmla="*/ 322207 w 3129227"/>
                <a:gd name="connsiteY46" fmla="*/ 1614608 h 2114196"/>
                <a:gd name="connsiteX47" fmla="*/ 324545 w 3129227"/>
                <a:gd name="connsiteY47" fmla="*/ 1613919 h 2114196"/>
                <a:gd name="connsiteX48" fmla="*/ 332876 w 3129227"/>
                <a:gd name="connsiteY48" fmla="*/ 1611358 h 2114196"/>
                <a:gd name="connsiteX49" fmla="*/ 525795 w 3129227"/>
                <a:gd name="connsiteY49" fmla="*/ 1541257 h 2114196"/>
                <a:gd name="connsiteX50" fmla="*/ 680717 w 3129227"/>
                <a:gd name="connsiteY50" fmla="*/ 1485531 h 2114196"/>
                <a:gd name="connsiteX51" fmla="*/ 682324 w 3129227"/>
                <a:gd name="connsiteY51" fmla="*/ 1484940 h 2114196"/>
                <a:gd name="connsiteX52" fmla="*/ 690655 w 3129227"/>
                <a:gd name="connsiteY52" fmla="*/ 1481494 h 2114196"/>
                <a:gd name="connsiteX53" fmla="*/ 723246 w 3129227"/>
                <a:gd name="connsiteY53" fmla="*/ 1463575 h 2114196"/>
                <a:gd name="connsiteX54" fmla="*/ 771184 w 3129227"/>
                <a:gd name="connsiteY54" fmla="*/ 1425767 h 2114196"/>
                <a:gd name="connsiteX55" fmla="*/ 772353 w 3129227"/>
                <a:gd name="connsiteY55" fmla="*/ 1425963 h 2114196"/>
                <a:gd name="connsiteX56" fmla="*/ 866766 w 3129227"/>
                <a:gd name="connsiteY56" fmla="*/ 1485333 h 2114196"/>
                <a:gd name="connsiteX57" fmla="*/ 868083 w 3129227"/>
                <a:gd name="connsiteY57" fmla="*/ 1545295 h 2114196"/>
                <a:gd name="connsiteX58" fmla="*/ 854783 w 3129227"/>
                <a:gd name="connsiteY58" fmla="*/ 1581231 h 2114196"/>
                <a:gd name="connsiteX59" fmla="*/ 800852 w 3129227"/>
                <a:gd name="connsiteY59" fmla="*/ 1591570 h 2114196"/>
                <a:gd name="connsiteX60" fmla="*/ 790913 w 3129227"/>
                <a:gd name="connsiteY60" fmla="*/ 1583397 h 2114196"/>
                <a:gd name="connsiteX61" fmla="*/ 789453 w 3129227"/>
                <a:gd name="connsiteY61" fmla="*/ 1579065 h 2114196"/>
                <a:gd name="connsiteX62" fmla="*/ 787261 w 3129227"/>
                <a:gd name="connsiteY62" fmla="*/ 1570696 h 2114196"/>
                <a:gd name="connsiteX63" fmla="*/ 763877 w 3129227"/>
                <a:gd name="connsiteY63" fmla="*/ 1515264 h 2114196"/>
                <a:gd name="connsiteX64" fmla="*/ 739030 w 3129227"/>
                <a:gd name="connsiteY64" fmla="*/ 1453925 h 2114196"/>
                <a:gd name="connsiteX65" fmla="*/ 771184 w 3129227"/>
                <a:gd name="connsiteY65" fmla="*/ 1425767 h 2114196"/>
                <a:gd name="connsiteX66" fmla="*/ 745022 w 3129227"/>
                <a:gd name="connsiteY66" fmla="*/ 1199118 h 2114196"/>
                <a:gd name="connsiteX67" fmla="*/ 775275 w 3129227"/>
                <a:gd name="connsiteY67" fmla="*/ 1224028 h 2114196"/>
                <a:gd name="connsiteX68" fmla="*/ 796613 w 3129227"/>
                <a:gd name="connsiteY68" fmla="*/ 1283790 h 2114196"/>
                <a:gd name="connsiteX69" fmla="*/ 794568 w 3129227"/>
                <a:gd name="connsiteY69" fmla="*/ 1288517 h 2114196"/>
                <a:gd name="connsiteX70" fmla="*/ 770746 w 3129227"/>
                <a:gd name="connsiteY70" fmla="*/ 1340208 h 2114196"/>
                <a:gd name="connsiteX71" fmla="*/ 755691 w 3129227"/>
                <a:gd name="connsiteY71" fmla="*/ 1342965 h 2114196"/>
                <a:gd name="connsiteX72" fmla="*/ 750139 w 3129227"/>
                <a:gd name="connsiteY72" fmla="*/ 1332822 h 2114196"/>
                <a:gd name="connsiteX73" fmla="*/ 735961 w 3129227"/>
                <a:gd name="connsiteY73" fmla="*/ 1208570 h 2114196"/>
                <a:gd name="connsiteX74" fmla="*/ 745022 w 3129227"/>
                <a:gd name="connsiteY74" fmla="*/ 1199118 h 2114196"/>
                <a:gd name="connsiteX75" fmla="*/ 663891 w 3129227"/>
                <a:gd name="connsiteY75" fmla="*/ 1185198 h 2114196"/>
                <a:gd name="connsiteX76" fmla="*/ 718715 w 3129227"/>
                <a:gd name="connsiteY76" fmla="*/ 1188976 h 2114196"/>
                <a:gd name="connsiteX77" fmla="*/ 728508 w 3129227"/>
                <a:gd name="connsiteY77" fmla="*/ 1192226 h 2114196"/>
                <a:gd name="connsiteX78" fmla="*/ 722222 w 3129227"/>
                <a:gd name="connsiteY78" fmla="*/ 1200397 h 2114196"/>
                <a:gd name="connsiteX79" fmla="*/ 734939 w 3129227"/>
                <a:gd name="connsiteY79" fmla="*/ 1338435 h 2114196"/>
                <a:gd name="connsiteX80" fmla="*/ 745608 w 3129227"/>
                <a:gd name="connsiteY80" fmla="*/ 1355664 h 2114196"/>
                <a:gd name="connsiteX81" fmla="*/ 758761 w 3129227"/>
                <a:gd name="connsiteY81" fmla="*/ 1360194 h 2114196"/>
                <a:gd name="connsiteX82" fmla="*/ 737277 w 3129227"/>
                <a:gd name="connsiteY82" fmla="*/ 1390518 h 2114196"/>
                <a:gd name="connsiteX83" fmla="*/ 667417 w 3129227"/>
                <a:gd name="connsiteY83" fmla="*/ 1438861 h 2114196"/>
                <a:gd name="connsiteX84" fmla="*/ 664055 w 3129227"/>
                <a:gd name="connsiteY84" fmla="*/ 1439945 h 2114196"/>
                <a:gd name="connsiteX85" fmla="*/ 509718 w 3129227"/>
                <a:gd name="connsiteY85" fmla="*/ 1495475 h 2114196"/>
                <a:gd name="connsiteX86" fmla="*/ 315483 w 3129227"/>
                <a:gd name="connsiteY86" fmla="*/ 1565773 h 2114196"/>
                <a:gd name="connsiteX87" fmla="*/ 312707 w 3129227"/>
                <a:gd name="connsiteY87" fmla="*/ 1566462 h 2114196"/>
                <a:gd name="connsiteX88" fmla="*/ 298530 w 3129227"/>
                <a:gd name="connsiteY88" fmla="*/ 1571779 h 2114196"/>
                <a:gd name="connsiteX89" fmla="*/ 289323 w 3129227"/>
                <a:gd name="connsiteY89" fmla="*/ 1576111 h 2114196"/>
                <a:gd name="connsiteX90" fmla="*/ 278947 w 3129227"/>
                <a:gd name="connsiteY90" fmla="*/ 1580640 h 2114196"/>
                <a:gd name="connsiteX91" fmla="*/ 275585 w 3129227"/>
                <a:gd name="connsiteY91" fmla="*/ 1582315 h 2114196"/>
                <a:gd name="connsiteX92" fmla="*/ 255709 w 3129227"/>
                <a:gd name="connsiteY92" fmla="*/ 1587532 h 2114196"/>
                <a:gd name="connsiteX93" fmla="*/ 247523 w 3129227"/>
                <a:gd name="connsiteY93" fmla="*/ 1585759 h 2114196"/>
                <a:gd name="connsiteX94" fmla="*/ 238170 w 3129227"/>
                <a:gd name="connsiteY94" fmla="*/ 1586449 h 2114196"/>
                <a:gd name="connsiteX95" fmla="*/ 234954 w 3129227"/>
                <a:gd name="connsiteY95" fmla="*/ 1585563 h 2114196"/>
                <a:gd name="connsiteX96" fmla="*/ 164217 w 3129227"/>
                <a:gd name="connsiteY96" fmla="*/ 1522747 h 2114196"/>
                <a:gd name="connsiteX97" fmla="*/ 125048 w 3129227"/>
                <a:gd name="connsiteY97" fmla="*/ 1353696 h 2114196"/>
                <a:gd name="connsiteX98" fmla="*/ 170210 w 3129227"/>
                <a:gd name="connsiteY98" fmla="*/ 1278180 h 2114196"/>
                <a:gd name="connsiteX99" fmla="*/ 170939 w 3129227"/>
                <a:gd name="connsiteY99" fmla="*/ 1278180 h 2114196"/>
                <a:gd name="connsiteX100" fmla="*/ 187894 w 3129227"/>
                <a:gd name="connsiteY100" fmla="*/ 1276112 h 2114196"/>
                <a:gd name="connsiteX101" fmla="*/ 500658 w 3129227"/>
                <a:gd name="connsiteY101" fmla="*/ 1244900 h 2114196"/>
                <a:gd name="connsiteX102" fmla="*/ 566426 w 3129227"/>
                <a:gd name="connsiteY102" fmla="*/ 1221862 h 2114196"/>
                <a:gd name="connsiteX103" fmla="*/ 594195 w 3129227"/>
                <a:gd name="connsiteY103" fmla="*/ 1207880 h 2114196"/>
                <a:gd name="connsiteX104" fmla="*/ 607933 w 3129227"/>
                <a:gd name="connsiteY104" fmla="*/ 1200791 h 2114196"/>
                <a:gd name="connsiteX105" fmla="*/ 612902 w 3129227"/>
                <a:gd name="connsiteY105" fmla="*/ 1198034 h 2114196"/>
                <a:gd name="connsiteX106" fmla="*/ 663891 w 3129227"/>
                <a:gd name="connsiteY106" fmla="*/ 1185198 h 2114196"/>
                <a:gd name="connsiteX107" fmla="*/ 736839 w 3129227"/>
                <a:gd name="connsiteY107" fmla="*/ 989599 h 2114196"/>
                <a:gd name="connsiteX108" fmla="*/ 753791 w 3129227"/>
                <a:gd name="connsiteY108" fmla="*/ 1029574 h 2114196"/>
                <a:gd name="connsiteX109" fmla="*/ 766215 w 3129227"/>
                <a:gd name="connsiteY109" fmla="*/ 1073684 h 2114196"/>
                <a:gd name="connsiteX110" fmla="*/ 762853 w 3129227"/>
                <a:gd name="connsiteY110" fmla="*/ 1108045 h 2114196"/>
                <a:gd name="connsiteX111" fmla="*/ 752915 w 3129227"/>
                <a:gd name="connsiteY111" fmla="*/ 1116216 h 2114196"/>
                <a:gd name="connsiteX112" fmla="*/ 745899 w 3129227"/>
                <a:gd name="connsiteY112" fmla="*/ 1119071 h 2114196"/>
                <a:gd name="connsiteX113" fmla="*/ 735377 w 3129227"/>
                <a:gd name="connsiteY113" fmla="*/ 1123109 h 2114196"/>
                <a:gd name="connsiteX114" fmla="*/ 730846 w 3129227"/>
                <a:gd name="connsiteY114" fmla="*/ 1125471 h 2114196"/>
                <a:gd name="connsiteX115" fmla="*/ 727339 w 3129227"/>
                <a:gd name="connsiteY115" fmla="*/ 1126850 h 2114196"/>
                <a:gd name="connsiteX116" fmla="*/ 723246 w 3129227"/>
                <a:gd name="connsiteY116" fmla="*/ 1127637 h 2114196"/>
                <a:gd name="connsiteX117" fmla="*/ 713162 w 3129227"/>
                <a:gd name="connsiteY117" fmla="*/ 1129607 h 2114196"/>
                <a:gd name="connsiteX118" fmla="*/ 708193 w 3129227"/>
                <a:gd name="connsiteY118" fmla="*/ 1130690 h 2114196"/>
                <a:gd name="connsiteX119" fmla="*/ 702055 w 3129227"/>
                <a:gd name="connsiteY119" fmla="*/ 1131280 h 2114196"/>
                <a:gd name="connsiteX120" fmla="*/ 689631 w 3129227"/>
                <a:gd name="connsiteY120" fmla="*/ 1132364 h 2114196"/>
                <a:gd name="connsiteX121" fmla="*/ 689924 w 3129227"/>
                <a:gd name="connsiteY121" fmla="*/ 1136301 h 2114196"/>
                <a:gd name="connsiteX122" fmla="*/ 646224 w 3129227"/>
                <a:gd name="connsiteY122" fmla="*/ 1138369 h 2114196"/>
                <a:gd name="connsiteX123" fmla="*/ 643593 w 3129227"/>
                <a:gd name="connsiteY123" fmla="*/ 1127835 h 2114196"/>
                <a:gd name="connsiteX124" fmla="*/ 636431 w 3129227"/>
                <a:gd name="connsiteY124" fmla="*/ 1083528 h 2114196"/>
                <a:gd name="connsiteX125" fmla="*/ 736839 w 3129227"/>
                <a:gd name="connsiteY125" fmla="*/ 989599 h 2114196"/>
                <a:gd name="connsiteX126" fmla="*/ 1459565 w 3129227"/>
                <a:gd name="connsiteY126" fmla="*/ 946335 h 2114196"/>
                <a:gd name="connsiteX127" fmla="*/ 1455910 w 3129227"/>
                <a:gd name="connsiteY127" fmla="*/ 1014079 h 2114196"/>
                <a:gd name="connsiteX128" fmla="*/ 1442588 w 3129227"/>
                <a:gd name="connsiteY128" fmla="*/ 1079687 h 2114196"/>
                <a:gd name="connsiteX129" fmla="*/ 1396606 w 3129227"/>
                <a:gd name="connsiteY129" fmla="*/ 1206791 h 2114196"/>
                <a:gd name="connsiteX130" fmla="*/ 1458274 w 3129227"/>
                <a:gd name="connsiteY130" fmla="*/ 1083775 h 2114196"/>
                <a:gd name="connsiteX131" fmla="*/ 1468373 w 3129227"/>
                <a:gd name="connsiteY131" fmla="*/ 1014946 h 2114196"/>
                <a:gd name="connsiteX132" fmla="*/ 1459565 w 3129227"/>
                <a:gd name="connsiteY132" fmla="*/ 946335 h 2114196"/>
                <a:gd name="connsiteX133" fmla="*/ 251616 w 3129227"/>
                <a:gd name="connsiteY133" fmla="*/ 1284 h 2114196"/>
                <a:gd name="connsiteX134" fmla="*/ 172548 w 3129227"/>
                <a:gd name="connsiteY134" fmla="*/ 73158 h 2114196"/>
                <a:gd name="connsiteX135" fmla="*/ 253954 w 3129227"/>
                <a:gd name="connsiteY135" fmla="*/ 456649 h 2114196"/>
                <a:gd name="connsiteX136" fmla="*/ 387391 w 3129227"/>
                <a:gd name="connsiteY136" fmla="*/ 568202 h 2114196"/>
                <a:gd name="connsiteX137" fmla="*/ 394698 w 3129227"/>
                <a:gd name="connsiteY137" fmla="*/ 572731 h 2114196"/>
                <a:gd name="connsiteX138" fmla="*/ 500658 w 3129227"/>
                <a:gd name="connsiteY138" fmla="*/ 652579 h 2114196"/>
                <a:gd name="connsiteX139" fmla="*/ 506649 w 3129227"/>
                <a:gd name="connsiteY139" fmla="*/ 656026 h 2114196"/>
                <a:gd name="connsiteX140" fmla="*/ 575487 w 3129227"/>
                <a:gd name="connsiteY140" fmla="*/ 697969 h 2114196"/>
                <a:gd name="connsiteX141" fmla="*/ 564964 w 3129227"/>
                <a:gd name="connsiteY141" fmla="*/ 702892 h 2114196"/>
                <a:gd name="connsiteX142" fmla="*/ 513518 w 3129227"/>
                <a:gd name="connsiteY142" fmla="*/ 720516 h 2114196"/>
                <a:gd name="connsiteX143" fmla="*/ 409605 w 3129227"/>
                <a:gd name="connsiteY143" fmla="*/ 758815 h 2114196"/>
                <a:gd name="connsiteX144" fmla="*/ 264185 w 3129227"/>
                <a:gd name="connsiteY144" fmla="*/ 804795 h 2114196"/>
                <a:gd name="connsiteX145" fmla="*/ 87050 w 3129227"/>
                <a:gd name="connsiteY145" fmla="*/ 909554 h 2114196"/>
                <a:gd name="connsiteX146" fmla="*/ 90 w 3129227"/>
                <a:gd name="connsiteY146" fmla="*/ 1100168 h 2114196"/>
                <a:gd name="connsiteX147" fmla="*/ 77988 w 3129227"/>
                <a:gd name="connsiteY147" fmla="*/ 1249627 h 2114196"/>
                <a:gd name="connsiteX148" fmla="*/ 115403 w 3129227"/>
                <a:gd name="connsiteY148" fmla="*/ 1267250 h 2114196"/>
                <a:gd name="connsiteX149" fmla="*/ 76526 w 3129227"/>
                <a:gd name="connsiteY149" fmla="*/ 1354582 h 2114196"/>
                <a:gd name="connsiteX150" fmla="*/ 133525 w 3129227"/>
                <a:gd name="connsiteY150" fmla="*/ 1561048 h 2114196"/>
                <a:gd name="connsiteX151" fmla="*/ 190232 w 3129227"/>
                <a:gd name="connsiteY151" fmla="*/ 1611358 h 2114196"/>
                <a:gd name="connsiteX152" fmla="*/ 173279 w 3129227"/>
                <a:gd name="connsiteY152" fmla="*/ 1738468 h 2114196"/>
                <a:gd name="connsiteX153" fmla="*/ 320892 w 3129227"/>
                <a:gd name="connsiteY153" fmla="*/ 1896591 h 2114196"/>
                <a:gd name="connsiteX154" fmla="*/ 323814 w 3129227"/>
                <a:gd name="connsiteY154" fmla="*/ 1975257 h 2114196"/>
                <a:gd name="connsiteX155" fmla="*/ 478151 w 3129227"/>
                <a:gd name="connsiteY155" fmla="*/ 2102169 h 2114196"/>
                <a:gd name="connsiteX156" fmla="*/ 587909 w 3129227"/>
                <a:gd name="connsiteY156" fmla="*/ 2104335 h 2114196"/>
                <a:gd name="connsiteX157" fmla="*/ 619771 w 3129227"/>
                <a:gd name="connsiteY157" fmla="*/ 2094883 h 2114196"/>
                <a:gd name="connsiteX158" fmla="*/ 651486 w 3129227"/>
                <a:gd name="connsiteY158" fmla="*/ 2089468 h 2114196"/>
                <a:gd name="connsiteX159" fmla="*/ 756422 w 3129227"/>
                <a:gd name="connsiteY159" fmla="*/ 2111622 h 2114196"/>
                <a:gd name="connsiteX160" fmla="*/ 1080148 w 3129227"/>
                <a:gd name="connsiteY160" fmla="*/ 2026259 h 2114196"/>
                <a:gd name="connsiteX161" fmla="*/ 1357396 w 3129227"/>
                <a:gd name="connsiteY161" fmla="*/ 1904958 h 2114196"/>
                <a:gd name="connsiteX162" fmla="*/ 1386189 w 3129227"/>
                <a:gd name="connsiteY162" fmla="*/ 1890289 h 2114196"/>
                <a:gd name="connsiteX163" fmla="*/ 1573700 w 3129227"/>
                <a:gd name="connsiteY163" fmla="*/ 1818317 h 2114196"/>
                <a:gd name="connsiteX164" fmla="*/ 2600999 w 3129227"/>
                <a:gd name="connsiteY164" fmla="*/ 1910571 h 2114196"/>
                <a:gd name="connsiteX165" fmla="*/ 2856326 w 3129227"/>
                <a:gd name="connsiteY165" fmla="*/ 1935088 h 2114196"/>
                <a:gd name="connsiteX166" fmla="*/ 3113962 w 3129227"/>
                <a:gd name="connsiteY166" fmla="*/ 1957939 h 2114196"/>
                <a:gd name="connsiteX167" fmla="*/ 3129227 w 3129227"/>
                <a:gd name="connsiteY167" fmla="*/ 1959178 h 2114196"/>
                <a:gd name="connsiteX168" fmla="*/ 3129227 w 3129227"/>
                <a:gd name="connsiteY168" fmla="*/ 1909974 h 2114196"/>
                <a:gd name="connsiteX169" fmla="*/ 3117786 w 3129227"/>
                <a:gd name="connsiteY169" fmla="*/ 1909003 h 2114196"/>
                <a:gd name="connsiteX170" fmla="*/ 2861003 w 3129227"/>
                <a:gd name="connsiteY170" fmla="*/ 1886055 h 2114196"/>
                <a:gd name="connsiteX171" fmla="*/ 2605968 w 3129227"/>
                <a:gd name="connsiteY171" fmla="*/ 1861540 h 2114196"/>
                <a:gd name="connsiteX172" fmla="*/ 1571362 w 3129227"/>
                <a:gd name="connsiteY172" fmla="*/ 1768990 h 2114196"/>
                <a:gd name="connsiteX173" fmla="*/ 1567124 w 3129227"/>
                <a:gd name="connsiteY173" fmla="*/ 1769679 h 2114196"/>
                <a:gd name="connsiteX174" fmla="*/ 1567124 w 3129227"/>
                <a:gd name="connsiteY174" fmla="*/ 1767906 h 2114196"/>
                <a:gd name="connsiteX175" fmla="*/ 1568002 w 3129227"/>
                <a:gd name="connsiteY175" fmla="*/ 1750085 h 2114196"/>
                <a:gd name="connsiteX176" fmla="*/ 1572240 w 3129227"/>
                <a:gd name="connsiteY176" fmla="*/ 1714149 h 2114196"/>
                <a:gd name="connsiteX177" fmla="*/ 1581009 w 3129227"/>
                <a:gd name="connsiteY177" fmla="*/ 1640600 h 2114196"/>
                <a:gd name="connsiteX178" fmla="*/ 1572824 w 3129227"/>
                <a:gd name="connsiteY178" fmla="*/ 1493506 h 2114196"/>
                <a:gd name="connsiteX179" fmla="*/ 1565517 w 3129227"/>
                <a:gd name="connsiteY179" fmla="*/ 1347493 h 2114196"/>
                <a:gd name="connsiteX180" fmla="*/ 1573555 w 3129227"/>
                <a:gd name="connsiteY180" fmla="*/ 1274733 h 2114196"/>
                <a:gd name="connsiteX181" fmla="*/ 1575017 w 3129227"/>
                <a:gd name="connsiteY181" fmla="*/ 1256518 h 2114196"/>
                <a:gd name="connsiteX182" fmla="*/ 1577793 w 3129227"/>
                <a:gd name="connsiteY182" fmla="*/ 1238402 h 2114196"/>
                <a:gd name="connsiteX183" fmla="*/ 1582762 w 3129227"/>
                <a:gd name="connsiteY183" fmla="*/ 1202072 h 2114196"/>
                <a:gd name="connsiteX184" fmla="*/ 1584517 w 3129227"/>
                <a:gd name="connsiteY184" fmla="*/ 1201481 h 2114196"/>
                <a:gd name="connsiteX185" fmla="*/ 1582617 w 3129227"/>
                <a:gd name="connsiteY185" fmla="*/ 1202072 h 2114196"/>
                <a:gd name="connsiteX186" fmla="*/ 1576478 w 3129227"/>
                <a:gd name="connsiteY186" fmla="*/ 1238204 h 2114196"/>
                <a:gd name="connsiteX187" fmla="*/ 1573117 w 3129227"/>
                <a:gd name="connsiteY187" fmla="*/ 1256025 h 2114196"/>
                <a:gd name="connsiteX188" fmla="*/ 1570924 w 3129227"/>
                <a:gd name="connsiteY188" fmla="*/ 1274339 h 2114196"/>
                <a:gd name="connsiteX189" fmla="*/ 1561133 w 3129227"/>
                <a:gd name="connsiteY189" fmla="*/ 1347297 h 2114196"/>
                <a:gd name="connsiteX190" fmla="*/ 1564347 w 3129227"/>
                <a:gd name="connsiteY190" fmla="*/ 1494391 h 2114196"/>
                <a:gd name="connsiteX191" fmla="*/ 1568440 w 3129227"/>
                <a:gd name="connsiteY191" fmla="*/ 1640207 h 2114196"/>
                <a:gd name="connsiteX192" fmla="*/ 1557917 w 3129227"/>
                <a:gd name="connsiteY192" fmla="*/ 1711983 h 2114196"/>
                <a:gd name="connsiteX193" fmla="*/ 1552509 w 3129227"/>
                <a:gd name="connsiteY193" fmla="*/ 1748805 h 2114196"/>
                <a:gd name="connsiteX194" fmla="*/ 1551193 w 3129227"/>
                <a:gd name="connsiteY194" fmla="*/ 1767710 h 2114196"/>
                <a:gd name="connsiteX195" fmla="*/ 1551193 w 3129227"/>
                <a:gd name="connsiteY195" fmla="*/ 1771845 h 2114196"/>
                <a:gd name="connsiteX196" fmla="*/ 1364265 w 3129227"/>
                <a:gd name="connsiteY196" fmla="*/ 1846673 h 2114196"/>
                <a:gd name="connsiteX197" fmla="*/ 1336060 w 3129227"/>
                <a:gd name="connsiteY197" fmla="*/ 1860851 h 2114196"/>
                <a:gd name="connsiteX198" fmla="*/ 1063486 w 3129227"/>
                <a:gd name="connsiteY198" fmla="*/ 1980181 h 2114196"/>
                <a:gd name="connsiteX199" fmla="*/ 750577 w 3129227"/>
                <a:gd name="connsiteY199" fmla="*/ 2063081 h 2114196"/>
                <a:gd name="connsiteX200" fmla="*/ 681446 w 3129227"/>
                <a:gd name="connsiteY200" fmla="*/ 2050971 h 2114196"/>
                <a:gd name="connsiteX201" fmla="*/ 601648 w 3129227"/>
                <a:gd name="connsiteY201" fmla="*/ 2049298 h 2114196"/>
                <a:gd name="connsiteX202" fmla="*/ 581918 w 3129227"/>
                <a:gd name="connsiteY202" fmla="*/ 2055697 h 2114196"/>
                <a:gd name="connsiteX203" fmla="*/ 489258 w 3129227"/>
                <a:gd name="connsiteY203" fmla="*/ 2054615 h 2114196"/>
                <a:gd name="connsiteX204" fmla="*/ 368829 w 3129227"/>
                <a:gd name="connsiteY204" fmla="*/ 1957044 h 2114196"/>
                <a:gd name="connsiteX205" fmla="*/ 367660 w 3129227"/>
                <a:gd name="connsiteY205" fmla="*/ 1908405 h 2114196"/>
                <a:gd name="connsiteX206" fmla="*/ 367952 w 3129227"/>
                <a:gd name="connsiteY206" fmla="*/ 1908405 h 2114196"/>
                <a:gd name="connsiteX207" fmla="*/ 397183 w 3129227"/>
                <a:gd name="connsiteY207" fmla="*/ 1908405 h 2114196"/>
                <a:gd name="connsiteX208" fmla="*/ 469965 w 3129227"/>
                <a:gd name="connsiteY208" fmla="*/ 1884480 h 2114196"/>
                <a:gd name="connsiteX209" fmla="*/ 491449 w 3129227"/>
                <a:gd name="connsiteY209" fmla="*/ 1875225 h 2114196"/>
                <a:gd name="connsiteX210" fmla="*/ 724561 w 3129227"/>
                <a:gd name="connsiteY210" fmla="*/ 1775881 h 2114196"/>
                <a:gd name="connsiteX211" fmla="*/ 736839 w 3129227"/>
                <a:gd name="connsiteY211" fmla="*/ 1770072 h 2114196"/>
                <a:gd name="connsiteX212" fmla="*/ 787261 w 3129227"/>
                <a:gd name="connsiteY212" fmla="*/ 1795475 h 2114196"/>
                <a:gd name="connsiteX213" fmla="*/ 798513 w 3129227"/>
                <a:gd name="connsiteY213" fmla="*/ 1794589 h 2114196"/>
                <a:gd name="connsiteX214" fmla="*/ 848206 w 3129227"/>
                <a:gd name="connsiteY214" fmla="*/ 1778736 h 2114196"/>
                <a:gd name="connsiteX215" fmla="*/ 848937 w 3129227"/>
                <a:gd name="connsiteY215" fmla="*/ 1783463 h 2114196"/>
                <a:gd name="connsiteX216" fmla="*/ 852006 w 3129227"/>
                <a:gd name="connsiteY216" fmla="*/ 1807289 h 2114196"/>
                <a:gd name="connsiteX217" fmla="*/ 835928 w 3129227"/>
                <a:gd name="connsiteY217" fmla="*/ 1854648 h 2114196"/>
                <a:gd name="connsiteX218" fmla="*/ 803044 w 3129227"/>
                <a:gd name="connsiteY218" fmla="*/ 1898460 h 2114196"/>
                <a:gd name="connsiteX219" fmla="*/ 783022 w 3129227"/>
                <a:gd name="connsiteY219" fmla="*/ 1918743 h 2114196"/>
                <a:gd name="connsiteX220" fmla="*/ 773961 w 3129227"/>
                <a:gd name="connsiteY220" fmla="*/ 1929279 h 2114196"/>
                <a:gd name="connsiteX221" fmla="*/ 763877 w 3129227"/>
                <a:gd name="connsiteY221" fmla="*/ 1936564 h 2114196"/>
                <a:gd name="connsiteX222" fmla="*/ 751015 w 3129227"/>
                <a:gd name="connsiteY222" fmla="*/ 1944735 h 2114196"/>
                <a:gd name="connsiteX223" fmla="*/ 741370 w 3129227"/>
                <a:gd name="connsiteY223" fmla="*/ 1958322 h 2114196"/>
                <a:gd name="connsiteX224" fmla="*/ 736839 w 3129227"/>
                <a:gd name="connsiteY224" fmla="*/ 1987762 h 2114196"/>
                <a:gd name="connsiteX225" fmla="*/ 738739 w 3129227"/>
                <a:gd name="connsiteY225" fmla="*/ 2044769 h 2114196"/>
                <a:gd name="connsiteX226" fmla="*/ 742830 w 3129227"/>
                <a:gd name="connsiteY226" fmla="*/ 1988155 h 2114196"/>
                <a:gd name="connsiteX227" fmla="*/ 749553 w 3129227"/>
                <a:gd name="connsiteY227" fmla="*/ 1962163 h 2114196"/>
                <a:gd name="connsiteX228" fmla="*/ 757299 w 3129227"/>
                <a:gd name="connsiteY228" fmla="*/ 1953301 h 2114196"/>
                <a:gd name="connsiteX229" fmla="*/ 769137 w 3129227"/>
                <a:gd name="connsiteY229" fmla="*/ 1947492 h 2114196"/>
                <a:gd name="connsiteX230" fmla="*/ 782875 w 3129227"/>
                <a:gd name="connsiteY230" fmla="*/ 1939616 h 2114196"/>
                <a:gd name="connsiteX231" fmla="*/ 793399 w 3129227"/>
                <a:gd name="connsiteY231" fmla="*/ 1929672 h 2114196"/>
                <a:gd name="connsiteX232" fmla="*/ 815468 w 3129227"/>
                <a:gd name="connsiteY232" fmla="*/ 1911654 h 2114196"/>
                <a:gd name="connsiteX233" fmla="*/ 855659 w 3129227"/>
                <a:gd name="connsiteY233" fmla="*/ 1868431 h 2114196"/>
                <a:gd name="connsiteX234" fmla="*/ 881674 w 3129227"/>
                <a:gd name="connsiteY234" fmla="*/ 1810931 h 2114196"/>
                <a:gd name="connsiteX235" fmla="*/ 881383 w 3129227"/>
                <a:gd name="connsiteY235" fmla="*/ 1778245 h 2114196"/>
                <a:gd name="connsiteX236" fmla="*/ 880943 w 3129227"/>
                <a:gd name="connsiteY236" fmla="*/ 1773518 h 2114196"/>
                <a:gd name="connsiteX237" fmla="*/ 885474 w 3129227"/>
                <a:gd name="connsiteY237" fmla="*/ 1769876 h 2114196"/>
                <a:gd name="connsiteX238" fmla="*/ 904474 w 3129227"/>
                <a:gd name="connsiteY238" fmla="*/ 1733545 h 2114196"/>
                <a:gd name="connsiteX239" fmla="*/ 898628 w 3129227"/>
                <a:gd name="connsiteY239" fmla="*/ 1694852 h 2114196"/>
                <a:gd name="connsiteX240" fmla="*/ 877143 w 3129227"/>
                <a:gd name="connsiteY240" fmla="*/ 1666889 h 2114196"/>
                <a:gd name="connsiteX241" fmla="*/ 875755 w 3129227"/>
                <a:gd name="connsiteY241" fmla="*/ 1665019 h 2114196"/>
                <a:gd name="connsiteX242" fmla="*/ 875683 w 3129227"/>
                <a:gd name="connsiteY242" fmla="*/ 1664921 h 2114196"/>
                <a:gd name="connsiteX243" fmla="*/ 872174 w 3129227"/>
                <a:gd name="connsiteY243" fmla="*/ 1661474 h 2114196"/>
                <a:gd name="connsiteX244" fmla="*/ 870274 w 3129227"/>
                <a:gd name="connsiteY244" fmla="*/ 1660194 h 2114196"/>
                <a:gd name="connsiteX245" fmla="*/ 873635 w 3129227"/>
                <a:gd name="connsiteY245" fmla="*/ 1654187 h 2114196"/>
                <a:gd name="connsiteX246" fmla="*/ 873928 w 3129227"/>
                <a:gd name="connsiteY246" fmla="*/ 1654187 h 2114196"/>
                <a:gd name="connsiteX247" fmla="*/ 882990 w 3129227"/>
                <a:gd name="connsiteY247" fmla="*/ 1642177 h 2114196"/>
                <a:gd name="connsiteX248" fmla="*/ 885766 w 3129227"/>
                <a:gd name="connsiteY248" fmla="*/ 1634791 h 2114196"/>
                <a:gd name="connsiteX249" fmla="*/ 887081 w 3129227"/>
                <a:gd name="connsiteY249" fmla="*/ 1631345 h 2114196"/>
                <a:gd name="connsiteX250" fmla="*/ 899943 w 3129227"/>
                <a:gd name="connsiteY250" fmla="*/ 1596491 h 2114196"/>
                <a:gd name="connsiteX251" fmla="*/ 910904 w 3129227"/>
                <a:gd name="connsiteY251" fmla="*/ 1566462 h 2114196"/>
                <a:gd name="connsiteX252" fmla="*/ 908274 w 3129227"/>
                <a:gd name="connsiteY252" fmla="*/ 1462098 h 2114196"/>
                <a:gd name="connsiteX253" fmla="*/ 801144 w 3129227"/>
                <a:gd name="connsiteY253" fmla="*/ 1382740 h 2114196"/>
                <a:gd name="connsiteX254" fmla="*/ 833737 w 3129227"/>
                <a:gd name="connsiteY254" fmla="*/ 1320810 h 2114196"/>
                <a:gd name="connsiteX255" fmla="*/ 835637 w 3129227"/>
                <a:gd name="connsiteY255" fmla="*/ 1323371 h 2114196"/>
                <a:gd name="connsiteX256" fmla="*/ 846013 w 3129227"/>
                <a:gd name="connsiteY256" fmla="*/ 1334399 h 2114196"/>
                <a:gd name="connsiteX257" fmla="*/ 857121 w 3129227"/>
                <a:gd name="connsiteY257" fmla="*/ 1344243 h 2114196"/>
                <a:gd name="connsiteX258" fmla="*/ 908566 w 3129227"/>
                <a:gd name="connsiteY258" fmla="*/ 1372008 h 2114196"/>
                <a:gd name="connsiteX259" fmla="*/ 1021541 w 3129227"/>
                <a:gd name="connsiteY259" fmla="*/ 1388747 h 2114196"/>
                <a:gd name="connsiteX260" fmla="*/ 1241938 w 3129227"/>
                <a:gd name="connsiteY260" fmla="*/ 1341486 h 2114196"/>
                <a:gd name="connsiteX261" fmla="*/ 1021541 w 3129227"/>
                <a:gd name="connsiteY261" fmla="*/ 1380574 h 2114196"/>
                <a:gd name="connsiteX262" fmla="*/ 912804 w 3129227"/>
                <a:gd name="connsiteY262" fmla="*/ 1360587 h 2114196"/>
                <a:gd name="connsiteX263" fmla="*/ 866183 w 3129227"/>
                <a:gd name="connsiteY263" fmla="*/ 1333315 h 2114196"/>
                <a:gd name="connsiteX264" fmla="*/ 847766 w 3129227"/>
                <a:gd name="connsiteY264" fmla="*/ 1314116 h 2114196"/>
                <a:gd name="connsiteX265" fmla="*/ 840606 w 3129227"/>
                <a:gd name="connsiteY265" fmla="*/ 1302989 h 2114196"/>
                <a:gd name="connsiteX266" fmla="*/ 842944 w 3129227"/>
                <a:gd name="connsiteY266" fmla="*/ 1296295 h 2114196"/>
                <a:gd name="connsiteX267" fmla="*/ 813568 w 3129227"/>
                <a:gd name="connsiteY267" fmla="*/ 1195376 h 2114196"/>
                <a:gd name="connsiteX268" fmla="*/ 769284 w 3129227"/>
                <a:gd name="connsiteY268" fmla="*/ 1157568 h 2114196"/>
                <a:gd name="connsiteX269" fmla="*/ 773522 w 3129227"/>
                <a:gd name="connsiteY269" fmla="*/ 1155402 h 2114196"/>
                <a:gd name="connsiteX270" fmla="*/ 799099 w 3129227"/>
                <a:gd name="connsiteY270" fmla="*/ 1129607 h 2114196"/>
                <a:gd name="connsiteX271" fmla="*/ 804506 w 3129227"/>
                <a:gd name="connsiteY271" fmla="*/ 1066987 h 2114196"/>
                <a:gd name="connsiteX272" fmla="*/ 786968 w 3129227"/>
                <a:gd name="connsiteY272" fmla="*/ 1016282 h 2114196"/>
                <a:gd name="connsiteX273" fmla="*/ 764168 w 3129227"/>
                <a:gd name="connsiteY273" fmla="*/ 970696 h 2114196"/>
                <a:gd name="connsiteX274" fmla="*/ 752915 w 3129227"/>
                <a:gd name="connsiteY274" fmla="*/ 949135 h 2114196"/>
                <a:gd name="connsiteX275" fmla="*/ 735961 w 3129227"/>
                <a:gd name="connsiteY275" fmla="*/ 924816 h 2114196"/>
                <a:gd name="connsiteX276" fmla="*/ 687439 w 3129227"/>
                <a:gd name="connsiteY276" fmla="*/ 896065 h 2114196"/>
                <a:gd name="connsiteX277" fmla="*/ 657186 w 3129227"/>
                <a:gd name="connsiteY277" fmla="*/ 889764 h 2114196"/>
                <a:gd name="connsiteX278" fmla="*/ 656017 w 3129227"/>
                <a:gd name="connsiteY278" fmla="*/ 887401 h 2114196"/>
                <a:gd name="connsiteX279" fmla="*/ 648562 w 3129227"/>
                <a:gd name="connsiteY279" fmla="*/ 873027 h 2114196"/>
                <a:gd name="connsiteX280" fmla="*/ 643009 w 3129227"/>
                <a:gd name="connsiteY280" fmla="*/ 857963 h 2114196"/>
                <a:gd name="connsiteX281" fmla="*/ 638186 w 3129227"/>
                <a:gd name="connsiteY281" fmla="*/ 841815 h 2114196"/>
                <a:gd name="connsiteX282" fmla="*/ 634531 w 3129227"/>
                <a:gd name="connsiteY282" fmla="*/ 825668 h 2114196"/>
                <a:gd name="connsiteX283" fmla="*/ 631171 w 3129227"/>
                <a:gd name="connsiteY283" fmla="*/ 809324 h 2114196"/>
                <a:gd name="connsiteX284" fmla="*/ 633217 w 3129227"/>
                <a:gd name="connsiteY284" fmla="*/ 776243 h 2114196"/>
                <a:gd name="connsiteX285" fmla="*/ 634971 w 3129227"/>
                <a:gd name="connsiteY285" fmla="*/ 775553 h 2114196"/>
                <a:gd name="connsiteX286" fmla="*/ 633217 w 3129227"/>
                <a:gd name="connsiteY286" fmla="*/ 776046 h 2114196"/>
                <a:gd name="connsiteX287" fmla="*/ 627224 w 3129227"/>
                <a:gd name="connsiteY287" fmla="*/ 809324 h 2114196"/>
                <a:gd name="connsiteX288" fmla="*/ 628686 w 3129227"/>
                <a:gd name="connsiteY288" fmla="*/ 826357 h 2114196"/>
                <a:gd name="connsiteX289" fmla="*/ 630440 w 3129227"/>
                <a:gd name="connsiteY289" fmla="*/ 843292 h 2114196"/>
                <a:gd name="connsiteX290" fmla="*/ 633217 w 3129227"/>
                <a:gd name="connsiteY290" fmla="*/ 859931 h 2114196"/>
                <a:gd name="connsiteX291" fmla="*/ 637309 w 3129227"/>
                <a:gd name="connsiteY291" fmla="*/ 876866 h 2114196"/>
                <a:gd name="connsiteX292" fmla="*/ 641255 w 3129227"/>
                <a:gd name="connsiteY292" fmla="*/ 888090 h 2114196"/>
                <a:gd name="connsiteX293" fmla="*/ 635262 w 3129227"/>
                <a:gd name="connsiteY293" fmla="*/ 887598 h 2114196"/>
                <a:gd name="connsiteX294" fmla="*/ 533835 w 3129227"/>
                <a:gd name="connsiteY294" fmla="*/ 897542 h 2114196"/>
                <a:gd name="connsiteX295" fmla="*/ 530180 w 3129227"/>
                <a:gd name="connsiteY295" fmla="*/ 898428 h 2114196"/>
                <a:gd name="connsiteX296" fmla="*/ 524773 w 3129227"/>
                <a:gd name="connsiteY296" fmla="*/ 891733 h 2114196"/>
                <a:gd name="connsiteX297" fmla="*/ 513518 w 3129227"/>
                <a:gd name="connsiteY297" fmla="*/ 878835 h 2114196"/>
                <a:gd name="connsiteX298" fmla="*/ 490135 w 3129227"/>
                <a:gd name="connsiteY298" fmla="*/ 854122 h 2114196"/>
                <a:gd name="connsiteX299" fmla="*/ 463534 w 3129227"/>
                <a:gd name="connsiteY299" fmla="*/ 831969 h 2114196"/>
                <a:gd name="connsiteX300" fmla="*/ 431674 w 3129227"/>
                <a:gd name="connsiteY300" fmla="*/ 820352 h 2114196"/>
                <a:gd name="connsiteX301" fmla="*/ 461636 w 3129227"/>
                <a:gd name="connsiteY301" fmla="*/ 835416 h 2114196"/>
                <a:gd name="connsiteX302" fmla="*/ 483996 w 3129227"/>
                <a:gd name="connsiteY302" fmla="*/ 859045 h 2114196"/>
                <a:gd name="connsiteX303" fmla="*/ 503873 w 3129227"/>
                <a:gd name="connsiteY303" fmla="*/ 886121 h 2114196"/>
                <a:gd name="connsiteX304" fmla="*/ 513373 w 3129227"/>
                <a:gd name="connsiteY304" fmla="*/ 899906 h 2114196"/>
                <a:gd name="connsiteX305" fmla="*/ 514687 w 3129227"/>
                <a:gd name="connsiteY305" fmla="*/ 902072 h 2114196"/>
                <a:gd name="connsiteX306" fmla="*/ 437082 w 3129227"/>
                <a:gd name="connsiteY306" fmla="*/ 924421 h 2114196"/>
                <a:gd name="connsiteX307" fmla="*/ 431674 w 3129227"/>
                <a:gd name="connsiteY307" fmla="*/ 926391 h 2114196"/>
                <a:gd name="connsiteX308" fmla="*/ 408291 w 3129227"/>
                <a:gd name="connsiteY308" fmla="*/ 870861 h 2114196"/>
                <a:gd name="connsiteX309" fmla="*/ 388705 w 3129227"/>
                <a:gd name="connsiteY309" fmla="*/ 847624 h 2114196"/>
                <a:gd name="connsiteX310" fmla="*/ 377598 w 3129227"/>
                <a:gd name="connsiteY310" fmla="*/ 837483 h 2114196"/>
                <a:gd name="connsiteX311" fmla="*/ 366198 w 3129227"/>
                <a:gd name="connsiteY311" fmla="*/ 828032 h 2114196"/>
                <a:gd name="connsiteX312" fmla="*/ 376136 w 3129227"/>
                <a:gd name="connsiteY312" fmla="*/ 839058 h 2114196"/>
                <a:gd name="connsiteX313" fmla="*/ 385783 w 3129227"/>
                <a:gd name="connsiteY313" fmla="*/ 850479 h 2114196"/>
                <a:gd name="connsiteX314" fmla="*/ 401422 w 3129227"/>
                <a:gd name="connsiteY314" fmla="*/ 875193 h 2114196"/>
                <a:gd name="connsiteX315" fmla="*/ 415891 w 3129227"/>
                <a:gd name="connsiteY315" fmla="*/ 926784 h 2114196"/>
                <a:gd name="connsiteX316" fmla="*/ 394552 w 3129227"/>
                <a:gd name="connsiteY316" fmla="*/ 917529 h 2114196"/>
                <a:gd name="connsiteX317" fmla="*/ 348369 w 3129227"/>
                <a:gd name="connsiteY317" fmla="*/ 898428 h 2114196"/>
                <a:gd name="connsiteX318" fmla="*/ 324545 w 3129227"/>
                <a:gd name="connsiteY318" fmla="*/ 890651 h 2114196"/>
                <a:gd name="connsiteX319" fmla="*/ 299407 w 3129227"/>
                <a:gd name="connsiteY319" fmla="*/ 887894 h 2114196"/>
                <a:gd name="connsiteX320" fmla="*/ 274416 w 3129227"/>
                <a:gd name="connsiteY320" fmla="*/ 887205 h 2114196"/>
                <a:gd name="connsiteX321" fmla="*/ 249716 w 3129227"/>
                <a:gd name="connsiteY321" fmla="*/ 890453 h 2114196"/>
                <a:gd name="connsiteX322" fmla="*/ 274416 w 3129227"/>
                <a:gd name="connsiteY322" fmla="*/ 888681 h 2114196"/>
                <a:gd name="connsiteX323" fmla="*/ 299114 w 3129227"/>
                <a:gd name="connsiteY323" fmla="*/ 890847 h 2114196"/>
                <a:gd name="connsiteX324" fmla="*/ 346029 w 3129227"/>
                <a:gd name="connsiteY324" fmla="*/ 903942 h 2114196"/>
                <a:gd name="connsiteX325" fmla="*/ 390460 w 3129227"/>
                <a:gd name="connsiteY325" fmla="*/ 925701 h 2114196"/>
                <a:gd name="connsiteX326" fmla="*/ 412967 w 3129227"/>
                <a:gd name="connsiteY326" fmla="*/ 937123 h 2114196"/>
                <a:gd name="connsiteX327" fmla="*/ 428020 w 3129227"/>
                <a:gd name="connsiteY327" fmla="*/ 939485 h 2114196"/>
                <a:gd name="connsiteX328" fmla="*/ 441027 w 3129227"/>
                <a:gd name="connsiteY328" fmla="*/ 936039 h 2114196"/>
                <a:gd name="connsiteX329" fmla="*/ 528865 w 3129227"/>
                <a:gd name="connsiteY329" fmla="*/ 916938 h 2114196"/>
                <a:gd name="connsiteX330" fmla="*/ 529011 w 3129227"/>
                <a:gd name="connsiteY330" fmla="*/ 917923 h 2114196"/>
                <a:gd name="connsiteX331" fmla="*/ 532518 w 3129227"/>
                <a:gd name="connsiteY331" fmla="*/ 916248 h 2114196"/>
                <a:gd name="connsiteX332" fmla="*/ 537195 w 3129227"/>
                <a:gd name="connsiteY332" fmla="*/ 915363 h 2114196"/>
                <a:gd name="connsiteX333" fmla="*/ 633948 w 3129227"/>
                <a:gd name="connsiteY333" fmla="*/ 911720 h 2114196"/>
                <a:gd name="connsiteX334" fmla="*/ 714039 w 3129227"/>
                <a:gd name="connsiteY334" fmla="*/ 945097 h 2114196"/>
                <a:gd name="connsiteX335" fmla="*/ 724415 w 3129227"/>
                <a:gd name="connsiteY335" fmla="*/ 962032 h 2114196"/>
                <a:gd name="connsiteX336" fmla="*/ 730115 w 3129227"/>
                <a:gd name="connsiteY336" fmla="*/ 974930 h 2114196"/>
                <a:gd name="connsiteX337" fmla="*/ 620355 w 3129227"/>
                <a:gd name="connsiteY337" fmla="*/ 1083528 h 2114196"/>
                <a:gd name="connsiteX338" fmla="*/ 628102 w 3129227"/>
                <a:gd name="connsiteY338" fmla="*/ 1132364 h 2114196"/>
                <a:gd name="connsiteX339" fmla="*/ 630440 w 3129227"/>
                <a:gd name="connsiteY339" fmla="*/ 1141619 h 2114196"/>
                <a:gd name="connsiteX340" fmla="*/ 592295 w 3129227"/>
                <a:gd name="connsiteY340" fmla="*/ 1154122 h 2114196"/>
                <a:gd name="connsiteX341" fmla="*/ 582795 w 3129227"/>
                <a:gd name="connsiteY341" fmla="*/ 1159538 h 2114196"/>
                <a:gd name="connsiteX342" fmla="*/ 577387 w 3129227"/>
                <a:gd name="connsiteY342" fmla="*/ 1162491 h 2114196"/>
                <a:gd name="connsiteX343" fmla="*/ 542018 w 3129227"/>
                <a:gd name="connsiteY343" fmla="*/ 1180115 h 2114196"/>
                <a:gd name="connsiteX344" fmla="*/ 497735 w 3129227"/>
                <a:gd name="connsiteY344" fmla="*/ 1196656 h 2114196"/>
                <a:gd name="connsiteX345" fmla="*/ 182194 w 3129227"/>
                <a:gd name="connsiteY345" fmla="*/ 1228064 h 2114196"/>
                <a:gd name="connsiteX346" fmla="*/ 163925 w 3129227"/>
                <a:gd name="connsiteY346" fmla="*/ 1230230 h 2114196"/>
                <a:gd name="connsiteX347" fmla="*/ 162317 w 3129227"/>
                <a:gd name="connsiteY347" fmla="*/ 1230428 h 2114196"/>
                <a:gd name="connsiteX348" fmla="*/ 154132 w 3129227"/>
                <a:gd name="connsiteY348" fmla="*/ 1229442 h 2114196"/>
                <a:gd name="connsiteX349" fmla="*/ 153841 w 3129227"/>
                <a:gd name="connsiteY349" fmla="*/ 1232396 h 2114196"/>
                <a:gd name="connsiteX350" fmla="*/ 97572 w 3129227"/>
                <a:gd name="connsiteY350" fmla="*/ 1204631 h 2114196"/>
                <a:gd name="connsiteX351" fmla="*/ 48612 w 3129227"/>
                <a:gd name="connsiteY351" fmla="*/ 1098002 h 2114196"/>
                <a:gd name="connsiteX352" fmla="*/ 126365 w 3129227"/>
                <a:gd name="connsiteY352" fmla="*/ 937714 h 2114196"/>
                <a:gd name="connsiteX353" fmla="*/ 275438 w 3129227"/>
                <a:gd name="connsiteY353" fmla="*/ 851760 h 2114196"/>
                <a:gd name="connsiteX354" fmla="*/ 430798 w 3129227"/>
                <a:gd name="connsiteY354" fmla="*/ 802038 h 2114196"/>
                <a:gd name="connsiteX355" fmla="*/ 528426 w 3129227"/>
                <a:gd name="connsiteY355" fmla="*/ 766593 h 2114196"/>
                <a:gd name="connsiteX356" fmla="*/ 583818 w 3129227"/>
                <a:gd name="connsiteY356" fmla="*/ 747394 h 2114196"/>
                <a:gd name="connsiteX357" fmla="*/ 626640 w 3129227"/>
                <a:gd name="connsiteY357" fmla="*/ 688714 h 2114196"/>
                <a:gd name="connsiteX358" fmla="*/ 731722 w 3129227"/>
                <a:gd name="connsiteY358" fmla="*/ 644605 h 2114196"/>
                <a:gd name="connsiteX359" fmla="*/ 834613 w 3129227"/>
                <a:gd name="connsiteY359" fmla="*/ 558356 h 2114196"/>
                <a:gd name="connsiteX360" fmla="*/ 727631 w 3129227"/>
                <a:gd name="connsiteY360" fmla="*/ 637712 h 2114196"/>
                <a:gd name="connsiteX361" fmla="*/ 620355 w 3129227"/>
                <a:gd name="connsiteY361" fmla="*/ 674241 h 2114196"/>
                <a:gd name="connsiteX362" fmla="*/ 530326 w 3129227"/>
                <a:gd name="connsiteY362" fmla="*/ 613393 h 2114196"/>
                <a:gd name="connsiteX363" fmla="*/ 524335 w 3129227"/>
                <a:gd name="connsiteY363" fmla="*/ 610145 h 2114196"/>
                <a:gd name="connsiteX364" fmla="*/ 434451 w 3129227"/>
                <a:gd name="connsiteY364" fmla="*/ 544769 h 2114196"/>
                <a:gd name="connsiteX365" fmla="*/ 422760 w 3129227"/>
                <a:gd name="connsiteY365" fmla="*/ 533152 h 2114196"/>
                <a:gd name="connsiteX366" fmla="*/ 493789 w 3129227"/>
                <a:gd name="connsiteY366" fmla="*/ 475159 h 2114196"/>
                <a:gd name="connsiteX367" fmla="*/ 533835 w 3129227"/>
                <a:gd name="connsiteY367" fmla="*/ 429475 h 2114196"/>
                <a:gd name="connsiteX368" fmla="*/ 553711 w 3129227"/>
                <a:gd name="connsiteY368" fmla="*/ 406731 h 2114196"/>
                <a:gd name="connsiteX369" fmla="*/ 563795 w 3129227"/>
                <a:gd name="connsiteY369" fmla="*/ 395507 h 2114196"/>
                <a:gd name="connsiteX370" fmla="*/ 572271 w 3129227"/>
                <a:gd name="connsiteY370" fmla="*/ 383102 h 2114196"/>
                <a:gd name="connsiteX371" fmla="*/ 563064 w 3129227"/>
                <a:gd name="connsiteY371" fmla="*/ 394918 h 2114196"/>
                <a:gd name="connsiteX372" fmla="*/ 552249 w 3129227"/>
                <a:gd name="connsiteY372" fmla="*/ 405451 h 2114196"/>
                <a:gd name="connsiteX373" fmla="*/ 530764 w 3129227"/>
                <a:gd name="connsiteY373" fmla="*/ 426718 h 2114196"/>
                <a:gd name="connsiteX374" fmla="*/ 487942 w 3129227"/>
                <a:gd name="connsiteY374" fmla="*/ 469351 h 2114196"/>
                <a:gd name="connsiteX375" fmla="*/ 407705 w 3129227"/>
                <a:gd name="connsiteY375" fmla="*/ 523897 h 2114196"/>
                <a:gd name="connsiteX376" fmla="*/ 288592 w 3129227"/>
                <a:gd name="connsiteY376" fmla="*/ 422683 h 2114196"/>
                <a:gd name="connsiteX377" fmla="*/ 218147 w 3129227"/>
                <a:gd name="connsiteY377" fmla="*/ 89895 h 2114196"/>
                <a:gd name="connsiteX378" fmla="*/ 256147 w 3129227"/>
                <a:gd name="connsiteY378" fmla="*/ 49921 h 2114196"/>
                <a:gd name="connsiteX379" fmla="*/ 368098 w 3129227"/>
                <a:gd name="connsiteY379" fmla="*/ 117858 h 2114196"/>
                <a:gd name="connsiteX380" fmla="*/ 382129 w 3129227"/>
                <a:gd name="connsiteY380" fmla="*/ 144934 h 2114196"/>
                <a:gd name="connsiteX381" fmla="*/ 549473 w 3129227"/>
                <a:gd name="connsiteY381" fmla="*/ 290846 h 2114196"/>
                <a:gd name="connsiteX382" fmla="*/ 614364 w 3129227"/>
                <a:gd name="connsiteY382" fmla="*/ 330329 h 2114196"/>
                <a:gd name="connsiteX383" fmla="*/ 907835 w 3129227"/>
                <a:gd name="connsiteY383" fmla="*/ 488057 h 2114196"/>
                <a:gd name="connsiteX384" fmla="*/ 1066701 w 3129227"/>
                <a:gd name="connsiteY384" fmla="*/ 582182 h 2114196"/>
                <a:gd name="connsiteX385" fmla="*/ 1097394 w 3129227"/>
                <a:gd name="connsiteY385" fmla="*/ 608470 h 2114196"/>
                <a:gd name="connsiteX386" fmla="*/ 1216652 w 3129227"/>
                <a:gd name="connsiteY386" fmla="*/ 710670 h 2114196"/>
                <a:gd name="connsiteX387" fmla="*/ 1443042 w 3129227"/>
                <a:gd name="connsiteY387" fmla="*/ 902072 h 2114196"/>
                <a:gd name="connsiteX388" fmla="*/ 1905903 w 3129227"/>
                <a:gd name="connsiteY388" fmla="*/ 975423 h 2114196"/>
                <a:gd name="connsiteX389" fmla="*/ 3032877 w 3129227"/>
                <a:gd name="connsiteY389" fmla="*/ 952383 h 2114196"/>
                <a:gd name="connsiteX390" fmla="*/ 3031707 w 3129227"/>
                <a:gd name="connsiteY390" fmla="*/ 903745 h 2114196"/>
                <a:gd name="connsiteX391" fmla="*/ 1907657 w 3129227"/>
                <a:gd name="connsiteY391" fmla="*/ 926784 h 2114196"/>
                <a:gd name="connsiteX392" fmla="*/ 1472273 w 3129227"/>
                <a:gd name="connsiteY392" fmla="*/ 862886 h 2114196"/>
                <a:gd name="connsiteX393" fmla="*/ 1248807 w 3129227"/>
                <a:gd name="connsiteY393" fmla="*/ 673846 h 2114196"/>
                <a:gd name="connsiteX394" fmla="*/ 1127939 w 3129227"/>
                <a:gd name="connsiteY394" fmla="*/ 570172 h 2114196"/>
                <a:gd name="connsiteX395" fmla="*/ 1099294 w 3129227"/>
                <a:gd name="connsiteY395" fmla="*/ 545851 h 2114196"/>
                <a:gd name="connsiteX396" fmla="*/ 922304 w 3129227"/>
                <a:gd name="connsiteY396" fmla="*/ 441585 h 2114196"/>
                <a:gd name="connsiteX397" fmla="*/ 640524 w 3129227"/>
                <a:gd name="connsiteY397" fmla="*/ 289271 h 2114196"/>
                <a:gd name="connsiteX398" fmla="*/ 572418 w 3129227"/>
                <a:gd name="connsiteY398" fmla="*/ 247821 h 2114196"/>
                <a:gd name="connsiteX399" fmla="*/ 424805 w 3129227"/>
                <a:gd name="connsiteY399" fmla="*/ 121106 h 2114196"/>
                <a:gd name="connsiteX400" fmla="*/ 412236 w 3129227"/>
                <a:gd name="connsiteY400" fmla="*/ 96393 h 2114196"/>
                <a:gd name="connsiteX401" fmla="*/ 251616 w 3129227"/>
                <a:gd name="connsiteY401" fmla="*/ 1284 h 2114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</a:cxnLst>
              <a:rect l="l" t="t" r="r" b="b"/>
              <a:pathLst>
                <a:path w="3129227" h="2114196">
                  <a:moveTo>
                    <a:pt x="840459" y="1701053"/>
                  </a:moveTo>
                  <a:lnTo>
                    <a:pt x="843237" y="1701251"/>
                  </a:lnTo>
                  <a:cubicBezTo>
                    <a:pt x="844697" y="1701448"/>
                    <a:pt x="847766" y="1701448"/>
                    <a:pt x="849228" y="1701448"/>
                  </a:cubicBezTo>
                  <a:cubicBezTo>
                    <a:pt x="849375" y="1701743"/>
                    <a:pt x="849666" y="1701939"/>
                    <a:pt x="850106" y="1702137"/>
                  </a:cubicBezTo>
                  <a:cubicBezTo>
                    <a:pt x="854344" y="1704303"/>
                    <a:pt x="858435" y="1708142"/>
                    <a:pt x="861652" y="1713065"/>
                  </a:cubicBezTo>
                  <a:cubicBezTo>
                    <a:pt x="867644" y="1723601"/>
                    <a:pt x="867935" y="1736302"/>
                    <a:pt x="861213" y="1743686"/>
                  </a:cubicBezTo>
                  <a:cubicBezTo>
                    <a:pt x="860190" y="1744670"/>
                    <a:pt x="859897" y="1745359"/>
                    <a:pt x="857997" y="1746639"/>
                  </a:cubicBezTo>
                  <a:cubicBezTo>
                    <a:pt x="857121" y="1747525"/>
                    <a:pt x="855075" y="1748609"/>
                    <a:pt x="851421" y="1752941"/>
                  </a:cubicBezTo>
                  <a:cubicBezTo>
                    <a:pt x="849666" y="1755303"/>
                    <a:pt x="848790" y="1757667"/>
                    <a:pt x="848206" y="1759735"/>
                  </a:cubicBezTo>
                  <a:lnTo>
                    <a:pt x="847766" y="1760030"/>
                  </a:lnTo>
                  <a:cubicBezTo>
                    <a:pt x="832421" y="1772042"/>
                    <a:pt x="805091" y="1778934"/>
                    <a:pt x="787113" y="1779327"/>
                  </a:cubicBezTo>
                  <a:cubicBezTo>
                    <a:pt x="772646" y="1779524"/>
                    <a:pt x="761391" y="1774404"/>
                    <a:pt x="751891" y="1762787"/>
                  </a:cubicBezTo>
                  <a:cubicBezTo>
                    <a:pt x="783022" y="1747328"/>
                    <a:pt x="814444" y="1728129"/>
                    <a:pt x="840459" y="1701053"/>
                  </a:cubicBezTo>
                  <a:close/>
                  <a:moveTo>
                    <a:pt x="842506" y="1698691"/>
                  </a:moveTo>
                  <a:lnTo>
                    <a:pt x="842944" y="1700168"/>
                  </a:lnTo>
                  <a:cubicBezTo>
                    <a:pt x="842068" y="1700364"/>
                    <a:pt x="841628" y="1700660"/>
                    <a:pt x="840897" y="1700660"/>
                  </a:cubicBezTo>
                  <a:cubicBezTo>
                    <a:pt x="841483" y="1699971"/>
                    <a:pt x="841921" y="1699380"/>
                    <a:pt x="842506" y="1698691"/>
                  </a:cubicBezTo>
                  <a:close/>
                  <a:moveTo>
                    <a:pt x="723246" y="1463575"/>
                  </a:moveTo>
                  <a:cubicBezTo>
                    <a:pt x="727191" y="1483167"/>
                    <a:pt x="738739" y="1503843"/>
                    <a:pt x="749261" y="1522944"/>
                  </a:cubicBezTo>
                  <a:cubicBezTo>
                    <a:pt x="759637" y="1541454"/>
                    <a:pt x="769430" y="1558684"/>
                    <a:pt x="770746" y="1571976"/>
                  </a:cubicBezTo>
                  <a:cubicBezTo>
                    <a:pt x="771184" y="1576997"/>
                    <a:pt x="772791" y="1580640"/>
                    <a:pt x="773815" y="1584283"/>
                  </a:cubicBezTo>
                  <a:lnTo>
                    <a:pt x="775130" y="1588124"/>
                  </a:lnTo>
                  <a:cubicBezTo>
                    <a:pt x="777175" y="1594818"/>
                    <a:pt x="782584" y="1603384"/>
                    <a:pt x="796175" y="1607026"/>
                  </a:cubicBezTo>
                  <a:cubicBezTo>
                    <a:pt x="803191" y="1608996"/>
                    <a:pt x="811813" y="1609192"/>
                    <a:pt x="820875" y="1608110"/>
                  </a:cubicBezTo>
                  <a:cubicBezTo>
                    <a:pt x="829644" y="1607026"/>
                    <a:pt x="838852" y="1604664"/>
                    <a:pt x="847037" y="1601907"/>
                  </a:cubicBezTo>
                  <a:cubicBezTo>
                    <a:pt x="846013" y="1604664"/>
                    <a:pt x="844990" y="1607716"/>
                    <a:pt x="843675" y="1610473"/>
                  </a:cubicBezTo>
                  <a:cubicBezTo>
                    <a:pt x="842068" y="1613524"/>
                    <a:pt x="841337" y="1616578"/>
                    <a:pt x="840168" y="1619335"/>
                  </a:cubicBezTo>
                  <a:cubicBezTo>
                    <a:pt x="840168" y="1619531"/>
                    <a:pt x="840168" y="1619531"/>
                    <a:pt x="840021" y="1619728"/>
                  </a:cubicBezTo>
                  <a:cubicBezTo>
                    <a:pt x="837975" y="1621697"/>
                    <a:pt x="836368" y="1623667"/>
                    <a:pt x="835052" y="1625340"/>
                  </a:cubicBezTo>
                  <a:cubicBezTo>
                    <a:pt x="832421" y="1628983"/>
                    <a:pt x="830082" y="1632922"/>
                    <a:pt x="828182" y="1636957"/>
                  </a:cubicBezTo>
                  <a:cubicBezTo>
                    <a:pt x="827306" y="1638731"/>
                    <a:pt x="826282" y="1640404"/>
                    <a:pt x="825113" y="1642373"/>
                  </a:cubicBezTo>
                  <a:cubicBezTo>
                    <a:pt x="797199" y="1686679"/>
                    <a:pt x="750139" y="1710998"/>
                    <a:pt x="704393" y="1731772"/>
                  </a:cubicBezTo>
                  <a:cubicBezTo>
                    <a:pt x="629562" y="1766035"/>
                    <a:pt x="554149" y="1798232"/>
                    <a:pt x="473620" y="1830131"/>
                  </a:cubicBezTo>
                  <a:cubicBezTo>
                    <a:pt x="466165" y="1833086"/>
                    <a:pt x="458420" y="1836530"/>
                    <a:pt x="450382" y="1839977"/>
                  </a:cubicBezTo>
                  <a:cubicBezTo>
                    <a:pt x="424660" y="1851398"/>
                    <a:pt x="398060" y="1863213"/>
                    <a:pt x="374529" y="1859964"/>
                  </a:cubicBezTo>
                  <a:cubicBezTo>
                    <a:pt x="373067" y="1859767"/>
                    <a:pt x="371752" y="1859373"/>
                    <a:pt x="370436" y="1858881"/>
                  </a:cubicBezTo>
                  <a:cubicBezTo>
                    <a:pt x="367076" y="1857896"/>
                    <a:pt x="362107" y="1856517"/>
                    <a:pt x="356552" y="1856124"/>
                  </a:cubicBezTo>
                  <a:cubicBezTo>
                    <a:pt x="255709" y="1828163"/>
                    <a:pt x="240216" y="1791437"/>
                    <a:pt x="219901" y="1723895"/>
                  </a:cubicBezTo>
                  <a:cubicBezTo>
                    <a:pt x="207039" y="1680870"/>
                    <a:pt x="222385" y="1649659"/>
                    <a:pt x="232470" y="1634990"/>
                  </a:cubicBezTo>
                  <a:cubicBezTo>
                    <a:pt x="233201" y="1634990"/>
                    <a:pt x="233785" y="1635481"/>
                    <a:pt x="234516" y="1635481"/>
                  </a:cubicBezTo>
                  <a:cubicBezTo>
                    <a:pt x="238316" y="1635875"/>
                    <a:pt x="241532" y="1635481"/>
                    <a:pt x="244309" y="1634990"/>
                  </a:cubicBezTo>
                  <a:cubicBezTo>
                    <a:pt x="245916" y="1635481"/>
                    <a:pt x="247816" y="1635875"/>
                    <a:pt x="250154" y="1636072"/>
                  </a:cubicBezTo>
                  <a:cubicBezTo>
                    <a:pt x="254685" y="1636565"/>
                    <a:pt x="259216" y="1636366"/>
                    <a:pt x="263747" y="1635875"/>
                  </a:cubicBezTo>
                  <a:cubicBezTo>
                    <a:pt x="273538" y="1634595"/>
                    <a:pt x="283476" y="1631543"/>
                    <a:pt x="292100" y="1628392"/>
                  </a:cubicBezTo>
                  <a:cubicBezTo>
                    <a:pt x="295461" y="1627111"/>
                    <a:pt x="298238" y="1625735"/>
                    <a:pt x="301307" y="1624256"/>
                  </a:cubicBezTo>
                  <a:cubicBezTo>
                    <a:pt x="302330" y="1623863"/>
                    <a:pt x="303207" y="1623174"/>
                    <a:pt x="304376" y="1622779"/>
                  </a:cubicBezTo>
                  <a:cubicBezTo>
                    <a:pt x="310807" y="1620613"/>
                    <a:pt x="316800" y="1617856"/>
                    <a:pt x="322207" y="1614608"/>
                  </a:cubicBezTo>
                  <a:cubicBezTo>
                    <a:pt x="322792" y="1614412"/>
                    <a:pt x="323669" y="1614214"/>
                    <a:pt x="324545" y="1613919"/>
                  </a:cubicBezTo>
                  <a:cubicBezTo>
                    <a:pt x="327321" y="1613328"/>
                    <a:pt x="330100" y="1612442"/>
                    <a:pt x="332876" y="1611358"/>
                  </a:cubicBezTo>
                  <a:cubicBezTo>
                    <a:pt x="396743" y="1587040"/>
                    <a:pt x="462513" y="1563805"/>
                    <a:pt x="525795" y="1541257"/>
                  </a:cubicBezTo>
                  <a:cubicBezTo>
                    <a:pt x="576802" y="1523140"/>
                    <a:pt x="629417" y="1504730"/>
                    <a:pt x="680717" y="1485531"/>
                  </a:cubicBezTo>
                  <a:lnTo>
                    <a:pt x="682324" y="1484940"/>
                  </a:lnTo>
                  <a:cubicBezTo>
                    <a:pt x="685100" y="1484054"/>
                    <a:pt x="687877" y="1482970"/>
                    <a:pt x="690655" y="1481494"/>
                  </a:cubicBezTo>
                  <a:cubicBezTo>
                    <a:pt x="700884" y="1476078"/>
                    <a:pt x="712139" y="1470269"/>
                    <a:pt x="723246" y="1463575"/>
                  </a:cubicBezTo>
                  <a:close/>
                  <a:moveTo>
                    <a:pt x="771184" y="1425767"/>
                  </a:moveTo>
                  <a:cubicBezTo>
                    <a:pt x="771622" y="1425767"/>
                    <a:pt x="771915" y="1425963"/>
                    <a:pt x="772353" y="1425963"/>
                  </a:cubicBezTo>
                  <a:cubicBezTo>
                    <a:pt x="810499" y="1430492"/>
                    <a:pt x="850252" y="1455402"/>
                    <a:pt x="866766" y="1485333"/>
                  </a:cubicBezTo>
                  <a:cubicBezTo>
                    <a:pt x="877290" y="1504730"/>
                    <a:pt x="877728" y="1524717"/>
                    <a:pt x="868083" y="1545295"/>
                  </a:cubicBezTo>
                  <a:cubicBezTo>
                    <a:pt x="862383" y="1557601"/>
                    <a:pt x="858435" y="1569613"/>
                    <a:pt x="854783" y="1581231"/>
                  </a:cubicBezTo>
                  <a:cubicBezTo>
                    <a:pt x="840897" y="1588615"/>
                    <a:pt x="816052" y="1595704"/>
                    <a:pt x="800852" y="1591570"/>
                  </a:cubicBezTo>
                  <a:cubicBezTo>
                    <a:pt x="793837" y="1589698"/>
                    <a:pt x="791791" y="1585958"/>
                    <a:pt x="790913" y="1583397"/>
                  </a:cubicBezTo>
                  <a:cubicBezTo>
                    <a:pt x="790622" y="1581920"/>
                    <a:pt x="789891" y="1580443"/>
                    <a:pt x="789453" y="1579065"/>
                  </a:cubicBezTo>
                  <a:cubicBezTo>
                    <a:pt x="788430" y="1576111"/>
                    <a:pt x="787553" y="1573749"/>
                    <a:pt x="787261" y="1570696"/>
                  </a:cubicBezTo>
                  <a:cubicBezTo>
                    <a:pt x="785653" y="1554155"/>
                    <a:pt x="775130" y="1535251"/>
                    <a:pt x="763877" y="1515264"/>
                  </a:cubicBezTo>
                  <a:cubicBezTo>
                    <a:pt x="752039" y="1494195"/>
                    <a:pt x="740053" y="1472435"/>
                    <a:pt x="739030" y="1453925"/>
                  </a:cubicBezTo>
                  <a:cubicBezTo>
                    <a:pt x="750577" y="1445950"/>
                    <a:pt x="761537" y="1436695"/>
                    <a:pt x="771184" y="1425767"/>
                  </a:cubicBezTo>
                  <a:close/>
                  <a:moveTo>
                    <a:pt x="745022" y="1199118"/>
                  </a:moveTo>
                  <a:cubicBezTo>
                    <a:pt x="757299" y="1205518"/>
                    <a:pt x="767822" y="1213886"/>
                    <a:pt x="775275" y="1224028"/>
                  </a:cubicBezTo>
                  <a:cubicBezTo>
                    <a:pt x="787699" y="1240568"/>
                    <a:pt x="799099" y="1268726"/>
                    <a:pt x="796613" y="1283790"/>
                  </a:cubicBezTo>
                  <a:cubicBezTo>
                    <a:pt x="795882" y="1285269"/>
                    <a:pt x="795006" y="1287040"/>
                    <a:pt x="794568" y="1288517"/>
                  </a:cubicBezTo>
                  <a:cubicBezTo>
                    <a:pt x="789453" y="1304664"/>
                    <a:pt x="780684" y="1322780"/>
                    <a:pt x="770746" y="1340208"/>
                  </a:cubicBezTo>
                  <a:cubicBezTo>
                    <a:pt x="764753" y="1342965"/>
                    <a:pt x="758468" y="1345327"/>
                    <a:pt x="755691" y="1342965"/>
                  </a:cubicBezTo>
                  <a:cubicBezTo>
                    <a:pt x="753208" y="1340995"/>
                    <a:pt x="751599" y="1336958"/>
                    <a:pt x="750139" y="1332822"/>
                  </a:cubicBezTo>
                  <a:cubicBezTo>
                    <a:pt x="728070" y="1271780"/>
                    <a:pt x="723246" y="1229837"/>
                    <a:pt x="735961" y="1208570"/>
                  </a:cubicBezTo>
                  <a:cubicBezTo>
                    <a:pt x="738299" y="1204631"/>
                    <a:pt x="741370" y="1201677"/>
                    <a:pt x="745022" y="1199118"/>
                  </a:cubicBezTo>
                  <a:close/>
                  <a:moveTo>
                    <a:pt x="663891" y="1185198"/>
                  </a:moveTo>
                  <a:cubicBezTo>
                    <a:pt x="682287" y="1183611"/>
                    <a:pt x="701324" y="1184793"/>
                    <a:pt x="718715" y="1188976"/>
                  </a:cubicBezTo>
                  <a:cubicBezTo>
                    <a:pt x="722222" y="1189863"/>
                    <a:pt x="725291" y="1191142"/>
                    <a:pt x="728508" y="1192226"/>
                  </a:cubicBezTo>
                  <a:cubicBezTo>
                    <a:pt x="726022" y="1194588"/>
                    <a:pt x="723977" y="1197345"/>
                    <a:pt x="722222" y="1200397"/>
                  </a:cubicBezTo>
                  <a:cubicBezTo>
                    <a:pt x="706584" y="1226390"/>
                    <a:pt x="710677" y="1271582"/>
                    <a:pt x="734939" y="1338435"/>
                  </a:cubicBezTo>
                  <a:cubicBezTo>
                    <a:pt x="736984" y="1344243"/>
                    <a:pt x="739908" y="1351136"/>
                    <a:pt x="745608" y="1355664"/>
                  </a:cubicBezTo>
                  <a:cubicBezTo>
                    <a:pt x="749699" y="1358914"/>
                    <a:pt x="754230" y="1360194"/>
                    <a:pt x="758761" y="1360194"/>
                  </a:cubicBezTo>
                  <a:cubicBezTo>
                    <a:pt x="751453" y="1371517"/>
                    <a:pt x="743853" y="1382051"/>
                    <a:pt x="737277" y="1390518"/>
                  </a:cubicBezTo>
                  <a:cubicBezTo>
                    <a:pt x="720908" y="1411096"/>
                    <a:pt x="692993" y="1425767"/>
                    <a:pt x="667417" y="1438861"/>
                  </a:cubicBezTo>
                  <a:lnTo>
                    <a:pt x="664055" y="1439945"/>
                  </a:lnTo>
                  <a:cubicBezTo>
                    <a:pt x="612902" y="1458848"/>
                    <a:pt x="560433" y="1477358"/>
                    <a:pt x="509718" y="1495475"/>
                  </a:cubicBezTo>
                  <a:cubicBezTo>
                    <a:pt x="445851" y="1518021"/>
                    <a:pt x="379936" y="1541257"/>
                    <a:pt x="315483" y="1565773"/>
                  </a:cubicBezTo>
                  <a:cubicBezTo>
                    <a:pt x="314607" y="1566167"/>
                    <a:pt x="313730" y="1566167"/>
                    <a:pt x="312707" y="1566462"/>
                  </a:cubicBezTo>
                  <a:cubicBezTo>
                    <a:pt x="309200" y="1567249"/>
                    <a:pt x="303938" y="1568530"/>
                    <a:pt x="298530" y="1571779"/>
                  </a:cubicBezTo>
                  <a:cubicBezTo>
                    <a:pt x="295023" y="1573749"/>
                    <a:pt x="292245" y="1575028"/>
                    <a:pt x="289323" y="1576111"/>
                  </a:cubicBezTo>
                  <a:cubicBezTo>
                    <a:pt x="285376" y="1577392"/>
                    <a:pt x="282161" y="1578869"/>
                    <a:pt x="278947" y="1580640"/>
                  </a:cubicBezTo>
                  <a:cubicBezTo>
                    <a:pt x="277923" y="1581231"/>
                    <a:pt x="276754" y="1581724"/>
                    <a:pt x="275585" y="1582315"/>
                  </a:cubicBezTo>
                  <a:cubicBezTo>
                    <a:pt x="266230" y="1585563"/>
                    <a:pt x="259654" y="1587236"/>
                    <a:pt x="255709" y="1587532"/>
                  </a:cubicBezTo>
                  <a:cubicBezTo>
                    <a:pt x="253954" y="1586843"/>
                    <a:pt x="251178" y="1586252"/>
                    <a:pt x="247523" y="1585759"/>
                  </a:cubicBezTo>
                  <a:cubicBezTo>
                    <a:pt x="243870" y="1585366"/>
                    <a:pt x="240654" y="1585759"/>
                    <a:pt x="238170" y="1586449"/>
                  </a:cubicBezTo>
                  <a:cubicBezTo>
                    <a:pt x="237292" y="1586252"/>
                    <a:pt x="235978" y="1585759"/>
                    <a:pt x="234954" y="1585563"/>
                  </a:cubicBezTo>
                  <a:cubicBezTo>
                    <a:pt x="220778" y="1572469"/>
                    <a:pt x="183070" y="1537418"/>
                    <a:pt x="164217" y="1522747"/>
                  </a:cubicBezTo>
                  <a:cubicBezTo>
                    <a:pt x="149748" y="1507093"/>
                    <a:pt x="125487" y="1395638"/>
                    <a:pt x="125048" y="1353696"/>
                  </a:cubicBezTo>
                  <a:cubicBezTo>
                    <a:pt x="124903" y="1332626"/>
                    <a:pt x="151356" y="1297181"/>
                    <a:pt x="170210" y="1278180"/>
                  </a:cubicBezTo>
                  <a:cubicBezTo>
                    <a:pt x="170501" y="1278180"/>
                    <a:pt x="170648" y="1278180"/>
                    <a:pt x="170939" y="1278180"/>
                  </a:cubicBezTo>
                  <a:lnTo>
                    <a:pt x="187894" y="1276112"/>
                  </a:lnTo>
                  <a:cubicBezTo>
                    <a:pt x="292685" y="1263411"/>
                    <a:pt x="395574" y="1251595"/>
                    <a:pt x="500658" y="1244900"/>
                  </a:cubicBezTo>
                  <a:cubicBezTo>
                    <a:pt x="530326" y="1242931"/>
                    <a:pt x="549473" y="1231805"/>
                    <a:pt x="566426" y="1221862"/>
                  </a:cubicBezTo>
                  <a:cubicBezTo>
                    <a:pt x="575487" y="1216446"/>
                    <a:pt x="584109" y="1211523"/>
                    <a:pt x="594195" y="1207880"/>
                  </a:cubicBezTo>
                  <a:cubicBezTo>
                    <a:pt x="599748" y="1205911"/>
                    <a:pt x="604278" y="1203154"/>
                    <a:pt x="607933" y="1200791"/>
                  </a:cubicBezTo>
                  <a:cubicBezTo>
                    <a:pt x="609395" y="1199708"/>
                    <a:pt x="611148" y="1198822"/>
                    <a:pt x="612902" y="1198034"/>
                  </a:cubicBezTo>
                  <a:cubicBezTo>
                    <a:pt x="627737" y="1191142"/>
                    <a:pt x="645495" y="1186786"/>
                    <a:pt x="663891" y="1185198"/>
                  </a:cubicBezTo>
                  <a:close/>
                  <a:moveTo>
                    <a:pt x="736839" y="989599"/>
                  </a:moveTo>
                  <a:cubicBezTo>
                    <a:pt x="742830" y="1003088"/>
                    <a:pt x="748822" y="1016282"/>
                    <a:pt x="753791" y="1029574"/>
                  </a:cubicBezTo>
                  <a:cubicBezTo>
                    <a:pt x="759346" y="1044440"/>
                    <a:pt x="763877" y="1059307"/>
                    <a:pt x="766215" y="1073684"/>
                  </a:cubicBezTo>
                  <a:cubicBezTo>
                    <a:pt x="768699" y="1087860"/>
                    <a:pt x="767530" y="1101447"/>
                    <a:pt x="762853" y="1108045"/>
                  </a:cubicBezTo>
                  <a:cubicBezTo>
                    <a:pt x="760515" y="1111491"/>
                    <a:pt x="757737" y="1114148"/>
                    <a:pt x="752915" y="1116216"/>
                  </a:cubicBezTo>
                  <a:cubicBezTo>
                    <a:pt x="750577" y="1116905"/>
                    <a:pt x="748239" y="1118678"/>
                    <a:pt x="745899" y="1119071"/>
                  </a:cubicBezTo>
                  <a:cubicBezTo>
                    <a:pt x="743853" y="1119466"/>
                    <a:pt x="739908" y="1120548"/>
                    <a:pt x="735377" y="1123109"/>
                  </a:cubicBezTo>
                  <a:cubicBezTo>
                    <a:pt x="732600" y="1124880"/>
                    <a:pt x="732308" y="1124684"/>
                    <a:pt x="730846" y="1125471"/>
                  </a:cubicBezTo>
                  <a:cubicBezTo>
                    <a:pt x="729531" y="1125964"/>
                    <a:pt x="728508" y="1126555"/>
                    <a:pt x="727339" y="1126850"/>
                  </a:cubicBezTo>
                  <a:cubicBezTo>
                    <a:pt x="726315" y="1127244"/>
                    <a:pt x="725291" y="1127244"/>
                    <a:pt x="723246" y="1127637"/>
                  </a:cubicBezTo>
                  <a:lnTo>
                    <a:pt x="713162" y="1129607"/>
                  </a:lnTo>
                  <a:lnTo>
                    <a:pt x="708193" y="1130690"/>
                  </a:lnTo>
                  <a:lnTo>
                    <a:pt x="702055" y="1131280"/>
                  </a:lnTo>
                  <a:lnTo>
                    <a:pt x="689631" y="1132364"/>
                  </a:lnTo>
                  <a:lnTo>
                    <a:pt x="689924" y="1136301"/>
                  </a:lnTo>
                  <a:cubicBezTo>
                    <a:pt x="675455" y="1135612"/>
                    <a:pt x="660548" y="1136301"/>
                    <a:pt x="646224" y="1138369"/>
                  </a:cubicBezTo>
                  <a:cubicBezTo>
                    <a:pt x="645348" y="1135022"/>
                    <a:pt x="644471" y="1131280"/>
                    <a:pt x="643593" y="1127835"/>
                  </a:cubicBezTo>
                  <a:cubicBezTo>
                    <a:pt x="639940" y="1112870"/>
                    <a:pt x="636286" y="1098888"/>
                    <a:pt x="636431" y="1083528"/>
                  </a:cubicBezTo>
                  <a:cubicBezTo>
                    <a:pt x="637748" y="1027014"/>
                    <a:pt x="698108" y="1000726"/>
                    <a:pt x="736839" y="989599"/>
                  </a:cubicBezTo>
                  <a:close/>
                  <a:moveTo>
                    <a:pt x="1459565" y="946335"/>
                  </a:moveTo>
                  <a:cubicBezTo>
                    <a:pt x="1459565" y="969355"/>
                    <a:pt x="1458704" y="991711"/>
                    <a:pt x="1455910" y="1014079"/>
                  </a:cubicBezTo>
                  <a:cubicBezTo>
                    <a:pt x="1452900" y="1036242"/>
                    <a:pt x="1448603" y="1058174"/>
                    <a:pt x="1442588" y="1079687"/>
                  </a:cubicBezTo>
                  <a:cubicBezTo>
                    <a:pt x="1431200" y="1122915"/>
                    <a:pt x="1414224" y="1164420"/>
                    <a:pt x="1396606" y="1206791"/>
                  </a:cubicBezTo>
                  <a:cubicBezTo>
                    <a:pt x="1425400" y="1170871"/>
                    <a:pt x="1446025" y="1128499"/>
                    <a:pt x="1458274" y="1083775"/>
                  </a:cubicBezTo>
                  <a:cubicBezTo>
                    <a:pt x="1464077" y="1061407"/>
                    <a:pt x="1467943" y="1038171"/>
                    <a:pt x="1468373" y="1014946"/>
                  </a:cubicBezTo>
                  <a:cubicBezTo>
                    <a:pt x="1469231" y="991723"/>
                    <a:pt x="1465580" y="968269"/>
                    <a:pt x="1459565" y="946335"/>
                  </a:cubicBezTo>
                  <a:close/>
                  <a:moveTo>
                    <a:pt x="251616" y="1284"/>
                  </a:moveTo>
                  <a:cubicBezTo>
                    <a:pt x="216685" y="4927"/>
                    <a:pt x="188332" y="30329"/>
                    <a:pt x="172548" y="73158"/>
                  </a:cubicBezTo>
                  <a:cubicBezTo>
                    <a:pt x="136741" y="171615"/>
                    <a:pt x="167432" y="368038"/>
                    <a:pt x="253954" y="456649"/>
                  </a:cubicBezTo>
                  <a:cubicBezTo>
                    <a:pt x="330245" y="534530"/>
                    <a:pt x="368976" y="557272"/>
                    <a:pt x="387391" y="568202"/>
                  </a:cubicBezTo>
                  <a:cubicBezTo>
                    <a:pt x="390314" y="569974"/>
                    <a:pt x="393236" y="571648"/>
                    <a:pt x="394698" y="572731"/>
                  </a:cubicBezTo>
                  <a:cubicBezTo>
                    <a:pt x="409605" y="592717"/>
                    <a:pt x="476689" y="639189"/>
                    <a:pt x="500658" y="652579"/>
                  </a:cubicBezTo>
                  <a:lnTo>
                    <a:pt x="506649" y="656026"/>
                  </a:lnTo>
                  <a:cubicBezTo>
                    <a:pt x="520826" y="664000"/>
                    <a:pt x="559849" y="685466"/>
                    <a:pt x="575487" y="697969"/>
                  </a:cubicBezTo>
                  <a:cubicBezTo>
                    <a:pt x="572856" y="699249"/>
                    <a:pt x="569495" y="700922"/>
                    <a:pt x="564964" y="702892"/>
                  </a:cubicBezTo>
                  <a:cubicBezTo>
                    <a:pt x="554002" y="707420"/>
                    <a:pt x="534418" y="713820"/>
                    <a:pt x="513518" y="720516"/>
                  </a:cubicBezTo>
                  <a:cubicBezTo>
                    <a:pt x="477858" y="731937"/>
                    <a:pt x="437520" y="745031"/>
                    <a:pt x="409605" y="758815"/>
                  </a:cubicBezTo>
                  <a:cubicBezTo>
                    <a:pt x="369414" y="778605"/>
                    <a:pt x="321914" y="790814"/>
                    <a:pt x="264185" y="804795"/>
                  </a:cubicBezTo>
                  <a:cubicBezTo>
                    <a:pt x="212156" y="817497"/>
                    <a:pt x="141272" y="834726"/>
                    <a:pt x="87050" y="909554"/>
                  </a:cubicBezTo>
                  <a:cubicBezTo>
                    <a:pt x="36335" y="979657"/>
                    <a:pt x="-2105" y="1038238"/>
                    <a:pt x="90" y="1100168"/>
                  </a:cubicBezTo>
                  <a:cubicBezTo>
                    <a:pt x="1990" y="1156682"/>
                    <a:pt x="23619" y="1225701"/>
                    <a:pt x="77988" y="1249627"/>
                  </a:cubicBezTo>
                  <a:cubicBezTo>
                    <a:pt x="92895" y="1256025"/>
                    <a:pt x="105317" y="1262327"/>
                    <a:pt x="115403" y="1267250"/>
                  </a:cubicBezTo>
                  <a:cubicBezTo>
                    <a:pt x="97865" y="1289206"/>
                    <a:pt x="76088" y="1322976"/>
                    <a:pt x="76526" y="1354582"/>
                  </a:cubicBezTo>
                  <a:cubicBezTo>
                    <a:pt x="76819" y="1388352"/>
                    <a:pt x="98888" y="1533774"/>
                    <a:pt x="133525" y="1561048"/>
                  </a:cubicBezTo>
                  <a:cubicBezTo>
                    <a:pt x="147410" y="1571976"/>
                    <a:pt x="173279" y="1595704"/>
                    <a:pt x="190232" y="1611358"/>
                  </a:cubicBezTo>
                  <a:cubicBezTo>
                    <a:pt x="174594" y="1635481"/>
                    <a:pt x="155448" y="1679984"/>
                    <a:pt x="173279" y="1738468"/>
                  </a:cubicBezTo>
                  <a:cubicBezTo>
                    <a:pt x="195201" y="1810931"/>
                    <a:pt x="218147" y="1862622"/>
                    <a:pt x="320892" y="1896591"/>
                  </a:cubicBezTo>
                  <a:cubicBezTo>
                    <a:pt x="315630" y="1916970"/>
                    <a:pt x="312269" y="1946212"/>
                    <a:pt x="323814" y="1975257"/>
                  </a:cubicBezTo>
                  <a:cubicBezTo>
                    <a:pt x="343983" y="2026259"/>
                    <a:pt x="434743" y="2091635"/>
                    <a:pt x="478151" y="2102169"/>
                  </a:cubicBezTo>
                  <a:cubicBezTo>
                    <a:pt x="520242" y="2112508"/>
                    <a:pt x="562626" y="2107388"/>
                    <a:pt x="587909" y="2104335"/>
                  </a:cubicBezTo>
                  <a:cubicBezTo>
                    <a:pt x="599164" y="2103056"/>
                    <a:pt x="609686" y="2098723"/>
                    <a:pt x="619771" y="2094883"/>
                  </a:cubicBezTo>
                  <a:cubicBezTo>
                    <a:pt x="638624" y="2087302"/>
                    <a:pt x="646371" y="2085432"/>
                    <a:pt x="651486" y="2089468"/>
                  </a:cubicBezTo>
                  <a:cubicBezTo>
                    <a:pt x="684369" y="2115265"/>
                    <a:pt x="710384" y="2117233"/>
                    <a:pt x="756422" y="2111622"/>
                  </a:cubicBezTo>
                  <a:cubicBezTo>
                    <a:pt x="802752" y="2106010"/>
                    <a:pt x="978134" y="2063870"/>
                    <a:pt x="1080148" y="2026259"/>
                  </a:cubicBezTo>
                  <a:cubicBezTo>
                    <a:pt x="1193707" y="1984316"/>
                    <a:pt x="1330943" y="1917858"/>
                    <a:pt x="1357396" y="1904958"/>
                  </a:cubicBezTo>
                  <a:cubicBezTo>
                    <a:pt x="1365582" y="1900824"/>
                    <a:pt x="1375373" y="1895901"/>
                    <a:pt x="1386189" y="1890289"/>
                  </a:cubicBezTo>
                  <a:cubicBezTo>
                    <a:pt x="1436904" y="1864296"/>
                    <a:pt x="1521526" y="1821074"/>
                    <a:pt x="1573700" y="1818317"/>
                  </a:cubicBezTo>
                  <a:cubicBezTo>
                    <a:pt x="1624415" y="1815658"/>
                    <a:pt x="2259882" y="1877391"/>
                    <a:pt x="2600999" y="1910571"/>
                  </a:cubicBezTo>
                  <a:cubicBezTo>
                    <a:pt x="2714121" y="1921501"/>
                    <a:pt x="2806196" y="1930557"/>
                    <a:pt x="2856326" y="1935088"/>
                  </a:cubicBezTo>
                  <a:cubicBezTo>
                    <a:pt x="2989963" y="1947456"/>
                    <a:pt x="3071477" y="1954441"/>
                    <a:pt x="3113962" y="1957939"/>
                  </a:cubicBezTo>
                  <a:lnTo>
                    <a:pt x="3129227" y="1959178"/>
                  </a:lnTo>
                  <a:lnTo>
                    <a:pt x="3129227" y="1909974"/>
                  </a:lnTo>
                  <a:lnTo>
                    <a:pt x="3117786" y="1909003"/>
                  </a:lnTo>
                  <a:cubicBezTo>
                    <a:pt x="3075480" y="1905408"/>
                    <a:pt x="2994275" y="1898424"/>
                    <a:pt x="2861003" y="1886055"/>
                  </a:cubicBezTo>
                  <a:cubicBezTo>
                    <a:pt x="2811019" y="1881329"/>
                    <a:pt x="2718943" y="1872468"/>
                    <a:pt x="2605968" y="1861540"/>
                  </a:cubicBezTo>
                  <a:cubicBezTo>
                    <a:pt x="2110076" y="1813296"/>
                    <a:pt x="1621639" y="1766429"/>
                    <a:pt x="1571362" y="1768990"/>
                  </a:cubicBezTo>
                  <a:cubicBezTo>
                    <a:pt x="1570047" y="1768990"/>
                    <a:pt x="1568440" y="1769481"/>
                    <a:pt x="1567124" y="1769679"/>
                  </a:cubicBezTo>
                  <a:lnTo>
                    <a:pt x="1567124" y="1767906"/>
                  </a:lnTo>
                  <a:cubicBezTo>
                    <a:pt x="1567124" y="1761901"/>
                    <a:pt x="1567562" y="1756092"/>
                    <a:pt x="1568002" y="1750085"/>
                  </a:cubicBezTo>
                  <a:cubicBezTo>
                    <a:pt x="1568878" y="1738270"/>
                    <a:pt x="1570486" y="1726259"/>
                    <a:pt x="1572240" y="1714149"/>
                  </a:cubicBezTo>
                  <a:cubicBezTo>
                    <a:pt x="1575747" y="1690125"/>
                    <a:pt x="1579986" y="1665806"/>
                    <a:pt x="1581009" y="1640600"/>
                  </a:cubicBezTo>
                  <a:cubicBezTo>
                    <a:pt x="1582324" y="1590979"/>
                    <a:pt x="1577647" y="1542143"/>
                    <a:pt x="1572824" y="1493506"/>
                  </a:cubicBezTo>
                  <a:cubicBezTo>
                    <a:pt x="1568147" y="1444868"/>
                    <a:pt x="1563617" y="1396032"/>
                    <a:pt x="1565517" y="1347493"/>
                  </a:cubicBezTo>
                  <a:cubicBezTo>
                    <a:pt x="1566686" y="1323174"/>
                    <a:pt x="1569024" y="1298856"/>
                    <a:pt x="1573555" y="1274733"/>
                  </a:cubicBezTo>
                  <a:cubicBezTo>
                    <a:pt x="1574431" y="1268726"/>
                    <a:pt x="1574431" y="1262327"/>
                    <a:pt x="1575017" y="1256518"/>
                  </a:cubicBezTo>
                  <a:cubicBezTo>
                    <a:pt x="1575893" y="1250513"/>
                    <a:pt x="1578086" y="1244704"/>
                    <a:pt x="1577793" y="1238402"/>
                  </a:cubicBezTo>
                  <a:cubicBezTo>
                    <a:pt x="1578231" y="1226194"/>
                    <a:pt x="1581886" y="1214378"/>
                    <a:pt x="1582762" y="1202072"/>
                  </a:cubicBezTo>
                  <a:lnTo>
                    <a:pt x="1584517" y="1201481"/>
                  </a:lnTo>
                  <a:lnTo>
                    <a:pt x="1582617" y="1202072"/>
                  </a:lnTo>
                  <a:cubicBezTo>
                    <a:pt x="1581300" y="1214378"/>
                    <a:pt x="1577355" y="1225996"/>
                    <a:pt x="1576478" y="1238204"/>
                  </a:cubicBezTo>
                  <a:cubicBezTo>
                    <a:pt x="1576331" y="1244211"/>
                    <a:pt x="1574431" y="1250020"/>
                    <a:pt x="1573117" y="1256025"/>
                  </a:cubicBezTo>
                  <a:cubicBezTo>
                    <a:pt x="1572093" y="1262327"/>
                    <a:pt x="1572093" y="1268135"/>
                    <a:pt x="1570924" y="1274339"/>
                  </a:cubicBezTo>
                  <a:cubicBezTo>
                    <a:pt x="1565809" y="1298461"/>
                    <a:pt x="1562740" y="1322780"/>
                    <a:pt x="1561133" y="1347297"/>
                  </a:cubicBezTo>
                  <a:cubicBezTo>
                    <a:pt x="1557917" y="1396327"/>
                    <a:pt x="1561133" y="1445557"/>
                    <a:pt x="1564347" y="1494391"/>
                  </a:cubicBezTo>
                  <a:cubicBezTo>
                    <a:pt x="1567709" y="1543227"/>
                    <a:pt x="1570924" y="1592061"/>
                    <a:pt x="1568440" y="1640207"/>
                  </a:cubicBezTo>
                  <a:cubicBezTo>
                    <a:pt x="1566831" y="1664033"/>
                    <a:pt x="1561862" y="1687959"/>
                    <a:pt x="1557917" y="1711983"/>
                  </a:cubicBezTo>
                  <a:cubicBezTo>
                    <a:pt x="1555724" y="1724093"/>
                    <a:pt x="1553824" y="1736302"/>
                    <a:pt x="1552509" y="1748805"/>
                  </a:cubicBezTo>
                  <a:cubicBezTo>
                    <a:pt x="1551778" y="1755008"/>
                    <a:pt x="1551340" y="1761310"/>
                    <a:pt x="1551193" y="1767710"/>
                  </a:cubicBezTo>
                  <a:lnTo>
                    <a:pt x="1551193" y="1771845"/>
                  </a:lnTo>
                  <a:cubicBezTo>
                    <a:pt x="1490980" y="1781888"/>
                    <a:pt x="1415858" y="1820186"/>
                    <a:pt x="1364265" y="1846673"/>
                  </a:cubicBezTo>
                  <a:cubicBezTo>
                    <a:pt x="1353743" y="1852087"/>
                    <a:pt x="1344243" y="1857010"/>
                    <a:pt x="1336060" y="1860851"/>
                  </a:cubicBezTo>
                  <a:cubicBezTo>
                    <a:pt x="1310043" y="1873551"/>
                    <a:pt x="1174707" y="1939123"/>
                    <a:pt x="1063486" y="1980181"/>
                  </a:cubicBezTo>
                  <a:cubicBezTo>
                    <a:pt x="960743" y="2018284"/>
                    <a:pt x="788868" y="2058553"/>
                    <a:pt x="750577" y="2063081"/>
                  </a:cubicBezTo>
                  <a:cubicBezTo>
                    <a:pt x="709800" y="2068004"/>
                    <a:pt x="699277" y="2064756"/>
                    <a:pt x="681446" y="2050971"/>
                  </a:cubicBezTo>
                  <a:cubicBezTo>
                    <a:pt x="653240" y="2028818"/>
                    <a:pt x="622255" y="2041126"/>
                    <a:pt x="601648" y="2049298"/>
                  </a:cubicBezTo>
                  <a:cubicBezTo>
                    <a:pt x="594340" y="2052055"/>
                    <a:pt x="586887" y="2055106"/>
                    <a:pt x="581918" y="2055697"/>
                  </a:cubicBezTo>
                  <a:cubicBezTo>
                    <a:pt x="558533" y="2058553"/>
                    <a:pt x="522873" y="2062786"/>
                    <a:pt x="489258" y="2054615"/>
                  </a:cubicBezTo>
                  <a:cubicBezTo>
                    <a:pt x="456374" y="2046639"/>
                    <a:pt x="381252" y="1988845"/>
                    <a:pt x="368829" y="1957044"/>
                  </a:cubicBezTo>
                  <a:cubicBezTo>
                    <a:pt x="361814" y="1939812"/>
                    <a:pt x="364298" y="1921302"/>
                    <a:pt x="367660" y="1908405"/>
                  </a:cubicBezTo>
                  <a:cubicBezTo>
                    <a:pt x="367660" y="1908405"/>
                    <a:pt x="367952" y="1908405"/>
                    <a:pt x="367952" y="1908405"/>
                  </a:cubicBezTo>
                  <a:cubicBezTo>
                    <a:pt x="377745" y="1909685"/>
                    <a:pt x="387391" y="1909685"/>
                    <a:pt x="397183" y="1908405"/>
                  </a:cubicBezTo>
                  <a:cubicBezTo>
                    <a:pt x="423198" y="1905156"/>
                    <a:pt x="447605" y="1894425"/>
                    <a:pt x="469965" y="1884480"/>
                  </a:cubicBezTo>
                  <a:cubicBezTo>
                    <a:pt x="477274" y="1881329"/>
                    <a:pt x="484435" y="1878081"/>
                    <a:pt x="491449" y="1875225"/>
                  </a:cubicBezTo>
                  <a:cubicBezTo>
                    <a:pt x="572856" y="1843030"/>
                    <a:pt x="649148" y="1810539"/>
                    <a:pt x="724561" y="1775881"/>
                  </a:cubicBezTo>
                  <a:cubicBezTo>
                    <a:pt x="728653" y="1774011"/>
                    <a:pt x="732746" y="1772042"/>
                    <a:pt x="736839" y="1770072"/>
                  </a:cubicBezTo>
                  <a:cubicBezTo>
                    <a:pt x="749991" y="1787500"/>
                    <a:pt x="766506" y="1795868"/>
                    <a:pt x="787261" y="1795475"/>
                  </a:cubicBezTo>
                  <a:cubicBezTo>
                    <a:pt x="790768" y="1795475"/>
                    <a:pt x="794568" y="1795080"/>
                    <a:pt x="798513" y="1794589"/>
                  </a:cubicBezTo>
                  <a:cubicBezTo>
                    <a:pt x="814590" y="1792718"/>
                    <a:pt x="833299" y="1787105"/>
                    <a:pt x="848206" y="1778736"/>
                  </a:cubicBezTo>
                  <a:cubicBezTo>
                    <a:pt x="848352" y="1780411"/>
                    <a:pt x="848790" y="1781888"/>
                    <a:pt x="848937" y="1783463"/>
                  </a:cubicBezTo>
                  <a:cubicBezTo>
                    <a:pt x="851421" y="1793505"/>
                    <a:pt x="852444" y="1799314"/>
                    <a:pt x="852006" y="1807289"/>
                  </a:cubicBezTo>
                  <a:cubicBezTo>
                    <a:pt x="851421" y="1822747"/>
                    <a:pt x="844697" y="1839386"/>
                    <a:pt x="835928" y="1854648"/>
                  </a:cubicBezTo>
                  <a:cubicBezTo>
                    <a:pt x="826868" y="1869908"/>
                    <a:pt x="815468" y="1884775"/>
                    <a:pt x="803044" y="1898460"/>
                  </a:cubicBezTo>
                  <a:lnTo>
                    <a:pt x="783022" y="1918743"/>
                  </a:lnTo>
                  <a:cubicBezTo>
                    <a:pt x="779368" y="1922779"/>
                    <a:pt x="776737" y="1926424"/>
                    <a:pt x="773961" y="1929279"/>
                  </a:cubicBezTo>
                  <a:cubicBezTo>
                    <a:pt x="771475" y="1932034"/>
                    <a:pt x="767968" y="1934202"/>
                    <a:pt x="763877" y="1936564"/>
                  </a:cubicBezTo>
                  <a:cubicBezTo>
                    <a:pt x="759784" y="1938927"/>
                    <a:pt x="755253" y="1941093"/>
                    <a:pt x="751015" y="1944735"/>
                  </a:cubicBezTo>
                  <a:cubicBezTo>
                    <a:pt x="746484" y="1948378"/>
                    <a:pt x="743561" y="1953301"/>
                    <a:pt x="741370" y="1958322"/>
                  </a:cubicBezTo>
                  <a:cubicBezTo>
                    <a:pt x="737422" y="1968168"/>
                    <a:pt x="736839" y="1978113"/>
                    <a:pt x="736839" y="1987762"/>
                  </a:cubicBezTo>
                  <a:cubicBezTo>
                    <a:pt x="736691" y="2007158"/>
                    <a:pt x="740491" y="2025865"/>
                    <a:pt x="738739" y="2044769"/>
                  </a:cubicBezTo>
                  <a:cubicBezTo>
                    <a:pt x="742684" y="2026061"/>
                    <a:pt x="740639" y="2006665"/>
                    <a:pt x="742830" y="1988155"/>
                  </a:cubicBezTo>
                  <a:cubicBezTo>
                    <a:pt x="743853" y="1978900"/>
                    <a:pt x="745608" y="1969645"/>
                    <a:pt x="749553" y="1962163"/>
                  </a:cubicBezTo>
                  <a:cubicBezTo>
                    <a:pt x="751599" y="1958521"/>
                    <a:pt x="754084" y="1955271"/>
                    <a:pt x="757299" y="1953301"/>
                  </a:cubicBezTo>
                  <a:cubicBezTo>
                    <a:pt x="760515" y="1951233"/>
                    <a:pt x="764753" y="1949462"/>
                    <a:pt x="769137" y="1947492"/>
                  </a:cubicBezTo>
                  <a:cubicBezTo>
                    <a:pt x="773375" y="1945623"/>
                    <a:pt x="778491" y="1943259"/>
                    <a:pt x="782875" y="1939616"/>
                  </a:cubicBezTo>
                  <a:cubicBezTo>
                    <a:pt x="787113" y="1936170"/>
                    <a:pt x="790330" y="1932232"/>
                    <a:pt x="793399" y="1929672"/>
                  </a:cubicBezTo>
                  <a:lnTo>
                    <a:pt x="815468" y="1911654"/>
                  </a:lnTo>
                  <a:cubicBezTo>
                    <a:pt x="829937" y="1898460"/>
                    <a:pt x="843675" y="1884480"/>
                    <a:pt x="855659" y="1868431"/>
                  </a:cubicBezTo>
                  <a:cubicBezTo>
                    <a:pt x="867497" y="1852087"/>
                    <a:pt x="878166" y="1833577"/>
                    <a:pt x="881674" y="1810931"/>
                  </a:cubicBezTo>
                  <a:cubicBezTo>
                    <a:pt x="883574" y="1800200"/>
                    <a:pt x="882552" y="1786909"/>
                    <a:pt x="881383" y="1778245"/>
                  </a:cubicBezTo>
                  <a:cubicBezTo>
                    <a:pt x="881235" y="1776768"/>
                    <a:pt x="881235" y="1775093"/>
                    <a:pt x="880943" y="1773518"/>
                  </a:cubicBezTo>
                  <a:cubicBezTo>
                    <a:pt x="882552" y="1772435"/>
                    <a:pt x="884304" y="1771156"/>
                    <a:pt x="885474" y="1769876"/>
                  </a:cubicBezTo>
                  <a:cubicBezTo>
                    <a:pt x="896290" y="1760817"/>
                    <a:pt x="902721" y="1746837"/>
                    <a:pt x="904474" y="1733545"/>
                  </a:cubicBezTo>
                  <a:cubicBezTo>
                    <a:pt x="906081" y="1719958"/>
                    <a:pt x="903743" y="1706862"/>
                    <a:pt x="898628" y="1694852"/>
                  </a:cubicBezTo>
                  <a:cubicBezTo>
                    <a:pt x="894097" y="1684316"/>
                    <a:pt x="886643" y="1674569"/>
                    <a:pt x="877143" y="1666889"/>
                  </a:cubicBezTo>
                  <a:lnTo>
                    <a:pt x="875755" y="1665019"/>
                  </a:lnTo>
                  <a:lnTo>
                    <a:pt x="875683" y="1664921"/>
                  </a:lnTo>
                  <a:cubicBezTo>
                    <a:pt x="874804" y="1664033"/>
                    <a:pt x="873928" y="1662951"/>
                    <a:pt x="872174" y="1661474"/>
                  </a:cubicBezTo>
                  <a:cubicBezTo>
                    <a:pt x="871297" y="1660883"/>
                    <a:pt x="870859" y="1660391"/>
                    <a:pt x="870274" y="1660194"/>
                  </a:cubicBezTo>
                  <a:cubicBezTo>
                    <a:pt x="871297" y="1658028"/>
                    <a:pt x="872466" y="1656157"/>
                    <a:pt x="873635" y="1654187"/>
                  </a:cubicBezTo>
                  <a:cubicBezTo>
                    <a:pt x="873490" y="1654385"/>
                    <a:pt x="873490" y="1654385"/>
                    <a:pt x="873928" y="1654187"/>
                  </a:cubicBezTo>
                  <a:cubicBezTo>
                    <a:pt x="876266" y="1651825"/>
                    <a:pt x="880359" y="1647887"/>
                    <a:pt x="882990" y="1642177"/>
                  </a:cubicBezTo>
                  <a:cubicBezTo>
                    <a:pt x="884012" y="1639715"/>
                    <a:pt x="884890" y="1637156"/>
                    <a:pt x="885766" y="1634791"/>
                  </a:cubicBezTo>
                  <a:cubicBezTo>
                    <a:pt x="886204" y="1633709"/>
                    <a:pt x="886352" y="1632429"/>
                    <a:pt x="887081" y="1631345"/>
                  </a:cubicBezTo>
                  <a:cubicBezTo>
                    <a:pt x="892635" y="1619531"/>
                    <a:pt x="896290" y="1607716"/>
                    <a:pt x="899943" y="1596491"/>
                  </a:cubicBezTo>
                  <a:cubicBezTo>
                    <a:pt x="903304" y="1585958"/>
                    <a:pt x="906374" y="1575915"/>
                    <a:pt x="910904" y="1566462"/>
                  </a:cubicBezTo>
                  <a:cubicBezTo>
                    <a:pt x="927712" y="1531411"/>
                    <a:pt x="926835" y="1495277"/>
                    <a:pt x="908274" y="1462098"/>
                  </a:cubicBezTo>
                  <a:cubicBezTo>
                    <a:pt x="888104" y="1425571"/>
                    <a:pt x="846159" y="1395048"/>
                    <a:pt x="801144" y="1382740"/>
                  </a:cubicBezTo>
                  <a:cubicBezTo>
                    <a:pt x="813568" y="1362951"/>
                    <a:pt x="825406" y="1341192"/>
                    <a:pt x="833737" y="1320810"/>
                  </a:cubicBezTo>
                  <a:cubicBezTo>
                    <a:pt x="834321" y="1321698"/>
                    <a:pt x="835052" y="1322485"/>
                    <a:pt x="835637" y="1323371"/>
                  </a:cubicBezTo>
                  <a:cubicBezTo>
                    <a:pt x="838852" y="1327506"/>
                    <a:pt x="842359" y="1330953"/>
                    <a:pt x="846013" y="1334399"/>
                  </a:cubicBezTo>
                  <a:cubicBezTo>
                    <a:pt x="849375" y="1338042"/>
                    <a:pt x="853321" y="1341192"/>
                    <a:pt x="857121" y="1344243"/>
                  </a:cubicBezTo>
                  <a:cubicBezTo>
                    <a:pt x="872613" y="1356552"/>
                    <a:pt x="890297" y="1365510"/>
                    <a:pt x="908566" y="1372008"/>
                  </a:cubicBezTo>
                  <a:cubicBezTo>
                    <a:pt x="945104" y="1384710"/>
                    <a:pt x="983541" y="1388943"/>
                    <a:pt x="1021541" y="1388747"/>
                  </a:cubicBezTo>
                  <a:cubicBezTo>
                    <a:pt x="1097539" y="1388156"/>
                    <a:pt x="1172369" y="1369646"/>
                    <a:pt x="1241938" y="1341486"/>
                  </a:cubicBezTo>
                  <a:cubicBezTo>
                    <a:pt x="1171347" y="1367085"/>
                    <a:pt x="1096370" y="1382544"/>
                    <a:pt x="1021541" y="1380574"/>
                  </a:cubicBezTo>
                  <a:cubicBezTo>
                    <a:pt x="984419" y="1379492"/>
                    <a:pt x="947004" y="1373880"/>
                    <a:pt x="912804" y="1360587"/>
                  </a:cubicBezTo>
                  <a:cubicBezTo>
                    <a:pt x="895852" y="1353696"/>
                    <a:pt x="879774" y="1344933"/>
                    <a:pt x="866183" y="1333315"/>
                  </a:cubicBezTo>
                  <a:cubicBezTo>
                    <a:pt x="859313" y="1327703"/>
                    <a:pt x="853028" y="1321008"/>
                    <a:pt x="847766" y="1314116"/>
                  </a:cubicBezTo>
                  <a:cubicBezTo>
                    <a:pt x="845137" y="1310670"/>
                    <a:pt x="842944" y="1307421"/>
                    <a:pt x="840606" y="1302989"/>
                  </a:cubicBezTo>
                  <a:cubicBezTo>
                    <a:pt x="841483" y="1301218"/>
                    <a:pt x="842359" y="1299052"/>
                    <a:pt x="842944" y="1296295"/>
                  </a:cubicBezTo>
                  <a:cubicBezTo>
                    <a:pt x="851421" y="1259275"/>
                    <a:pt x="827452" y="1214084"/>
                    <a:pt x="813568" y="1195376"/>
                  </a:cubicBezTo>
                  <a:cubicBezTo>
                    <a:pt x="802168" y="1180115"/>
                    <a:pt x="786968" y="1167218"/>
                    <a:pt x="769284" y="1157568"/>
                  </a:cubicBezTo>
                  <a:cubicBezTo>
                    <a:pt x="770746" y="1156879"/>
                    <a:pt x="772061" y="1156091"/>
                    <a:pt x="773522" y="1155402"/>
                  </a:cubicBezTo>
                  <a:cubicBezTo>
                    <a:pt x="783606" y="1149790"/>
                    <a:pt x="793106" y="1140535"/>
                    <a:pt x="799099" y="1129607"/>
                  </a:cubicBezTo>
                  <a:cubicBezTo>
                    <a:pt x="810937" y="1107059"/>
                    <a:pt x="808161" y="1084906"/>
                    <a:pt x="804506" y="1066987"/>
                  </a:cubicBezTo>
                  <a:cubicBezTo>
                    <a:pt x="800413" y="1048774"/>
                    <a:pt x="793982" y="1032133"/>
                    <a:pt x="786968" y="1016282"/>
                  </a:cubicBezTo>
                  <a:cubicBezTo>
                    <a:pt x="779806" y="1000333"/>
                    <a:pt x="771915" y="985267"/>
                    <a:pt x="764168" y="970696"/>
                  </a:cubicBezTo>
                  <a:lnTo>
                    <a:pt x="752915" y="949135"/>
                  </a:lnTo>
                  <a:cubicBezTo>
                    <a:pt x="748384" y="940371"/>
                    <a:pt x="743122" y="931707"/>
                    <a:pt x="735961" y="924816"/>
                  </a:cubicBezTo>
                  <a:cubicBezTo>
                    <a:pt x="722222" y="910243"/>
                    <a:pt x="704539" y="901579"/>
                    <a:pt x="687439" y="896065"/>
                  </a:cubicBezTo>
                  <a:cubicBezTo>
                    <a:pt x="677355" y="893013"/>
                    <a:pt x="667269" y="891044"/>
                    <a:pt x="657186" y="889764"/>
                  </a:cubicBezTo>
                  <a:cubicBezTo>
                    <a:pt x="656748" y="888976"/>
                    <a:pt x="656455" y="888287"/>
                    <a:pt x="656017" y="887401"/>
                  </a:cubicBezTo>
                  <a:cubicBezTo>
                    <a:pt x="653093" y="881396"/>
                    <a:pt x="650024" y="878146"/>
                    <a:pt x="648562" y="873027"/>
                  </a:cubicBezTo>
                  <a:lnTo>
                    <a:pt x="643009" y="857963"/>
                  </a:lnTo>
                  <a:lnTo>
                    <a:pt x="638186" y="841815"/>
                  </a:lnTo>
                  <a:cubicBezTo>
                    <a:pt x="636431" y="836696"/>
                    <a:pt x="635848" y="831280"/>
                    <a:pt x="634531" y="825668"/>
                  </a:cubicBezTo>
                  <a:cubicBezTo>
                    <a:pt x="633217" y="820055"/>
                    <a:pt x="631755" y="814740"/>
                    <a:pt x="631171" y="809324"/>
                  </a:cubicBezTo>
                  <a:cubicBezTo>
                    <a:pt x="629562" y="798790"/>
                    <a:pt x="633071" y="787664"/>
                    <a:pt x="633217" y="776243"/>
                  </a:cubicBezTo>
                  <a:lnTo>
                    <a:pt x="634971" y="775553"/>
                  </a:lnTo>
                  <a:lnTo>
                    <a:pt x="633217" y="776046"/>
                  </a:lnTo>
                  <a:cubicBezTo>
                    <a:pt x="632048" y="787171"/>
                    <a:pt x="627078" y="797510"/>
                    <a:pt x="627224" y="809324"/>
                  </a:cubicBezTo>
                  <a:cubicBezTo>
                    <a:pt x="627517" y="815134"/>
                    <a:pt x="628102" y="820745"/>
                    <a:pt x="628686" y="826357"/>
                  </a:cubicBezTo>
                  <a:cubicBezTo>
                    <a:pt x="629417" y="831478"/>
                    <a:pt x="629417" y="837483"/>
                    <a:pt x="630440" y="843292"/>
                  </a:cubicBezTo>
                  <a:lnTo>
                    <a:pt x="633217" y="859931"/>
                  </a:lnTo>
                  <a:lnTo>
                    <a:pt x="637309" y="876866"/>
                  </a:lnTo>
                  <a:cubicBezTo>
                    <a:pt x="638040" y="880707"/>
                    <a:pt x="639648" y="884644"/>
                    <a:pt x="641255" y="888090"/>
                  </a:cubicBezTo>
                  <a:cubicBezTo>
                    <a:pt x="639355" y="887894"/>
                    <a:pt x="637162" y="887894"/>
                    <a:pt x="635262" y="887598"/>
                  </a:cubicBezTo>
                  <a:cubicBezTo>
                    <a:pt x="600626" y="886317"/>
                    <a:pt x="566718" y="890847"/>
                    <a:pt x="533835" y="897542"/>
                  </a:cubicBezTo>
                  <a:cubicBezTo>
                    <a:pt x="532518" y="897740"/>
                    <a:pt x="531495" y="898133"/>
                    <a:pt x="530180" y="898428"/>
                  </a:cubicBezTo>
                  <a:lnTo>
                    <a:pt x="524773" y="891733"/>
                  </a:lnTo>
                  <a:lnTo>
                    <a:pt x="513518" y="878835"/>
                  </a:lnTo>
                  <a:cubicBezTo>
                    <a:pt x="506065" y="870466"/>
                    <a:pt x="498173" y="861999"/>
                    <a:pt x="490135" y="854122"/>
                  </a:cubicBezTo>
                  <a:cubicBezTo>
                    <a:pt x="482243" y="846147"/>
                    <a:pt x="474496" y="837287"/>
                    <a:pt x="463534" y="831969"/>
                  </a:cubicBezTo>
                  <a:cubicBezTo>
                    <a:pt x="453013" y="826948"/>
                    <a:pt x="441174" y="826555"/>
                    <a:pt x="431674" y="820352"/>
                  </a:cubicBezTo>
                  <a:cubicBezTo>
                    <a:pt x="440589" y="827637"/>
                    <a:pt x="452282" y="829803"/>
                    <a:pt x="461636" y="835416"/>
                  </a:cubicBezTo>
                  <a:cubicBezTo>
                    <a:pt x="470404" y="840930"/>
                    <a:pt x="477127" y="850381"/>
                    <a:pt x="483996" y="859045"/>
                  </a:cubicBezTo>
                  <a:cubicBezTo>
                    <a:pt x="491011" y="868104"/>
                    <a:pt x="497442" y="876669"/>
                    <a:pt x="503873" y="886121"/>
                  </a:cubicBezTo>
                  <a:lnTo>
                    <a:pt x="513373" y="899906"/>
                  </a:lnTo>
                  <a:lnTo>
                    <a:pt x="514687" y="902072"/>
                  </a:lnTo>
                  <a:cubicBezTo>
                    <a:pt x="488380" y="908274"/>
                    <a:pt x="462513" y="915363"/>
                    <a:pt x="437082" y="924421"/>
                  </a:cubicBezTo>
                  <a:cubicBezTo>
                    <a:pt x="435329" y="925110"/>
                    <a:pt x="433429" y="925701"/>
                    <a:pt x="431674" y="926391"/>
                  </a:cubicBezTo>
                  <a:cubicBezTo>
                    <a:pt x="427582" y="906108"/>
                    <a:pt x="419543" y="887401"/>
                    <a:pt x="408291" y="870861"/>
                  </a:cubicBezTo>
                  <a:cubicBezTo>
                    <a:pt x="402443" y="862491"/>
                    <a:pt x="395867" y="854713"/>
                    <a:pt x="388705" y="847624"/>
                  </a:cubicBezTo>
                  <a:cubicBezTo>
                    <a:pt x="385052" y="844178"/>
                    <a:pt x="381398" y="840731"/>
                    <a:pt x="377598" y="837483"/>
                  </a:cubicBezTo>
                  <a:cubicBezTo>
                    <a:pt x="373945" y="833841"/>
                    <a:pt x="368829" y="832364"/>
                    <a:pt x="366198" y="828032"/>
                  </a:cubicBezTo>
                  <a:cubicBezTo>
                    <a:pt x="368098" y="832757"/>
                    <a:pt x="373214" y="835121"/>
                    <a:pt x="376136" y="839058"/>
                  </a:cubicBezTo>
                  <a:cubicBezTo>
                    <a:pt x="379498" y="842701"/>
                    <a:pt x="382714" y="846344"/>
                    <a:pt x="385783" y="850479"/>
                  </a:cubicBezTo>
                  <a:cubicBezTo>
                    <a:pt x="391774" y="858159"/>
                    <a:pt x="397183" y="866529"/>
                    <a:pt x="401422" y="875193"/>
                  </a:cubicBezTo>
                  <a:cubicBezTo>
                    <a:pt x="409605" y="891537"/>
                    <a:pt x="414574" y="909161"/>
                    <a:pt x="415891" y="926784"/>
                  </a:cubicBezTo>
                  <a:cubicBezTo>
                    <a:pt x="408874" y="924027"/>
                    <a:pt x="401713" y="920582"/>
                    <a:pt x="394552" y="917529"/>
                  </a:cubicBezTo>
                  <a:cubicBezTo>
                    <a:pt x="379352" y="910834"/>
                    <a:pt x="364007" y="903942"/>
                    <a:pt x="348369" y="898428"/>
                  </a:cubicBezTo>
                  <a:cubicBezTo>
                    <a:pt x="340330" y="895572"/>
                    <a:pt x="332438" y="892817"/>
                    <a:pt x="324545" y="890651"/>
                  </a:cubicBezTo>
                  <a:cubicBezTo>
                    <a:pt x="316361" y="888287"/>
                    <a:pt x="307592" y="887894"/>
                    <a:pt x="299407" y="887894"/>
                  </a:cubicBezTo>
                  <a:lnTo>
                    <a:pt x="274416" y="887205"/>
                  </a:lnTo>
                  <a:cubicBezTo>
                    <a:pt x="266085" y="886810"/>
                    <a:pt x="257900" y="889173"/>
                    <a:pt x="249716" y="890453"/>
                  </a:cubicBezTo>
                  <a:cubicBezTo>
                    <a:pt x="257900" y="889764"/>
                    <a:pt x="266230" y="887598"/>
                    <a:pt x="274416" y="888681"/>
                  </a:cubicBezTo>
                  <a:lnTo>
                    <a:pt x="299114" y="890847"/>
                  </a:lnTo>
                  <a:cubicBezTo>
                    <a:pt x="315923" y="891044"/>
                    <a:pt x="330683" y="897542"/>
                    <a:pt x="346029" y="903942"/>
                  </a:cubicBezTo>
                  <a:cubicBezTo>
                    <a:pt x="361083" y="910638"/>
                    <a:pt x="375845" y="918218"/>
                    <a:pt x="390460" y="925701"/>
                  </a:cubicBezTo>
                  <a:cubicBezTo>
                    <a:pt x="398060" y="929541"/>
                    <a:pt x="404929" y="933282"/>
                    <a:pt x="412967" y="937123"/>
                  </a:cubicBezTo>
                  <a:cubicBezTo>
                    <a:pt x="417351" y="939092"/>
                    <a:pt x="422760" y="940371"/>
                    <a:pt x="428020" y="939485"/>
                  </a:cubicBezTo>
                  <a:cubicBezTo>
                    <a:pt x="433867" y="938403"/>
                    <a:pt x="436643" y="937123"/>
                    <a:pt x="441027" y="936039"/>
                  </a:cubicBezTo>
                  <a:cubicBezTo>
                    <a:pt x="469820" y="927671"/>
                    <a:pt x="499196" y="921370"/>
                    <a:pt x="528865" y="916938"/>
                  </a:cubicBezTo>
                  <a:lnTo>
                    <a:pt x="529011" y="917923"/>
                  </a:lnTo>
                  <a:cubicBezTo>
                    <a:pt x="530180" y="917727"/>
                    <a:pt x="531495" y="917136"/>
                    <a:pt x="532518" y="916248"/>
                  </a:cubicBezTo>
                  <a:cubicBezTo>
                    <a:pt x="533980" y="916052"/>
                    <a:pt x="535442" y="915561"/>
                    <a:pt x="537195" y="915363"/>
                  </a:cubicBezTo>
                  <a:cubicBezTo>
                    <a:pt x="569495" y="910834"/>
                    <a:pt x="602378" y="908668"/>
                    <a:pt x="633948" y="911720"/>
                  </a:cubicBezTo>
                  <a:cubicBezTo>
                    <a:pt x="665078" y="914772"/>
                    <a:pt x="696646" y="924027"/>
                    <a:pt x="714039" y="945097"/>
                  </a:cubicBezTo>
                  <a:cubicBezTo>
                    <a:pt x="718570" y="950020"/>
                    <a:pt x="721639" y="956025"/>
                    <a:pt x="724415" y="962032"/>
                  </a:cubicBezTo>
                  <a:lnTo>
                    <a:pt x="730115" y="974930"/>
                  </a:lnTo>
                  <a:cubicBezTo>
                    <a:pt x="687146" y="987631"/>
                    <a:pt x="621671" y="1017759"/>
                    <a:pt x="620355" y="1083528"/>
                  </a:cubicBezTo>
                  <a:cubicBezTo>
                    <a:pt x="619917" y="1101250"/>
                    <a:pt x="624302" y="1116905"/>
                    <a:pt x="628102" y="1132364"/>
                  </a:cubicBezTo>
                  <a:cubicBezTo>
                    <a:pt x="628978" y="1135612"/>
                    <a:pt x="629562" y="1138665"/>
                    <a:pt x="630440" y="1141619"/>
                  </a:cubicBezTo>
                  <a:cubicBezTo>
                    <a:pt x="616995" y="1144670"/>
                    <a:pt x="603986" y="1148708"/>
                    <a:pt x="592295" y="1154122"/>
                  </a:cubicBezTo>
                  <a:cubicBezTo>
                    <a:pt x="588933" y="1155600"/>
                    <a:pt x="585718" y="1157568"/>
                    <a:pt x="582795" y="1159538"/>
                  </a:cubicBezTo>
                  <a:cubicBezTo>
                    <a:pt x="581040" y="1160521"/>
                    <a:pt x="579287" y="1161900"/>
                    <a:pt x="577387" y="1162491"/>
                  </a:cubicBezTo>
                  <a:cubicBezTo>
                    <a:pt x="563211" y="1167710"/>
                    <a:pt x="551811" y="1174307"/>
                    <a:pt x="542018" y="1180115"/>
                  </a:cubicBezTo>
                  <a:cubicBezTo>
                    <a:pt x="526673" y="1188976"/>
                    <a:pt x="515711" y="1195376"/>
                    <a:pt x="497735" y="1196656"/>
                  </a:cubicBezTo>
                  <a:cubicBezTo>
                    <a:pt x="391483" y="1203548"/>
                    <a:pt x="288007" y="1215462"/>
                    <a:pt x="182194" y="1228064"/>
                  </a:cubicBezTo>
                  <a:lnTo>
                    <a:pt x="163925" y="1230230"/>
                  </a:lnTo>
                  <a:cubicBezTo>
                    <a:pt x="163341" y="1230230"/>
                    <a:pt x="162901" y="1230428"/>
                    <a:pt x="162317" y="1230428"/>
                  </a:cubicBezTo>
                  <a:cubicBezTo>
                    <a:pt x="159687" y="1229837"/>
                    <a:pt x="157056" y="1229442"/>
                    <a:pt x="154132" y="1229442"/>
                  </a:cubicBezTo>
                  <a:lnTo>
                    <a:pt x="153841" y="1232396"/>
                  </a:lnTo>
                  <a:cubicBezTo>
                    <a:pt x="142294" y="1225996"/>
                    <a:pt x="123003" y="1215855"/>
                    <a:pt x="97572" y="1204631"/>
                  </a:cubicBezTo>
                  <a:cubicBezTo>
                    <a:pt x="69657" y="1192422"/>
                    <a:pt x="50512" y="1150677"/>
                    <a:pt x="48612" y="1098002"/>
                  </a:cubicBezTo>
                  <a:cubicBezTo>
                    <a:pt x="46857" y="1051529"/>
                    <a:pt x="81203" y="1000135"/>
                    <a:pt x="126365" y="937714"/>
                  </a:cubicBezTo>
                  <a:cubicBezTo>
                    <a:pt x="166848" y="881789"/>
                    <a:pt x="215808" y="866331"/>
                    <a:pt x="275438" y="851760"/>
                  </a:cubicBezTo>
                  <a:cubicBezTo>
                    <a:pt x="336383" y="836892"/>
                    <a:pt x="386367" y="823798"/>
                    <a:pt x="430798" y="802038"/>
                  </a:cubicBezTo>
                  <a:cubicBezTo>
                    <a:pt x="455789" y="789732"/>
                    <a:pt x="495980" y="776834"/>
                    <a:pt x="528426" y="766593"/>
                  </a:cubicBezTo>
                  <a:cubicBezTo>
                    <a:pt x="551226" y="759209"/>
                    <a:pt x="570809" y="753006"/>
                    <a:pt x="583818" y="747394"/>
                  </a:cubicBezTo>
                  <a:cubicBezTo>
                    <a:pt x="608955" y="736860"/>
                    <a:pt x="634386" y="722682"/>
                    <a:pt x="626640" y="688714"/>
                  </a:cubicBezTo>
                  <a:cubicBezTo>
                    <a:pt x="664200" y="680344"/>
                    <a:pt x="699862" y="665477"/>
                    <a:pt x="731722" y="644605"/>
                  </a:cubicBezTo>
                  <a:cubicBezTo>
                    <a:pt x="770306" y="619891"/>
                    <a:pt x="795882" y="581395"/>
                    <a:pt x="834613" y="558356"/>
                  </a:cubicBezTo>
                  <a:cubicBezTo>
                    <a:pt x="794568" y="579229"/>
                    <a:pt x="766068" y="616447"/>
                    <a:pt x="727631" y="637712"/>
                  </a:cubicBezTo>
                  <a:cubicBezTo>
                    <a:pt x="694308" y="656617"/>
                    <a:pt x="657769" y="668727"/>
                    <a:pt x="620355" y="674241"/>
                  </a:cubicBezTo>
                  <a:cubicBezTo>
                    <a:pt x="610126" y="660260"/>
                    <a:pt x="585718" y="644408"/>
                    <a:pt x="530326" y="613393"/>
                  </a:cubicBezTo>
                  <a:lnTo>
                    <a:pt x="524335" y="610145"/>
                  </a:lnTo>
                  <a:cubicBezTo>
                    <a:pt x="496858" y="594883"/>
                    <a:pt x="441613" y="553828"/>
                    <a:pt x="434451" y="544769"/>
                  </a:cubicBezTo>
                  <a:cubicBezTo>
                    <a:pt x="431236" y="539846"/>
                    <a:pt x="427143" y="536203"/>
                    <a:pt x="422760" y="533152"/>
                  </a:cubicBezTo>
                  <a:cubicBezTo>
                    <a:pt x="450236" y="518383"/>
                    <a:pt x="473474" y="497017"/>
                    <a:pt x="493789" y="475159"/>
                  </a:cubicBezTo>
                  <a:cubicBezTo>
                    <a:pt x="507818" y="460292"/>
                    <a:pt x="520680" y="444835"/>
                    <a:pt x="533835" y="429475"/>
                  </a:cubicBezTo>
                  <a:cubicBezTo>
                    <a:pt x="540411" y="421795"/>
                    <a:pt x="546842" y="414215"/>
                    <a:pt x="553711" y="406731"/>
                  </a:cubicBezTo>
                  <a:lnTo>
                    <a:pt x="563795" y="395507"/>
                  </a:lnTo>
                  <a:cubicBezTo>
                    <a:pt x="567449" y="391864"/>
                    <a:pt x="568618" y="386548"/>
                    <a:pt x="572271" y="383102"/>
                  </a:cubicBezTo>
                  <a:cubicBezTo>
                    <a:pt x="568326" y="386252"/>
                    <a:pt x="566864" y="391668"/>
                    <a:pt x="563064" y="394918"/>
                  </a:cubicBezTo>
                  <a:lnTo>
                    <a:pt x="552249" y="405451"/>
                  </a:lnTo>
                  <a:cubicBezTo>
                    <a:pt x="544942" y="412540"/>
                    <a:pt x="537926" y="419629"/>
                    <a:pt x="530764" y="426718"/>
                  </a:cubicBezTo>
                  <a:cubicBezTo>
                    <a:pt x="516587" y="441093"/>
                    <a:pt x="502558" y="455764"/>
                    <a:pt x="487942" y="469351"/>
                  </a:cubicBezTo>
                  <a:cubicBezTo>
                    <a:pt x="463974" y="491898"/>
                    <a:pt x="437374" y="512081"/>
                    <a:pt x="407705" y="523897"/>
                  </a:cubicBezTo>
                  <a:cubicBezTo>
                    <a:pt x="389436" y="512967"/>
                    <a:pt x="354652" y="490223"/>
                    <a:pt x="288592" y="422683"/>
                  </a:cubicBezTo>
                  <a:cubicBezTo>
                    <a:pt x="216685" y="349133"/>
                    <a:pt x="188039" y="172895"/>
                    <a:pt x="218147" y="89895"/>
                  </a:cubicBezTo>
                  <a:cubicBezTo>
                    <a:pt x="227208" y="64985"/>
                    <a:pt x="240508" y="51891"/>
                    <a:pt x="256147" y="49921"/>
                  </a:cubicBezTo>
                  <a:cubicBezTo>
                    <a:pt x="331414" y="42341"/>
                    <a:pt x="346029" y="72469"/>
                    <a:pt x="368098" y="117858"/>
                  </a:cubicBezTo>
                  <a:cubicBezTo>
                    <a:pt x="372629" y="126915"/>
                    <a:pt x="376867" y="135973"/>
                    <a:pt x="382129" y="144934"/>
                  </a:cubicBezTo>
                  <a:cubicBezTo>
                    <a:pt x="417936" y="209324"/>
                    <a:pt x="507380" y="268694"/>
                    <a:pt x="549473" y="290846"/>
                  </a:cubicBezTo>
                  <a:cubicBezTo>
                    <a:pt x="561456" y="297246"/>
                    <a:pt x="586009" y="312508"/>
                    <a:pt x="614364" y="330329"/>
                  </a:cubicBezTo>
                  <a:cubicBezTo>
                    <a:pt x="698839" y="383496"/>
                    <a:pt x="826430" y="463738"/>
                    <a:pt x="907835" y="488057"/>
                  </a:cubicBezTo>
                  <a:cubicBezTo>
                    <a:pt x="987196" y="511686"/>
                    <a:pt x="1029287" y="549101"/>
                    <a:pt x="1066701" y="582182"/>
                  </a:cubicBezTo>
                  <a:cubicBezTo>
                    <a:pt x="1077225" y="591437"/>
                    <a:pt x="1087017" y="600299"/>
                    <a:pt x="1097394" y="608470"/>
                  </a:cubicBezTo>
                  <a:cubicBezTo>
                    <a:pt x="1115078" y="622256"/>
                    <a:pt x="1161992" y="663311"/>
                    <a:pt x="1216652" y="710670"/>
                  </a:cubicBezTo>
                  <a:cubicBezTo>
                    <a:pt x="1303174" y="785694"/>
                    <a:pt x="1401242" y="871057"/>
                    <a:pt x="1443042" y="902072"/>
                  </a:cubicBezTo>
                  <a:cubicBezTo>
                    <a:pt x="1499018" y="943326"/>
                    <a:pt x="1650284" y="967446"/>
                    <a:pt x="1905903" y="975423"/>
                  </a:cubicBezTo>
                  <a:cubicBezTo>
                    <a:pt x="2053516" y="980148"/>
                    <a:pt x="2992977" y="953467"/>
                    <a:pt x="3032877" y="952383"/>
                  </a:cubicBezTo>
                  <a:lnTo>
                    <a:pt x="3031707" y="903745"/>
                  </a:lnTo>
                  <a:cubicBezTo>
                    <a:pt x="3021916" y="903942"/>
                    <a:pt x="2053808" y="931314"/>
                    <a:pt x="1907657" y="926784"/>
                  </a:cubicBezTo>
                  <a:cubicBezTo>
                    <a:pt x="1606148" y="917332"/>
                    <a:pt x="1504571" y="886810"/>
                    <a:pt x="1472273" y="862886"/>
                  </a:cubicBezTo>
                  <a:cubicBezTo>
                    <a:pt x="1431934" y="833053"/>
                    <a:pt x="1330505" y="744835"/>
                    <a:pt x="1248807" y="673846"/>
                  </a:cubicBezTo>
                  <a:cubicBezTo>
                    <a:pt x="1193854" y="626095"/>
                    <a:pt x="1146354" y="584841"/>
                    <a:pt x="1127939" y="570172"/>
                  </a:cubicBezTo>
                  <a:cubicBezTo>
                    <a:pt x="1118878" y="563083"/>
                    <a:pt x="1109378" y="554713"/>
                    <a:pt x="1099294" y="545851"/>
                  </a:cubicBezTo>
                  <a:cubicBezTo>
                    <a:pt x="1060270" y="511294"/>
                    <a:pt x="1011896" y="468268"/>
                    <a:pt x="922304" y="441585"/>
                  </a:cubicBezTo>
                  <a:cubicBezTo>
                    <a:pt x="847037" y="419236"/>
                    <a:pt x="717984" y="337911"/>
                    <a:pt x="640524" y="289271"/>
                  </a:cubicBezTo>
                  <a:cubicBezTo>
                    <a:pt x="610271" y="270170"/>
                    <a:pt x="586156" y="255107"/>
                    <a:pt x="572418" y="247821"/>
                  </a:cubicBezTo>
                  <a:cubicBezTo>
                    <a:pt x="528573" y="224585"/>
                    <a:pt x="453013" y="171615"/>
                    <a:pt x="424805" y="121106"/>
                  </a:cubicBezTo>
                  <a:cubicBezTo>
                    <a:pt x="420274" y="112935"/>
                    <a:pt x="416182" y="104566"/>
                    <a:pt x="412236" y="96393"/>
                  </a:cubicBezTo>
                  <a:cubicBezTo>
                    <a:pt x="389143" y="49232"/>
                    <a:pt x="360645" y="-9448"/>
                    <a:pt x="251616" y="1284"/>
                  </a:cubicBezTo>
                  <a:close/>
                </a:path>
              </a:pathLst>
            </a:custGeom>
            <a:solidFill>
              <a:srgbClr val="D58C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52" name="Line">
              <a:extLst>
                <a:ext uri="{FF2B5EF4-FFF2-40B4-BE49-F238E27FC236}">
                  <a16:creationId xmlns:a16="http://schemas.microsoft.com/office/drawing/2014/main" id="{5899B8E2-4FCD-4D1B-A0D5-DE67FB6730EF}"/>
                </a:ext>
              </a:extLst>
            </p:cNvPr>
            <p:cNvSpPr/>
            <p:nvPr/>
          </p:nvSpPr>
          <p:spPr>
            <a:xfrm flipH="1">
              <a:off x="43578" y="2172061"/>
              <a:ext cx="1130379" cy="113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28" extrusionOk="0">
                  <a:moveTo>
                    <a:pt x="21319" y="21444"/>
                  </a:moveTo>
                  <a:cubicBezTo>
                    <a:pt x="18336" y="20744"/>
                    <a:pt x="6235" y="21100"/>
                    <a:pt x="3160" y="21473"/>
                  </a:cubicBezTo>
                  <a:cubicBezTo>
                    <a:pt x="2645" y="21534"/>
                    <a:pt x="2069" y="21600"/>
                    <a:pt x="1652" y="21334"/>
                  </a:cubicBezTo>
                  <a:cubicBezTo>
                    <a:pt x="1336" y="21129"/>
                    <a:pt x="1194" y="20785"/>
                    <a:pt x="1073" y="20457"/>
                  </a:cubicBezTo>
                  <a:cubicBezTo>
                    <a:pt x="278" y="18306"/>
                    <a:pt x="-281" y="16020"/>
                    <a:pt x="149" y="13775"/>
                  </a:cubicBezTo>
                  <a:cubicBezTo>
                    <a:pt x="355" y="12697"/>
                    <a:pt x="781" y="11660"/>
                    <a:pt x="1097" y="10603"/>
                  </a:cubicBezTo>
                  <a:cubicBezTo>
                    <a:pt x="1988" y="7633"/>
                    <a:pt x="2013" y="4474"/>
                    <a:pt x="1158" y="1520"/>
                  </a:cubicBezTo>
                  <a:cubicBezTo>
                    <a:pt x="4623" y="959"/>
                    <a:pt x="16610" y="561"/>
                    <a:pt x="20075" y="0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50DB9D6-29D8-4DB9-9971-2F61DCC84A0E}"/>
                </a:ext>
              </a:extLst>
            </p:cNvPr>
            <p:cNvSpPr/>
            <p:nvPr/>
          </p:nvSpPr>
          <p:spPr>
            <a:xfrm flipH="1">
              <a:off x="1" y="1958320"/>
              <a:ext cx="787175" cy="1489252"/>
            </a:xfrm>
            <a:custGeom>
              <a:avLst/>
              <a:gdLst>
                <a:gd name="connsiteX0" fmla="*/ 787175 w 787175"/>
                <a:gd name="connsiteY0" fmla="*/ 0 h 1489252"/>
                <a:gd name="connsiteX1" fmla="*/ 558685 w 787175"/>
                <a:gd name="connsiteY1" fmla="*/ 13379 h 1489252"/>
                <a:gd name="connsiteX2" fmla="*/ 308209 w 787175"/>
                <a:gd name="connsiteY2" fmla="*/ 39075 h 1489252"/>
                <a:gd name="connsiteX3" fmla="*/ 68657 w 787175"/>
                <a:gd name="connsiteY3" fmla="*/ 115056 h 1489252"/>
                <a:gd name="connsiteX4" fmla="*/ 33395 w 787175"/>
                <a:gd name="connsiteY4" fmla="*/ 156984 h 1489252"/>
                <a:gd name="connsiteX5" fmla="*/ 31712 w 787175"/>
                <a:gd name="connsiteY5" fmla="*/ 221913 h 1489252"/>
                <a:gd name="connsiteX6" fmla="*/ 36846 w 787175"/>
                <a:gd name="connsiteY6" fmla="*/ 879222 h 1489252"/>
                <a:gd name="connsiteX7" fmla="*/ 31249 w 787175"/>
                <a:gd name="connsiteY7" fmla="*/ 1439275 h 1489252"/>
                <a:gd name="connsiteX8" fmla="*/ 55528 w 787175"/>
                <a:gd name="connsiteY8" fmla="*/ 1479061 h 1489252"/>
                <a:gd name="connsiteX9" fmla="*/ 112713 w 787175"/>
                <a:gd name="connsiteY9" fmla="*/ 1488524 h 1489252"/>
                <a:gd name="connsiteX10" fmla="*/ 495562 w 787175"/>
                <a:gd name="connsiteY10" fmla="*/ 1470772 h 1489252"/>
                <a:gd name="connsiteX11" fmla="*/ 787175 w 787175"/>
                <a:gd name="connsiteY11" fmla="*/ 1470037 h 148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7175" h="1489252">
                  <a:moveTo>
                    <a:pt x="787175" y="0"/>
                  </a:moveTo>
                  <a:lnTo>
                    <a:pt x="558685" y="13379"/>
                  </a:lnTo>
                  <a:cubicBezTo>
                    <a:pt x="475018" y="20096"/>
                    <a:pt x="391482" y="28644"/>
                    <a:pt x="308209" y="39075"/>
                  </a:cubicBezTo>
                  <a:cubicBezTo>
                    <a:pt x="224220" y="49643"/>
                    <a:pt x="136108" y="63596"/>
                    <a:pt x="68657" y="115056"/>
                  </a:cubicBezTo>
                  <a:cubicBezTo>
                    <a:pt x="54056" y="126177"/>
                    <a:pt x="40086" y="139784"/>
                    <a:pt x="33395" y="156984"/>
                  </a:cubicBezTo>
                  <a:cubicBezTo>
                    <a:pt x="25442" y="177430"/>
                    <a:pt x="28682" y="200224"/>
                    <a:pt x="31712" y="221913"/>
                  </a:cubicBezTo>
                  <a:cubicBezTo>
                    <a:pt x="62219" y="439566"/>
                    <a:pt x="63902" y="661086"/>
                    <a:pt x="36846" y="879222"/>
                  </a:cubicBezTo>
                  <a:cubicBezTo>
                    <a:pt x="13660" y="1066344"/>
                    <a:pt x="-29975" y="1260995"/>
                    <a:pt x="31249" y="1439275"/>
                  </a:cubicBezTo>
                  <a:cubicBezTo>
                    <a:pt x="36425" y="1454333"/>
                    <a:pt x="42863" y="1469805"/>
                    <a:pt x="55528" y="1479061"/>
                  </a:cubicBezTo>
                  <a:cubicBezTo>
                    <a:pt x="71434" y="1490666"/>
                    <a:pt x="92936" y="1489837"/>
                    <a:pt x="112713" y="1488524"/>
                  </a:cubicBezTo>
                  <a:cubicBezTo>
                    <a:pt x="240126" y="1479821"/>
                    <a:pt x="367802" y="1473898"/>
                    <a:pt x="495562" y="1470772"/>
                  </a:cubicBezTo>
                  <a:lnTo>
                    <a:pt x="787175" y="147003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DA8AEA63-D98F-4D23-B58C-6CEA166764FF}"/>
                </a:ext>
              </a:extLst>
            </p:cNvPr>
            <p:cNvSpPr/>
            <p:nvPr/>
          </p:nvSpPr>
          <p:spPr>
            <a:xfrm flipH="1">
              <a:off x="792613" y="2344122"/>
              <a:ext cx="209447" cy="20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950" extrusionOk="0">
                  <a:moveTo>
                    <a:pt x="11088" y="20931"/>
                  </a:moveTo>
                  <a:cubicBezTo>
                    <a:pt x="16869" y="20587"/>
                    <a:pt x="21275" y="15644"/>
                    <a:pt x="20931" y="9862"/>
                  </a:cubicBezTo>
                  <a:cubicBezTo>
                    <a:pt x="20587" y="4081"/>
                    <a:pt x="15644" y="-325"/>
                    <a:pt x="9862" y="19"/>
                  </a:cubicBezTo>
                  <a:cubicBezTo>
                    <a:pt x="4081" y="363"/>
                    <a:pt x="-325" y="5306"/>
                    <a:pt x="19" y="11088"/>
                  </a:cubicBezTo>
                  <a:cubicBezTo>
                    <a:pt x="363" y="16869"/>
                    <a:pt x="5306" y="21275"/>
                    <a:pt x="11088" y="20931"/>
                  </a:cubicBezTo>
                  <a:close/>
                  <a:moveTo>
                    <a:pt x="13086" y="5865"/>
                  </a:moveTo>
                  <a:cubicBezTo>
                    <a:pt x="14139" y="5800"/>
                    <a:pt x="15042" y="6617"/>
                    <a:pt x="15107" y="7670"/>
                  </a:cubicBezTo>
                  <a:cubicBezTo>
                    <a:pt x="15171" y="8723"/>
                    <a:pt x="14354" y="9626"/>
                    <a:pt x="13301" y="9691"/>
                  </a:cubicBezTo>
                  <a:cubicBezTo>
                    <a:pt x="12248" y="9755"/>
                    <a:pt x="11345" y="8938"/>
                    <a:pt x="11281" y="7885"/>
                  </a:cubicBezTo>
                  <a:cubicBezTo>
                    <a:pt x="11238" y="6832"/>
                    <a:pt x="12033" y="5929"/>
                    <a:pt x="13086" y="5865"/>
                  </a:cubicBezTo>
                  <a:close/>
                  <a:moveTo>
                    <a:pt x="13387" y="10808"/>
                  </a:moveTo>
                  <a:cubicBezTo>
                    <a:pt x="14440" y="10744"/>
                    <a:pt x="15343" y="11560"/>
                    <a:pt x="15408" y="12613"/>
                  </a:cubicBezTo>
                  <a:cubicBezTo>
                    <a:pt x="15472" y="13667"/>
                    <a:pt x="14655" y="14569"/>
                    <a:pt x="13602" y="14634"/>
                  </a:cubicBezTo>
                  <a:cubicBezTo>
                    <a:pt x="12549" y="14698"/>
                    <a:pt x="11646" y="13882"/>
                    <a:pt x="11582" y="12828"/>
                  </a:cubicBezTo>
                  <a:cubicBezTo>
                    <a:pt x="11517" y="11775"/>
                    <a:pt x="12334" y="10873"/>
                    <a:pt x="13387" y="10808"/>
                  </a:cubicBezTo>
                  <a:close/>
                  <a:moveTo>
                    <a:pt x="7348" y="6187"/>
                  </a:moveTo>
                  <a:cubicBezTo>
                    <a:pt x="8401" y="6123"/>
                    <a:pt x="9304" y="6939"/>
                    <a:pt x="9368" y="7993"/>
                  </a:cubicBezTo>
                  <a:cubicBezTo>
                    <a:pt x="9433" y="9046"/>
                    <a:pt x="8616" y="9948"/>
                    <a:pt x="7563" y="10013"/>
                  </a:cubicBezTo>
                  <a:cubicBezTo>
                    <a:pt x="6510" y="10077"/>
                    <a:pt x="5607" y="9261"/>
                    <a:pt x="5542" y="8208"/>
                  </a:cubicBezTo>
                  <a:cubicBezTo>
                    <a:pt x="5478" y="7154"/>
                    <a:pt x="6273" y="6252"/>
                    <a:pt x="7348" y="6187"/>
                  </a:cubicBezTo>
                  <a:close/>
                  <a:moveTo>
                    <a:pt x="7627" y="11152"/>
                  </a:moveTo>
                  <a:cubicBezTo>
                    <a:pt x="8680" y="11088"/>
                    <a:pt x="9583" y="11904"/>
                    <a:pt x="9648" y="12957"/>
                  </a:cubicBezTo>
                  <a:cubicBezTo>
                    <a:pt x="9712" y="14010"/>
                    <a:pt x="8895" y="14913"/>
                    <a:pt x="7842" y="14978"/>
                  </a:cubicBezTo>
                  <a:cubicBezTo>
                    <a:pt x="6789" y="15042"/>
                    <a:pt x="5886" y="14225"/>
                    <a:pt x="5822" y="13172"/>
                  </a:cubicBezTo>
                  <a:cubicBezTo>
                    <a:pt x="5757" y="12119"/>
                    <a:pt x="6574" y="11216"/>
                    <a:pt x="7627" y="11152"/>
                  </a:cubicBezTo>
                  <a:close/>
                </a:path>
              </a:pathLst>
            </a:custGeom>
            <a:solidFill>
              <a:srgbClr val="E3E4E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55" name="Graphic 3" descr="Checkmark">
            <a:extLst>
              <a:ext uri="{FF2B5EF4-FFF2-40B4-BE49-F238E27FC236}">
                <a16:creationId xmlns:a16="http://schemas.microsoft.com/office/drawing/2014/main" id="{68D522B5-FFF7-4F1B-9584-F73BBF4242AF}"/>
              </a:ext>
            </a:extLst>
          </p:cNvPr>
          <p:cNvSpPr>
            <a:spLocks noChangeAspect="1"/>
          </p:cNvSpPr>
          <p:nvPr/>
        </p:nvSpPr>
        <p:spPr>
          <a:xfrm>
            <a:off x="9685137" y="1692889"/>
            <a:ext cx="2007474" cy="1424660"/>
          </a:xfrm>
          <a:custGeom>
            <a:avLst/>
            <a:gdLst>
              <a:gd name="connsiteX0" fmla="*/ 810101 w 885825"/>
              <a:gd name="connsiteY0" fmla="*/ 7144 h 628650"/>
              <a:gd name="connsiteX1" fmla="*/ 322421 w 885825"/>
              <a:gd name="connsiteY1" fmla="*/ 468154 h 628650"/>
              <a:gd name="connsiteX2" fmla="*/ 88106 w 885825"/>
              <a:gd name="connsiteY2" fmla="*/ 228124 h 628650"/>
              <a:gd name="connsiteX3" fmla="*/ 7144 w 885825"/>
              <a:gd name="connsiteY3" fmla="*/ 305276 h 628650"/>
              <a:gd name="connsiteX4" fmla="*/ 318611 w 885825"/>
              <a:gd name="connsiteY4" fmla="*/ 625316 h 628650"/>
              <a:gd name="connsiteX5" fmla="*/ 400526 w 885825"/>
              <a:gd name="connsiteY5" fmla="*/ 549116 h 628650"/>
              <a:gd name="connsiteX6" fmla="*/ 887254 w 885825"/>
              <a:gd name="connsiteY6" fmla="*/ 87154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825" h="628650">
                <a:moveTo>
                  <a:pt x="810101" y="7144"/>
                </a:moveTo>
                <a:lnTo>
                  <a:pt x="322421" y="468154"/>
                </a:lnTo>
                <a:lnTo>
                  <a:pt x="88106" y="228124"/>
                </a:lnTo>
                <a:lnTo>
                  <a:pt x="7144" y="305276"/>
                </a:lnTo>
                <a:lnTo>
                  <a:pt x="318611" y="625316"/>
                </a:lnTo>
                <a:lnTo>
                  <a:pt x="400526" y="549116"/>
                </a:lnTo>
                <a:lnTo>
                  <a:pt x="887254" y="87154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Graphic 5" descr="Close">
            <a:extLst>
              <a:ext uri="{FF2B5EF4-FFF2-40B4-BE49-F238E27FC236}">
                <a16:creationId xmlns:a16="http://schemas.microsoft.com/office/drawing/2014/main" id="{3E8E4E2B-7089-47A2-81CA-EE531478D3C9}"/>
              </a:ext>
            </a:extLst>
          </p:cNvPr>
          <p:cNvSpPr/>
          <p:nvPr/>
        </p:nvSpPr>
        <p:spPr>
          <a:xfrm>
            <a:off x="3452481" y="1694841"/>
            <a:ext cx="1420757" cy="1420757"/>
          </a:xfrm>
          <a:custGeom>
            <a:avLst/>
            <a:gdLst>
              <a:gd name="connsiteX0" fmla="*/ 681514 w 685800"/>
              <a:gd name="connsiteY0" fmla="*/ 88106 h 685800"/>
              <a:gd name="connsiteX1" fmla="*/ 600551 w 685800"/>
              <a:gd name="connsiteY1" fmla="*/ 7144 h 685800"/>
              <a:gd name="connsiteX2" fmla="*/ 344329 w 685800"/>
              <a:gd name="connsiteY2" fmla="*/ 263366 h 685800"/>
              <a:gd name="connsiteX3" fmla="*/ 88106 w 685800"/>
              <a:gd name="connsiteY3" fmla="*/ 7144 h 685800"/>
              <a:gd name="connsiteX4" fmla="*/ 7144 w 685800"/>
              <a:gd name="connsiteY4" fmla="*/ 88106 h 685800"/>
              <a:gd name="connsiteX5" fmla="*/ 263366 w 685800"/>
              <a:gd name="connsiteY5" fmla="*/ 344329 h 685800"/>
              <a:gd name="connsiteX6" fmla="*/ 7144 w 685800"/>
              <a:gd name="connsiteY6" fmla="*/ 600551 h 685800"/>
              <a:gd name="connsiteX7" fmla="*/ 88106 w 685800"/>
              <a:gd name="connsiteY7" fmla="*/ 681514 h 685800"/>
              <a:gd name="connsiteX8" fmla="*/ 344329 w 685800"/>
              <a:gd name="connsiteY8" fmla="*/ 425291 h 685800"/>
              <a:gd name="connsiteX9" fmla="*/ 600551 w 685800"/>
              <a:gd name="connsiteY9" fmla="*/ 681514 h 685800"/>
              <a:gd name="connsiteX10" fmla="*/ 681514 w 685800"/>
              <a:gd name="connsiteY10" fmla="*/ 600551 h 685800"/>
              <a:gd name="connsiteX11" fmla="*/ 425291 w 685800"/>
              <a:gd name="connsiteY11" fmla="*/ 344329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" h="685800">
                <a:moveTo>
                  <a:pt x="681514" y="88106"/>
                </a:moveTo>
                <a:lnTo>
                  <a:pt x="600551" y="7144"/>
                </a:lnTo>
                <a:lnTo>
                  <a:pt x="344329" y="263366"/>
                </a:lnTo>
                <a:lnTo>
                  <a:pt x="88106" y="7144"/>
                </a:lnTo>
                <a:lnTo>
                  <a:pt x="7144" y="88106"/>
                </a:lnTo>
                <a:lnTo>
                  <a:pt x="263366" y="344329"/>
                </a:lnTo>
                <a:lnTo>
                  <a:pt x="7144" y="600551"/>
                </a:lnTo>
                <a:lnTo>
                  <a:pt x="88106" y="681514"/>
                </a:lnTo>
                <a:lnTo>
                  <a:pt x="344329" y="425291"/>
                </a:lnTo>
                <a:lnTo>
                  <a:pt x="600551" y="681514"/>
                </a:lnTo>
                <a:lnTo>
                  <a:pt x="681514" y="600551"/>
                </a:lnTo>
                <a:lnTo>
                  <a:pt x="425291" y="344329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6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 Up And Down for PowerPoint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4865C0E-13E1-4257-908A-BB14AADD4FED}"/>
              </a:ext>
            </a:extLst>
          </p:cNvPr>
          <p:cNvGrpSpPr/>
          <p:nvPr/>
        </p:nvGrpSpPr>
        <p:grpSpPr>
          <a:xfrm>
            <a:off x="780142" y="3818284"/>
            <a:ext cx="4326825" cy="2151926"/>
            <a:chOff x="8921977" y="1343615"/>
            <a:chExt cx="2937088" cy="215192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692E3CC-0E64-42FB-B50C-8558639D3F1D}"/>
                </a:ext>
              </a:extLst>
            </p:cNvPr>
            <p:cNvSpPr txBox="1"/>
            <p:nvPr/>
          </p:nvSpPr>
          <p:spPr>
            <a:xfrm>
              <a:off x="8921977" y="1343615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B24C27A-9E3F-4C89-A3D0-F18C227E1A3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usu et tation essent, illud aperiam explicari ne pri. Ad vix porro appareat. Ea detracto ponderum deserunt pri.</a:t>
              </a:r>
            </a:p>
            <a:p>
              <a:pPr algn="just"/>
              <a:endParaRPr lang="en-US" sz="1600" noProof="1">
                <a:solidFill>
                  <a:schemeClr val="bg1">
                    <a:lumMod val="75000"/>
                  </a:schemeClr>
                </a:solidFill>
              </a:endParaRPr>
            </a:p>
            <a:p>
              <a:pPr algn="just"/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Dico regione ei quo. Pro case insolens principes cu, ut est detraxit maiestatis, at cum urbanitas.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1A5FF51-5429-40F4-B280-705B26E17CF4}"/>
              </a:ext>
            </a:extLst>
          </p:cNvPr>
          <p:cNvGrpSpPr/>
          <p:nvPr/>
        </p:nvGrpSpPr>
        <p:grpSpPr>
          <a:xfrm>
            <a:off x="7171459" y="3818284"/>
            <a:ext cx="4326825" cy="2151926"/>
            <a:chOff x="8921977" y="1343615"/>
            <a:chExt cx="2937088" cy="215192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36BE29C-5B3D-474D-829F-EC359177714F}"/>
                </a:ext>
              </a:extLst>
            </p:cNvPr>
            <p:cNvSpPr txBox="1"/>
            <p:nvPr/>
          </p:nvSpPr>
          <p:spPr>
            <a:xfrm>
              <a:off x="8921977" y="1343615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46F7E8C-8CFF-4A4F-8F48-33FDC6B7245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usu et tation essent, illud aperiam explicari ne pri. Ad vix porro appareat. Ea detracto ponderum deserunt pri.</a:t>
              </a:r>
            </a:p>
            <a:p>
              <a:pPr algn="just"/>
              <a:endParaRPr lang="en-US" sz="1600" noProof="1">
                <a:solidFill>
                  <a:schemeClr val="bg1">
                    <a:lumMod val="75000"/>
                  </a:schemeClr>
                </a:solidFill>
              </a:endParaRPr>
            </a:p>
            <a:p>
              <a:pPr algn="just"/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Dico regione ei quo. Pro case insolens principes cu, ut est detraxit maiestatis, at cum urbanitas.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88C44E6-BC03-4E0D-B312-F25B444A4C27}"/>
              </a:ext>
            </a:extLst>
          </p:cNvPr>
          <p:cNvGrpSpPr/>
          <p:nvPr/>
        </p:nvGrpSpPr>
        <p:grpSpPr>
          <a:xfrm>
            <a:off x="6324218" y="1152053"/>
            <a:ext cx="2947716" cy="2385092"/>
            <a:chOff x="6324218" y="1152053"/>
            <a:chExt cx="2947716" cy="2385092"/>
          </a:xfrm>
        </p:grpSpPr>
        <p:sp>
          <p:nvSpPr>
            <p:cNvPr id="44" name="Line">
              <a:extLst>
                <a:ext uri="{FF2B5EF4-FFF2-40B4-BE49-F238E27FC236}">
                  <a16:creationId xmlns:a16="http://schemas.microsoft.com/office/drawing/2014/main" id="{1F9ED2F8-6799-404B-A57F-CD703044EA2E}"/>
                </a:ext>
              </a:extLst>
            </p:cNvPr>
            <p:cNvSpPr/>
            <p:nvPr/>
          </p:nvSpPr>
          <p:spPr>
            <a:xfrm>
              <a:off x="6354551" y="1301651"/>
              <a:ext cx="2888195" cy="220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24" extrusionOk="0">
                  <a:moveTo>
                    <a:pt x="0" y="9052"/>
                  </a:moveTo>
                  <a:cubicBezTo>
                    <a:pt x="0" y="9052"/>
                    <a:pt x="3150" y="8784"/>
                    <a:pt x="3934" y="8851"/>
                  </a:cubicBezTo>
                  <a:cubicBezTo>
                    <a:pt x="4718" y="8918"/>
                    <a:pt x="6686" y="9107"/>
                    <a:pt x="7195" y="9258"/>
                  </a:cubicBezTo>
                  <a:cubicBezTo>
                    <a:pt x="7703" y="9409"/>
                    <a:pt x="9536" y="9897"/>
                    <a:pt x="9910" y="9943"/>
                  </a:cubicBezTo>
                  <a:cubicBezTo>
                    <a:pt x="10283" y="9987"/>
                    <a:pt x="10588" y="10199"/>
                    <a:pt x="10826" y="10627"/>
                  </a:cubicBezTo>
                  <a:cubicBezTo>
                    <a:pt x="11065" y="11055"/>
                    <a:pt x="11946" y="12346"/>
                    <a:pt x="12251" y="12781"/>
                  </a:cubicBezTo>
                  <a:cubicBezTo>
                    <a:pt x="12557" y="13215"/>
                    <a:pt x="13244" y="14248"/>
                    <a:pt x="13371" y="14615"/>
                  </a:cubicBezTo>
                  <a:cubicBezTo>
                    <a:pt x="13499" y="14982"/>
                    <a:pt x="14007" y="15383"/>
                    <a:pt x="14261" y="15615"/>
                  </a:cubicBezTo>
                  <a:cubicBezTo>
                    <a:pt x="14516" y="15848"/>
                    <a:pt x="15330" y="16884"/>
                    <a:pt x="15586" y="17285"/>
                  </a:cubicBezTo>
                  <a:cubicBezTo>
                    <a:pt x="15840" y="17685"/>
                    <a:pt x="16222" y="18719"/>
                    <a:pt x="16348" y="18887"/>
                  </a:cubicBezTo>
                  <a:cubicBezTo>
                    <a:pt x="16476" y="19054"/>
                    <a:pt x="16392" y="20644"/>
                    <a:pt x="16476" y="21044"/>
                  </a:cubicBezTo>
                  <a:cubicBezTo>
                    <a:pt x="16561" y="21445"/>
                    <a:pt x="16951" y="21600"/>
                    <a:pt x="17308" y="21489"/>
                  </a:cubicBezTo>
                  <a:cubicBezTo>
                    <a:pt x="17664" y="21378"/>
                    <a:pt x="18309" y="19843"/>
                    <a:pt x="18445" y="18864"/>
                  </a:cubicBezTo>
                  <a:cubicBezTo>
                    <a:pt x="18581" y="17884"/>
                    <a:pt x="18360" y="17150"/>
                    <a:pt x="18139" y="16750"/>
                  </a:cubicBezTo>
                  <a:cubicBezTo>
                    <a:pt x="17919" y="16349"/>
                    <a:pt x="17426" y="15282"/>
                    <a:pt x="17257" y="15014"/>
                  </a:cubicBezTo>
                  <a:cubicBezTo>
                    <a:pt x="17087" y="14747"/>
                    <a:pt x="16918" y="14280"/>
                    <a:pt x="16900" y="13990"/>
                  </a:cubicBezTo>
                  <a:cubicBezTo>
                    <a:pt x="16900" y="13990"/>
                    <a:pt x="17460" y="14013"/>
                    <a:pt x="17732" y="13856"/>
                  </a:cubicBezTo>
                  <a:cubicBezTo>
                    <a:pt x="18003" y="13701"/>
                    <a:pt x="18240" y="13433"/>
                    <a:pt x="18581" y="13544"/>
                  </a:cubicBezTo>
                  <a:cubicBezTo>
                    <a:pt x="18920" y="13655"/>
                    <a:pt x="18920" y="13655"/>
                    <a:pt x="18920" y="13655"/>
                  </a:cubicBezTo>
                  <a:cubicBezTo>
                    <a:pt x="18920" y="13655"/>
                    <a:pt x="19633" y="13967"/>
                    <a:pt x="20039" y="13766"/>
                  </a:cubicBezTo>
                  <a:cubicBezTo>
                    <a:pt x="20447" y="13567"/>
                    <a:pt x="21194" y="13076"/>
                    <a:pt x="21397" y="12298"/>
                  </a:cubicBezTo>
                  <a:cubicBezTo>
                    <a:pt x="21600" y="11520"/>
                    <a:pt x="21363" y="10862"/>
                    <a:pt x="21176" y="10623"/>
                  </a:cubicBezTo>
                  <a:cubicBezTo>
                    <a:pt x="20989" y="10384"/>
                    <a:pt x="20617" y="10117"/>
                    <a:pt x="20617" y="10117"/>
                  </a:cubicBezTo>
                  <a:cubicBezTo>
                    <a:pt x="20617" y="10117"/>
                    <a:pt x="21040" y="9983"/>
                    <a:pt x="21279" y="9629"/>
                  </a:cubicBezTo>
                  <a:cubicBezTo>
                    <a:pt x="21517" y="9275"/>
                    <a:pt x="21381" y="7872"/>
                    <a:pt x="21330" y="7515"/>
                  </a:cubicBezTo>
                  <a:cubicBezTo>
                    <a:pt x="21279" y="7159"/>
                    <a:pt x="20804" y="6825"/>
                    <a:pt x="20804" y="6825"/>
                  </a:cubicBezTo>
                  <a:cubicBezTo>
                    <a:pt x="20804" y="6825"/>
                    <a:pt x="21176" y="6559"/>
                    <a:pt x="21245" y="6024"/>
                  </a:cubicBezTo>
                  <a:cubicBezTo>
                    <a:pt x="21314" y="5490"/>
                    <a:pt x="20906" y="4489"/>
                    <a:pt x="20736" y="4223"/>
                  </a:cubicBezTo>
                  <a:cubicBezTo>
                    <a:pt x="20567" y="3957"/>
                    <a:pt x="20413" y="3779"/>
                    <a:pt x="20413" y="3779"/>
                  </a:cubicBezTo>
                  <a:cubicBezTo>
                    <a:pt x="20413" y="3779"/>
                    <a:pt x="20549" y="3489"/>
                    <a:pt x="20532" y="3223"/>
                  </a:cubicBezTo>
                  <a:cubicBezTo>
                    <a:pt x="20514" y="2957"/>
                    <a:pt x="20074" y="2223"/>
                    <a:pt x="19870" y="1887"/>
                  </a:cubicBezTo>
                  <a:cubicBezTo>
                    <a:pt x="19667" y="1554"/>
                    <a:pt x="19225" y="1352"/>
                    <a:pt x="18987" y="1220"/>
                  </a:cubicBezTo>
                  <a:cubicBezTo>
                    <a:pt x="18749" y="1086"/>
                    <a:pt x="18291" y="797"/>
                    <a:pt x="18053" y="776"/>
                  </a:cubicBezTo>
                  <a:cubicBezTo>
                    <a:pt x="17815" y="753"/>
                    <a:pt x="15219" y="577"/>
                    <a:pt x="14744" y="776"/>
                  </a:cubicBezTo>
                  <a:cubicBezTo>
                    <a:pt x="14269" y="975"/>
                    <a:pt x="13132" y="1489"/>
                    <a:pt x="12539" y="1533"/>
                  </a:cubicBezTo>
                  <a:cubicBezTo>
                    <a:pt x="11946" y="1577"/>
                    <a:pt x="10825" y="1600"/>
                    <a:pt x="10113" y="1600"/>
                  </a:cubicBezTo>
                  <a:cubicBezTo>
                    <a:pt x="9402" y="1600"/>
                    <a:pt x="9264" y="1489"/>
                    <a:pt x="8332" y="1445"/>
                  </a:cubicBezTo>
                  <a:cubicBezTo>
                    <a:pt x="7398" y="1401"/>
                    <a:pt x="3326" y="923"/>
                    <a:pt x="2359" y="684"/>
                  </a:cubicBezTo>
                  <a:cubicBezTo>
                    <a:pt x="1391" y="445"/>
                    <a:pt x="0" y="0"/>
                    <a:pt x="0" y="0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F2D8B23-6F6C-481B-A573-CE42AF365A5C}"/>
                </a:ext>
              </a:extLst>
            </p:cNvPr>
            <p:cNvSpPr/>
            <p:nvPr/>
          </p:nvSpPr>
          <p:spPr>
            <a:xfrm>
              <a:off x="6354550" y="1280140"/>
              <a:ext cx="2917384" cy="2257005"/>
            </a:xfrm>
            <a:custGeom>
              <a:avLst/>
              <a:gdLst>
                <a:gd name="connsiteX0" fmla="*/ 1341359 w 1722688"/>
                <a:gd name="connsiteY0" fmla="*/ 1169294 h 1332740"/>
                <a:gd name="connsiteX1" fmla="*/ 1320008 w 1722688"/>
                <a:gd name="connsiteY1" fmla="*/ 1170158 h 1332740"/>
                <a:gd name="connsiteX2" fmla="*/ 1322416 w 1722688"/>
                <a:gd name="connsiteY2" fmla="*/ 1227047 h 1332740"/>
                <a:gd name="connsiteX3" fmla="*/ 1325626 w 1722688"/>
                <a:gd name="connsiteY3" fmla="*/ 1284737 h 1332740"/>
                <a:gd name="connsiteX4" fmla="*/ 1327633 w 1722688"/>
                <a:gd name="connsiteY4" fmla="*/ 1289426 h 1332740"/>
                <a:gd name="connsiteX5" fmla="*/ 1362710 w 1722688"/>
                <a:gd name="connsiteY5" fmla="*/ 1254010 h 1332740"/>
                <a:gd name="connsiteX6" fmla="*/ 1365841 w 1722688"/>
                <a:gd name="connsiteY6" fmla="*/ 1200268 h 1332740"/>
                <a:gd name="connsiteX7" fmla="*/ 1365760 w 1722688"/>
                <a:gd name="connsiteY7" fmla="*/ 1199034 h 1332740"/>
                <a:gd name="connsiteX8" fmla="*/ 1352677 w 1722688"/>
                <a:gd name="connsiteY8" fmla="*/ 1169294 h 1332740"/>
                <a:gd name="connsiteX9" fmla="*/ 1350269 w 1722688"/>
                <a:gd name="connsiteY9" fmla="*/ 1169294 h 1332740"/>
                <a:gd name="connsiteX10" fmla="*/ 1348101 w 1722688"/>
                <a:gd name="connsiteY10" fmla="*/ 1169418 h 1332740"/>
                <a:gd name="connsiteX11" fmla="*/ 1304798 w 1722688"/>
                <a:gd name="connsiteY11" fmla="*/ 939800 h 1332740"/>
                <a:gd name="connsiteX12" fmla="*/ 1260095 w 1722688"/>
                <a:gd name="connsiteY12" fmla="*/ 970153 h 1332740"/>
                <a:gd name="connsiteX13" fmla="*/ 1206499 w 1722688"/>
                <a:gd name="connsiteY13" fmla="*/ 977519 h 1332740"/>
                <a:gd name="connsiteX14" fmla="*/ 1256286 w 1722688"/>
                <a:gd name="connsiteY14" fmla="*/ 961390 h 1332740"/>
                <a:gd name="connsiteX15" fmla="*/ 1304798 w 1722688"/>
                <a:gd name="connsiteY15" fmla="*/ 939800 h 1332740"/>
                <a:gd name="connsiteX16" fmla="*/ 6823 w 1722688"/>
                <a:gd name="connsiteY16" fmla="*/ 0 h 1332740"/>
                <a:gd name="connsiteX17" fmla="*/ 193446 w 1722688"/>
                <a:gd name="connsiteY17" fmla="*/ 41278 h 1332740"/>
                <a:gd name="connsiteX18" fmla="*/ 665582 w 1722688"/>
                <a:gd name="connsiteY18" fmla="*/ 87122 h 1332740"/>
                <a:gd name="connsiteX19" fmla="*/ 741837 w 1722688"/>
                <a:gd name="connsiteY19" fmla="*/ 92736 h 1332740"/>
                <a:gd name="connsiteX20" fmla="*/ 806533 w 1722688"/>
                <a:gd name="connsiteY20" fmla="*/ 96500 h 1332740"/>
                <a:gd name="connsiteX21" fmla="*/ 998454 w 1722688"/>
                <a:gd name="connsiteY21" fmla="*/ 92428 h 1332740"/>
                <a:gd name="connsiteX22" fmla="*/ 1156100 w 1722688"/>
                <a:gd name="connsiteY22" fmla="*/ 51829 h 1332740"/>
                <a:gd name="connsiteX23" fmla="*/ 1170067 w 1722688"/>
                <a:gd name="connsiteY23" fmla="*/ 47263 h 1332740"/>
                <a:gd name="connsiteX24" fmla="*/ 1438242 w 1722688"/>
                <a:gd name="connsiteY24" fmla="*/ 46584 h 1332740"/>
                <a:gd name="connsiteX25" fmla="*/ 1506470 w 1722688"/>
                <a:gd name="connsiteY25" fmla="*/ 70092 h 1332740"/>
                <a:gd name="connsiteX26" fmla="*/ 1516985 w 1722688"/>
                <a:gd name="connsiteY26" fmla="*/ 74658 h 1332740"/>
                <a:gd name="connsiteX27" fmla="*/ 1525494 w 1722688"/>
                <a:gd name="connsiteY27" fmla="*/ 78237 h 1332740"/>
                <a:gd name="connsiteX28" fmla="*/ 1592598 w 1722688"/>
                <a:gd name="connsiteY28" fmla="*/ 119391 h 1332740"/>
                <a:gd name="connsiteX29" fmla="*/ 1648223 w 1722688"/>
                <a:gd name="connsiteY29" fmla="*/ 208055 h 1332740"/>
                <a:gd name="connsiteX30" fmla="*/ 1642123 w 1722688"/>
                <a:gd name="connsiteY30" fmla="*/ 239893 h 1332740"/>
                <a:gd name="connsiteX31" fmla="*/ 1661147 w 1722688"/>
                <a:gd name="connsiteY31" fmla="*/ 260748 h 1332740"/>
                <a:gd name="connsiteX32" fmla="*/ 1704732 w 1722688"/>
                <a:gd name="connsiteY32" fmla="*/ 381373 h 1332740"/>
                <a:gd name="connsiteX33" fmla="*/ 1680331 w 1722688"/>
                <a:gd name="connsiteY33" fmla="*/ 426353 h 1332740"/>
                <a:gd name="connsiteX34" fmla="*/ 1711475 w 1722688"/>
                <a:gd name="connsiteY34" fmla="*/ 466706 h 1332740"/>
                <a:gd name="connsiteX35" fmla="*/ 1704090 w 1722688"/>
                <a:gd name="connsiteY35" fmla="*/ 606828 h 1332740"/>
                <a:gd name="connsiteX36" fmla="*/ 1672946 w 1722688"/>
                <a:gd name="connsiteY36" fmla="*/ 629905 h 1332740"/>
                <a:gd name="connsiteX37" fmla="*/ 1694699 w 1722688"/>
                <a:gd name="connsiteY37" fmla="*/ 647798 h 1332740"/>
                <a:gd name="connsiteX38" fmla="*/ 1715729 w 1722688"/>
                <a:gd name="connsiteY38" fmla="*/ 764166 h 1332740"/>
                <a:gd name="connsiteX39" fmla="*/ 1599421 w 1722688"/>
                <a:gd name="connsiteY39" fmla="*/ 861962 h 1332740"/>
                <a:gd name="connsiteX40" fmla="*/ 1501413 w 1722688"/>
                <a:gd name="connsiteY40" fmla="*/ 855607 h 1332740"/>
                <a:gd name="connsiteX41" fmla="*/ 1475005 w 1722688"/>
                <a:gd name="connsiteY41" fmla="*/ 849005 h 1332740"/>
                <a:gd name="connsiteX42" fmla="*/ 1432383 w 1722688"/>
                <a:gd name="connsiteY42" fmla="*/ 859432 h 1332740"/>
                <a:gd name="connsiteX43" fmla="*/ 1416811 w 1722688"/>
                <a:gd name="connsiteY43" fmla="*/ 867145 h 1332740"/>
                <a:gd name="connsiteX44" fmla="*/ 1363112 w 1722688"/>
                <a:gd name="connsiteY44" fmla="*/ 876276 h 1332740"/>
                <a:gd name="connsiteX45" fmla="*/ 1384383 w 1722688"/>
                <a:gd name="connsiteY45" fmla="*/ 914901 h 1332740"/>
                <a:gd name="connsiteX46" fmla="*/ 1423634 w 1722688"/>
                <a:gd name="connsiteY46" fmla="*/ 973209 h 1332740"/>
                <a:gd name="connsiteX47" fmla="*/ 1455018 w 1722688"/>
                <a:gd name="connsiteY47" fmla="*/ 1020842 h 1332740"/>
                <a:gd name="connsiteX48" fmla="*/ 1481828 w 1722688"/>
                <a:gd name="connsiteY48" fmla="*/ 1159916 h 1332740"/>
                <a:gd name="connsiteX49" fmla="*/ 1380770 w 1722688"/>
                <a:gd name="connsiteY49" fmla="*/ 1330334 h 1332740"/>
                <a:gd name="connsiteX50" fmla="*/ 1359901 w 1722688"/>
                <a:gd name="connsiteY50" fmla="*/ 1332740 h 1332740"/>
                <a:gd name="connsiteX51" fmla="*/ 1297533 w 1722688"/>
                <a:gd name="connsiteY51" fmla="*/ 1293252 h 1332740"/>
                <a:gd name="connsiteX52" fmla="*/ 1293359 w 1722688"/>
                <a:gd name="connsiteY52" fmla="*/ 1228342 h 1332740"/>
                <a:gd name="connsiteX53" fmla="*/ 1289907 w 1722688"/>
                <a:gd name="connsiteY53" fmla="*/ 1167629 h 1332740"/>
                <a:gd name="connsiteX54" fmla="*/ 1265506 w 1722688"/>
                <a:gd name="connsiteY54" fmla="*/ 1128387 h 1332740"/>
                <a:gd name="connsiteX55" fmla="*/ 1229626 w 1722688"/>
                <a:gd name="connsiteY55" fmla="*/ 1071005 h 1332740"/>
                <a:gd name="connsiteX56" fmla="*/ 1127203 w 1722688"/>
                <a:gd name="connsiteY56" fmla="*/ 972469 h 1332740"/>
                <a:gd name="connsiteX57" fmla="*/ 1116448 w 1722688"/>
                <a:gd name="connsiteY57" fmla="*/ 965064 h 1332740"/>
                <a:gd name="connsiteX58" fmla="*/ 1051671 w 1722688"/>
                <a:gd name="connsiteY58" fmla="*/ 905893 h 1332740"/>
                <a:gd name="connsiteX59" fmla="*/ 965303 w 1722688"/>
                <a:gd name="connsiteY59" fmla="*/ 798595 h 1332740"/>
                <a:gd name="connsiteX60" fmla="*/ 851001 w 1722688"/>
                <a:gd name="connsiteY60" fmla="*/ 666863 h 1332740"/>
                <a:gd name="connsiteX61" fmla="*/ 788553 w 1722688"/>
                <a:gd name="connsiteY61" fmla="*/ 631324 h 1332740"/>
                <a:gd name="connsiteX62" fmla="*/ 571107 w 1722688"/>
                <a:gd name="connsiteY62" fmla="*/ 589552 h 1332740"/>
                <a:gd name="connsiteX63" fmla="*/ 314410 w 1722688"/>
                <a:gd name="connsiteY63" fmla="*/ 565304 h 1332740"/>
                <a:gd name="connsiteX64" fmla="*/ 3933 w 1722688"/>
                <a:gd name="connsiteY64" fmla="*/ 577459 h 1332740"/>
                <a:gd name="connsiteX65" fmla="*/ 2007 w 1722688"/>
                <a:gd name="connsiteY65" fmla="*/ 548768 h 1332740"/>
                <a:gd name="connsiteX66" fmla="*/ 316336 w 1722688"/>
                <a:gd name="connsiteY66" fmla="*/ 536551 h 1332740"/>
                <a:gd name="connsiteX67" fmla="*/ 577448 w 1722688"/>
                <a:gd name="connsiteY67" fmla="*/ 561478 h 1332740"/>
                <a:gd name="connsiteX68" fmla="*/ 791202 w 1722688"/>
                <a:gd name="connsiteY68" fmla="*/ 602633 h 1332740"/>
                <a:gd name="connsiteX69" fmla="*/ 874279 w 1722688"/>
                <a:gd name="connsiteY69" fmla="*/ 649834 h 1332740"/>
                <a:gd name="connsiteX70" fmla="*/ 986413 w 1722688"/>
                <a:gd name="connsiteY70" fmla="*/ 778912 h 1332740"/>
                <a:gd name="connsiteX71" fmla="*/ 1077839 w 1722688"/>
                <a:gd name="connsiteY71" fmla="*/ 893799 h 1332740"/>
                <a:gd name="connsiteX72" fmla="*/ 1132581 w 1722688"/>
                <a:gd name="connsiteY72" fmla="*/ 940939 h 1332740"/>
                <a:gd name="connsiteX73" fmla="*/ 1143739 w 1722688"/>
                <a:gd name="connsiteY73" fmla="*/ 948590 h 1332740"/>
                <a:gd name="connsiteX74" fmla="*/ 1251700 w 1722688"/>
                <a:gd name="connsiteY74" fmla="*/ 1052186 h 1332740"/>
                <a:gd name="connsiteX75" fmla="*/ 1263659 w 1722688"/>
                <a:gd name="connsiteY75" fmla="*/ 1068722 h 1332740"/>
                <a:gd name="connsiteX76" fmla="*/ 1276342 w 1722688"/>
                <a:gd name="connsiteY76" fmla="*/ 1063477 h 1332740"/>
                <a:gd name="connsiteX77" fmla="*/ 1302349 w 1722688"/>
                <a:gd name="connsiteY77" fmla="*/ 1050644 h 1332740"/>
                <a:gd name="connsiteX78" fmla="*/ 1330202 w 1722688"/>
                <a:gd name="connsiteY78" fmla="*/ 1041635 h 1332740"/>
                <a:gd name="connsiteX79" fmla="*/ 1344810 w 1722688"/>
                <a:gd name="connsiteY79" fmla="*/ 1040648 h 1332740"/>
                <a:gd name="connsiteX80" fmla="*/ 1351874 w 1722688"/>
                <a:gd name="connsiteY80" fmla="*/ 1041388 h 1332740"/>
                <a:gd name="connsiteX81" fmla="*/ 1358617 w 1722688"/>
                <a:gd name="connsiteY81" fmla="*/ 1039908 h 1332740"/>
                <a:gd name="connsiteX82" fmla="*/ 1351874 w 1722688"/>
                <a:gd name="connsiteY82" fmla="*/ 1041882 h 1332740"/>
                <a:gd name="connsiteX83" fmla="*/ 1344650 w 1722688"/>
                <a:gd name="connsiteY83" fmla="*/ 1041759 h 1332740"/>
                <a:gd name="connsiteX84" fmla="*/ 1330683 w 1722688"/>
                <a:gd name="connsiteY84" fmla="*/ 1043918 h 1332740"/>
                <a:gd name="connsiteX85" fmla="*/ 1304436 w 1722688"/>
                <a:gd name="connsiteY85" fmla="*/ 1054963 h 1332740"/>
                <a:gd name="connsiteX86" fmla="*/ 1279793 w 1722688"/>
                <a:gd name="connsiteY86" fmla="*/ 1069833 h 1332740"/>
                <a:gd name="connsiteX87" fmla="*/ 1268235 w 1722688"/>
                <a:gd name="connsiteY87" fmla="*/ 1075818 h 1332740"/>
                <a:gd name="connsiteX88" fmla="*/ 1287660 w 1722688"/>
                <a:gd name="connsiteY88" fmla="*/ 1108704 h 1332740"/>
                <a:gd name="connsiteX89" fmla="*/ 1295044 w 1722688"/>
                <a:gd name="connsiteY89" fmla="*/ 1106421 h 1332740"/>
                <a:gd name="connsiteX90" fmla="*/ 1318723 w 1722688"/>
                <a:gd name="connsiteY90" fmla="*/ 1101238 h 1332740"/>
                <a:gd name="connsiteX91" fmla="*/ 1342402 w 1722688"/>
                <a:gd name="connsiteY91" fmla="*/ 1097043 h 1332740"/>
                <a:gd name="connsiteX92" fmla="*/ 1353961 w 1722688"/>
                <a:gd name="connsiteY92" fmla="*/ 1094513 h 1332740"/>
                <a:gd name="connsiteX93" fmla="*/ 1365359 w 1722688"/>
                <a:gd name="connsiteY93" fmla="*/ 1090934 h 1332740"/>
                <a:gd name="connsiteX94" fmla="*/ 1354443 w 1722688"/>
                <a:gd name="connsiteY94" fmla="*/ 1095500 h 1332740"/>
                <a:gd name="connsiteX95" fmla="*/ 1342884 w 1722688"/>
                <a:gd name="connsiteY95" fmla="*/ 1099326 h 1332740"/>
                <a:gd name="connsiteX96" fmla="*/ 1319767 w 1722688"/>
                <a:gd name="connsiteY96" fmla="*/ 1105804 h 1332740"/>
                <a:gd name="connsiteX97" fmla="*/ 1297131 w 1722688"/>
                <a:gd name="connsiteY97" fmla="*/ 1113147 h 1332740"/>
                <a:gd name="connsiteX98" fmla="*/ 1291673 w 1722688"/>
                <a:gd name="connsiteY98" fmla="*/ 1115553 h 1332740"/>
                <a:gd name="connsiteX99" fmla="*/ 1311499 w 1722688"/>
                <a:gd name="connsiteY99" fmla="*/ 1148069 h 1332740"/>
                <a:gd name="connsiteX100" fmla="*/ 1318161 w 1722688"/>
                <a:gd name="connsiteY100" fmla="*/ 1161150 h 1332740"/>
                <a:gd name="connsiteX101" fmla="*/ 1341359 w 1722688"/>
                <a:gd name="connsiteY101" fmla="*/ 1160163 h 1332740"/>
                <a:gd name="connsiteX102" fmla="*/ 1347941 w 1722688"/>
                <a:gd name="connsiteY102" fmla="*/ 1160286 h 1332740"/>
                <a:gd name="connsiteX103" fmla="*/ 1349626 w 1722688"/>
                <a:gd name="connsiteY103" fmla="*/ 1160163 h 1332740"/>
                <a:gd name="connsiteX104" fmla="*/ 1354202 w 1722688"/>
                <a:gd name="connsiteY104" fmla="*/ 1160286 h 1332740"/>
                <a:gd name="connsiteX105" fmla="*/ 1375393 w 1722688"/>
                <a:gd name="connsiteY105" fmla="*/ 1198911 h 1332740"/>
                <a:gd name="connsiteX106" fmla="*/ 1375553 w 1722688"/>
                <a:gd name="connsiteY106" fmla="*/ 1200145 h 1332740"/>
                <a:gd name="connsiteX107" fmla="*/ 1371941 w 1722688"/>
                <a:gd name="connsiteY107" fmla="*/ 1257280 h 1332740"/>
                <a:gd name="connsiteX108" fmla="*/ 1334777 w 1722688"/>
                <a:gd name="connsiteY108" fmla="*/ 1297077 h 1332740"/>
                <a:gd name="connsiteX109" fmla="*/ 1374510 w 1722688"/>
                <a:gd name="connsiteY109" fmla="*/ 1302137 h 1332740"/>
                <a:gd name="connsiteX110" fmla="*/ 1453975 w 1722688"/>
                <a:gd name="connsiteY110" fmla="*/ 1154548 h 1332740"/>
                <a:gd name="connsiteX111" fmla="*/ 1432303 w 1722688"/>
                <a:gd name="connsiteY111" fmla="*/ 1037440 h 1332740"/>
                <a:gd name="connsiteX112" fmla="*/ 1400035 w 1722688"/>
                <a:gd name="connsiteY112" fmla="*/ 988572 h 1332740"/>
                <a:gd name="connsiteX113" fmla="*/ 1362790 w 1722688"/>
                <a:gd name="connsiteY113" fmla="*/ 933041 h 1332740"/>
                <a:gd name="connsiteX114" fmla="*/ 1333653 w 1722688"/>
                <a:gd name="connsiteY114" fmla="*/ 875783 h 1332740"/>
                <a:gd name="connsiteX115" fmla="*/ 1295606 w 1722688"/>
                <a:gd name="connsiteY115" fmla="*/ 883804 h 1332740"/>
                <a:gd name="connsiteX116" fmla="*/ 1285091 w 1722688"/>
                <a:gd name="connsiteY116" fmla="*/ 885346 h 1332740"/>
                <a:gd name="connsiteX117" fmla="*/ 1281800 w 1722688"/>
                <a:gd name="connsiteY117" fmla="*/ 890529 h 1332740"/>
                <a:gd name="connsiteX118" fmla="*/ 1276342 w 1722688"/>
                <a:gd name="connsiteY118" fmla="*/ 895589 h 1332740"/>
                <a:gd name="connsiteX119" fmla="*/ 1270402 w 1722688"/>
                <a:gd name="connsiteY119" fmla="*/ 899291 h 1332740"/>
                <a:gd name="connsiteX120" fmla="*/ 1245118 w 1722688"/>
                <a:gd name="connsiteY120" fmla="*/ 908669 h 1332740"/>
                <a:gd name="connsiteX121" fmla="*/ 1219191 w 1722688"/>
                <a:gd name="connsiteY121" fmla="*/ 914161 h 1332740"/>
                <a:gd name="connsiteX122" fmla="*/ 1206107 w 1722688"/>
                <a:gd name="connsiteY122" fmla="*/ 916073 h 1332740"/>
                <a:gd name="connsiteX123" fmla="*/ 1199525 w 1722688"/>
                <a:gd name="connsiteY123" fmla="*/ 916690 h 1332740"/>
                <a:gd name="connsiteX124" fmla="*/ 1193023 w 1722688"/>
                <a:gd name="connsiteY124" fmla="*/ 917431 h 1332740"/>
                <a:gd name="connsiteX125" fmla="*/ 1199525 w 1722688"/>
                <a:gd name="connsiteY125" fmla="*/ 916197 h 1332740"/>
                <a:gd name="connsiteX126" fmla="*/ 1205866 w 1722688"/>
                <a:gd name="connsiteY126" fmla="*/ 915025 h 1332740"/>
                <a:gd name="connsiteX127" fmla="*/ 1218549 w 1722688"/>
                <a:gd name="connsiteY127" fmla="*/ 911878 h 1332740"/>
                <a:gd name="connsiteX128" fmla="*/ 1243432 w 1722688"/>
                <a:gd name="connsiteY128" fmla="*/ 904103 h 1332740"/>
                <a:gd name="connsiteX129" fmla="*/ 1266469 w 1722688"/>
                <a:gd name="connsiteY129" fmla="*/ 893059 h 1332740"/>
                <a:gd name="connsiteX130" fmla="*/ 1274415 w 1722688"/>
                <a:gd name="connsiteY130" fmla="*/ 885963 h 1332740"/>
                <a:gd name="connsiteX131" fmla="*/ 1245519 w 1722688"/>
                <a:gd name="connsiteY131" fmla="*/ 885717 h 1332740"/>
                <a:gd name="connsiteX132" fmla="*/ 1197599 w 1722688"/>
                <a:gd name="connsiteY132" fmla="*/ 881891 h 1332740"/>
                <a:gd name="connsiteX133" fmla="*/ 1173598 w 1722688"/>
                <a:gd name="connsiteY133" fmla="*/ 879485 h 1332740"/>
                <a:gd name="connsiteX134" fmla="*/ 1162040 w 1722688"/>
                <a:gd name="connsiteY134" fmla="*/ 875659 h 1332740"/>
                <a:gd name="connsiteX135" fmla="*/ 1156421 w 1722688"/>
                <a:gd name="connsiteY135" fmla="*/ 873870 h 1332740"/>
                <a:gd name="connsiteX136" fmla="*/ 1151123 w 1722688"/>
                <a:gd name="connsiteY136" fmla="*/ 871587 h 1332740"/>
                <a:gd name="connsiteX137" fmla="*/ 1154013 w 1722688"/>
                <a:gd name="connsiteY137" fmla="*/ 872081 h 1332740"/>
                <a:gd name="connsiteX138" fmla="*/ 1156742 w 1722688"/>
                <a:gd name="connsiteY138" fmla="*/ 873006 h 1332740"/>
                <a:gd name="connsiteX139" fmla="*/ 1162682 w 1722688"/>
                <a:gd name="connsiteY139" fmla="*/ 873993 h 1332740"/>
                <a:gd name="connsiteX140" fmla="*/ 1174080 w 1722688"/>
                <a:gd name="connsiteY140" fmla="*/ 876030 h 1332740"/>
                <a:gd name="connsiteX141" fmla="*/ 1197759 w 1722688"/>
                <a:gd name="connsiteY141" fmla="*/ 874796 h 1332740"/>
                <a:gd name="connsiteX142" fmla="*/ 1245198 w 1722688"/>
                <a:gd name="connsiteY142" fmla="*/ 871340 h 1332740"/>
                <a:gd name="connsiteX143" fmla="*/ 1289827 w 1722688"/>
                <a:gd name="connsiteY143" fmla="*/ 862949 h 1332740"/>
                <a:gd name="connsiteX144" fmla="*/ 1329961 w 1722688"/>
                <a:gd name="connsiteY144" fmla="*/ 848388 h 1332740"/>
                <a:gd name="connsiteX145" fmla="*/ 1329800 w 1722688"/>
                <a:gd name="connsiteY145" fmla="*/ 847092 h 1332740"/>
                <a:gd name="connsiteX146" fmla="*/ 1334536 w 1722688"/>
                <a:gd name="connsiteY146" fmla="*/ 847215 h 1332740"/>
                <a:gd name="connsiteX147" fmla="*/ 1336944 w 1722688"/>
                <a:gd name="connsiteY147" fmla="*/ 846598 h 1332740"/>
                <a:gd name="connsiteX148" fmla="*/ 1337024 w 1722688"/>
                <a:gd name="connsiteY148" fmla="*/ 847215 h 1332740"/>
                <a:gd name="connsiteX149" fmla="*/ 1345774 w 1722688"/>
                <a:gd name="connsiteY149" fmla="*/ 847462 h 1332740"/>
                <a:gd name="connsiteX150" fmla="*/ 1405654 w 1722688"/>
                <a:gd name="connsiteY150" fmla="*/ 840613 h 1332740"/>
                <a:gd name="connsiteX151" fmla="*/ 1419379 w 1722688"/>
                <a:gd name="connsiteY151" fmla="*/ 833764 h 1332740"/>
                <a:gd name="connsiteX152" fmla="*/ 1482229 w 1722688"/>
                <a:gd name="connsiteY152" fmla="*/ 820931 h 1332740"/>
                <a:gd name="connsiteX153" fmla="*/ 1510243 w 1722688"/>
                <a:gd name="connsiteY153" fmla="*/ 827903 h 1332740"/>
                <a:gd name="connsiteX154" fmla="*/ 1589628 w 1722688"/>
                <a:gd name="connsiteY154" fmla="*/ 834752 h 1332740"/>
                <a:gd name="connsiteX155" fmla="*/ 1689000 w 1722688"/>
                <a:gd name="connsiteY155" fmla="*/ 754664 h 1332740"/>
                <a:gd name="connsiteX156" fmla="*/ 1675033 w 1722688"/>
                <a:gd name="connsiteY156" fmla="*/ 668159 h 1332740"/>
                <a:gd name="connsiteX157" fmla="*/ 1633695 w 1722688"/>
                <a:gd name="connsiteY157" fmla="*/ 639838 h 1332740"/>
                <a:gd name="connsiteX158" fmla="*/ 1600946 w 1722688"/>
                <a:gd name="connsiteY158" fmla="*/ 621945 h 1332740"/>
                <a:gd name="connsiteX159" fmla="*/ 1637307 w 1722688"/>
                <a:gd name="connsiteY159" fmla="*/ 613184 h 1332740"/>
                <a:gd name="connsiteX160" fmla="*/ 1682337 w 1722688"/>
                <a:gd name="connsiteY160" fmla="*/ 588010 h 1332740"/>
                <a:gd name="connsiteX161" fmla="*/ 1683140 w 1722688"/>
                <a:gd name="connsiteY161" fmla="*/ 472074 h 1332740"/>
                <a:gd name="connsiteX162" fmla="*/ 1648705 w 1722688"/>
                <a:gd name="connsiteY162" fmla="*/ 440298 h 1332740"/>
                <a:gd name="connsiteX163" fmla="*/ 1625347 w 1722688"/>
                <a:gd name="connsiteY163" fmla="*/ 427711 h 1332740"/>
                <a:gd name="connsiteX164" fmla="*/ 1648705 w 1722688"/>
                <a:gd name="connsiteY164" fmla="*/ 415062 h 1332740"/>
                <a:gd name="connsiteX165" fmla="*/ 1676398 w 1722688"/>
                <a:gd name="connsiteY165" fmla="*/ 376807 h 1332740"/>
                <a:gd name="connsiteX166" fmla="*/ 1639073 w 1722688"/>
                <a:gd name="connsiteY166" fmla="*/ 279258 h 1332740"/>
                <a:gd name="connsiteX167" fmla="*/ 1614912 w 1722688"/>
                <a:gd name="connsiteY167" fmla="*/ 253899 h 1332740"/>
                <a:gd name="connsiteX168" fmla="*/ 1605922 w 1722688"/>
                <a:gd name="connsiteY168" fmla="*/ 245878 h 1332740"/>
                <a:gd name="connsiteX169" fmla="*/ 1612263 w 1722688"/>
                <a:gd name="connsiteY169" fmla="*/ 235574 h 1332740"/>
                <a:gd name="connsiteX170" fmla="*/ 1619648 w 1722688"/>
                <a:gd name="connsiteY170" fmla="*/ 210585 h 1332740"/>
                <a:gd name="connsiteX171" fmla="*/ 1570203 w 1722688"/>
                <a:gd name="connsiteY171" fmla="*/ 137531 h 1332740"/>
                <a:gd name="connsiteX172" fmla="*/ 1514738 w 1722688"/>
                <a:gd name="connsiteY172" fmla="*/ 105015 h 1332740"/>
                <a:gd name="connsiteX173" fmla="*/ 1505667 w 1722688"/>
                <a:gd name="connsiteY173" fmla="*/ 101374 h 1332740"/>
                <a:gd name="connsiteX174" fmla="*/ 1494912 w 1722688"/>
                <a:gd name="connsiteY174" fmla="*/ 96624 h 1332740"/>
                <a:gd name="connsiteX175" fmla="*/ 1436236 w 1722688"/>
                <a:gd name="connsiteY175" fmla="*/ 75584 h 1332740"/>
                <a:gd name="connsiteX176" fmla="*/ 1178896 w 1722688"/>
                <a:gd name="connsiteY176" fmla="*/ 74905 h 1332740"/>
                <a:gd name="connsiteX177" fmla="*/ 1165090 w 1722688"/>
                <a:gd name="connsiteY177" fmla="*/ 79347 h 1332740"/>
                <a:gd name="connsiteX178" fmla="*/ 1000139 w 1722688"/>
                <a:gd name="connsiteY178" fmla="*/ 121427 h 1332740"/>
                <a:gd name="connsiteX179" fmla="*/ 806533 w 1722688"/>
                <a:gd name="connsiteY179" fmla="*/ 125500 h 1332740"/>
                <a:gd name="connsiteX180" fmla="*/ 738787 w 1722688"/>
                <a:gd name="connsiteY180" fmla="*/ 121427 h 1332740"/>
                <a:gd name="connsiteX181" fmla="*/ 664619 w 1722688"/>
                <a:gd name="connsiteY181" fmla="*/ 115936 h 1332740"/>
                <a:gd name="connsiteX182" fmla="*/ 188068 w 1722688"/>
                <a:gd name="connsiteY182" fmla="*/ 69599 h 1332740"/>
                <a:gd name="connsiteX183" fmla="*/ 0 w 1722688"/>
                <a:gd name="connsiteY183" fmla="*/ 27950 h 133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1722688" h="1332740">
                  <a:moveTo>
                    <a:pt x="1341359" y="1169294"/>
                  </a:moveTo>
                  <a:cubicBezTo>
                    <a:pt x="1333974" y="1169171"/>
                    <a:pt x="1326991" y="1169171"/>
                    <a:pt x="1320008" y="1170158"/>
                  </a:cubicBezTo>
                  <a:cubicBezTo>
                    <a:pt x="1321693" y="1182498"/>
                    <a:pt x="1322095" y="1200392"/>
                    <a:pt x="1322416" y="1227047"/>
                  </a:cubicBezTo>
                  <a:cubicBezTo>
                    <a:pt x="1322817" y="1249938"/>
                    <a:pt x="1323058" y="1275729"/>
                    <a:pt x="1325626" y="1284737"/>
                  </a:cubicBezTo>
                  <a:cubicBezTo>
                    <a:pt x="1326108" y="1286403"/>
                    <a:pt x="1326911" y="1287884"/>
                    <a:pt x="1327633" y="1289426"/>
                  </a:cubicBezTo>
                  <a:cubicBezTo>
                    <a:pt x="1343526" y="1281282"/>
                    <a:pt x="1356770" y="1272767"/>
                    <a:pt x="1362710" y="1254010"/>
                  </a:cubicBezTo>
                  <a:cubicBezTo>
                    <a:pt x="1368168" y="1236857"/>
                    <a:pt x="1367045" y="1218162"/>
                    <a:pt x="1365841" y="1200268"/>
                  </a:cubicBezTo>
                  <a:lnTo>
                    <a:pt x="1365760" y="1199034"/>
                  </a:lnTo>
                  <a:cubicBezTo>
                    <a:pt x="1364958" y="1184905"/>
                    <a:pt x="1363192" y="1171084"/>
                    <a:pt x="1352677" y="1169294"/>
                  </a:cubicBezTo>
                  <a:cubicBezTo>
                    <a:pt x="1352195" y="1169171"/>
                    <a:pt x="1351152" y="1169294"/>
                    <a:pt x="1350269" y="1169294"/>
                  </a:cubicBezTo>
                  <a:cubicBezTo>
                    <a:pt x="1349466" y="1169418"/>
                    <a:pt x="1348824" y="1169294"/>
                    <a:pt x="1348101" y="1169418"/>
                  </a:cubicBezTo>
                  <a:close/>
                  <a:moveTo>
                    <a:pt x="1304798" y="939800"/>
                  </a:moveTo>
                  <a:cubicBezTo>
                    <a:pt x="1291969" y="952628"/>
                    <a:pt x="1276856" y="962788"/>
                    <a:pt x="1260095" y="970153"/>
                  </a:cubicBezTo>
                  <a:cubicBezTo>
                    <a:pt x="1243457" y="977139"/>
                    <a:pt x="1224534" y="981330"/>
                    <a:pt x="1206499" y="977519"/>
                  </a:cubicBezTo>
                  <a:cubicBezTo>
                    <a:pt x="1224152" y="973710"/>
                    <a:pt x="1240280" y="968375"/>
                    <a:pt x="1256286" y="961390"/>
                  </a:cubicBezTo>
                  <a:cubicBezTo>
                    <a:pt x="1272287" y="954659"/>
                    <a:pt x="1287778" y="946278"/>
                    <a:pt x="1304798" y="939800"/>
                  </a:cubicBezTo>
                  <a:close/>
                  <a:moveTo>
                    <a:pt x="6823" y="0"/>
                  </a:moveTo>
                  <a:cubicBezTo>
                    <a:pt x="8027" y="247"/>
                    <a:pt x="117833" y="27025"/>
                    <a:pt x="193446" y="41278"/>
                  </a:cubicBezTo>
                  <a:cubicBezTo>
                    <a:pt x="270664" y="55901"/>
                    <a:pt x="593501" y="84468"/>
                    <a:pt x="665582" y="87122"/>
                  </a:cubicBezTo>
                  <a:cubicBezTo>
                    <a:pt x="701783" y="88417"/>
                    <a:pt x="722974" y="90700"/>
                    <a:pt x="741837" y="92736"/>
                  </a:cubicBezTo>
                  <a:cubicBezTo>
                    <a:pt x="761262" y="94711"/>
                    <a:pt x="777957" y="96500"/>
                    <a:pt x="806533" y="96500"/>
                  </a:cubicBezTo>
                  <a:cubicBezTo>
                    <a:pt x="865530" y="96500"/>
                    <a:pt x="952781" y="95143"/>
                    <a:pt x="998454" y="92428"/>
                  </a:cubicBezTo>
                  <a:cubicBezTo>
                    <a:pt x="1038588" y="90145"/>
                    <a:pt x="1115083" y="65156"/>
                    <a:pt x="1156100" y="51829"/>
                  </a:cubicBezTo>
                  <a:lnTo>
                    <a:pt x="1170067" y="47263"/>
                  </a:lnTo>
                  <a:cubicBezTo>
                    <a:pt x="1213572" y="33257"/>
                    <a:pt x="1436075" y="46461"/>
                    <a:pt x="1438242" y="46584"/>
                  </a:cubicBezTo>
                  <a:cubicBezTo>
                    <a:pt x="1455018" y="47880"/>
                    <a:pt x="1479179" y="57937"/>
                    <a:pt x="1506470" y="70092"/>
                  </a:cubicBezTo>
                  <a:cubicBezTo>
                    <a:pt x="1510403" y="71758"/>
                    <a:pt x="1513935" y="73424"/>
                    <a:pt x="1516985" y="74658"/>
                  </a:cubicBezTo>
                  <a:cubicBezTo>
                    <a:pt x="1519554" y="75830"/>
                    <a:pt x="1522444" y="76941"/>
                    <a:pt x="1525494" y="78237"/>
                  </a:cubicBezTo>
                  <a:cubicBezTo>
                    <a:pt x="1547006" y="86998"/>
                    <a:pt x="1576303" y="99030"/>
                    <a:pt x="1592598" y="119391"/>
                  </a:cubicBezTo>
                  <a:cubicBezTo>
                    <a:pt x="1640036" y="178686"/>
                    <a:pt x="1647341" y="197505"/>
                    <a:pt x="1648223" y="208055"/>
                  </a:cubicBezTo>
                  <a:cubicBezTo>
                    <a:pt x="1649187" y="219964"/>
                    <a:pt x="1645494" y="231749"/>
                    <a:pt x="1642123" y="239893"/>
                  </a:cubicBezTo>
                  <a:cubicBezTo>
                    <a:pt x="1647019" y="244829"/>
                    <a:pt x="1653923" y="252110"/>
                    <a:pt x="1661147" y="260748"/>
                  </a:cubicBezTo>
                  <a:cubicBezTo>
                    <a:pt x="1673990" y="275988"/>
                    <a:pt x="1711314" y="341514"/>
                    <a:pt x="1704732" y="381373"/>
                  </a:cubicBezTo>
                  <a:cubicBezTo>
                    <a:pt x="1701281" y="401673"/>
                    <a:pt x="1690204" y="416543"/>
                    <a:pt x="1680331" y="426353"/>
                  </a:cubicBezTo>
                  <a:cubicBezTo>
                    <a:pt x="1693254" y="435855"/>
                    <a:pt x="1708424" y="450108"/>
                    <a:pt x="1711475" y="466706"/>
                  </a:cubicBezTo>
                  <a:cubicBezTo>
                    <a:pt x="1711555" y="467754"/>
                    <a:pt x="1731381" y="575546"/>
                    <a:pt x="1704090" y="606828"/>
                  </a:cubicBezTo>
                  <a:cubicBezTo>
                    <a:pt x="1695020" y="616947"/>
                    <a:pt x="1683461" y="624598"/>
                    <a:pt x="1672946" y="629905"/>
                  </a:cubicBezTo>
                  <a:cubicBezTo>
                    <a:pt x="1680812" y="635273"/>
                    <a:pt x="1689000" y="641381"/>
                    <a:pt x="1694699" y="647798"/>
                  </a:cubicBezTo>
                  <a:cubicBezTo>
                    <a:pt x="1713080" y="665753"/>
                    <a:pt x="1733789" y="711473"/>
                    <a:pt x="1715729" y="764166"/>
                  </a:cubicBezTo>
                  <a:cubicBezTo>
                    <a:pt x="1696545" y="820314"/>
                    <a:pt x="1627996" y="851287"/>
                    <a:pt x="1599421" y="861962"/>
                  </a:cubicBezTo>
                  <a:cubicBezTo>
                    <a:pt x="1564103" y="875166"/>
                    <a:pt x="1509922" y="858383"/>
                    <a:pt x="1501413" y="855607"/>
                  </a:cubicBezTo>
                  <a:lnTo>
                    <a:pt x="1475005" y="849005"/>
                  </a:lnTo>
                  <a:cubicBezTo>
                    <a:pt x="1459594" y="845179"/>
                    <a:pt x="1447553" y="851411"/>
                    <a:pt x="1432383" y="859432"/>
                  </a:cubicBezTo>
                  <a:cubicBezTo>
                    <a:pt x="1427246" y="862209"/>
                    <a:pt x="1422108" y="864862"/>
                    <a:pt x="1416811" y="867145"/>
                  </a:cubicBezTo>
                  <a:cubicBezTo>
                    <a:pt x="1401801" y="873623"/>
                    <a:pt x="1379085" y="875659"/>
                    <a:pt x="1363112" y="876276"/>
                  </a:cubicBezTo>
                  <a:cubicBezTo>
                    <a:pt x="1367767" y="889480"/>
                    <a:pt x="1376035" y="904906"/>
                    <a:pt x="1384383" y="914901"/>
                  </a:cubicBezTo>
                  <a:cubicBezTo>
                    <a:pt x="1392409" y="924588"/>
                    <a:pt x="1407660" y="948158"/>
                    <a:pt x="1423634" y="973209"/>
                  </a:cubicBezTo>
                  <a:cubicBezTo>
                    <a:pt x="1435353" y="991472"/>
                    <a:pt x="1447553" y="1010415"/>
                    <a:pt x="1455018" y="1020842"/>
                  </a:cubicBezTo>
                  <a:cubicBezTo>
                    <a:pt x="1467620" y="1038242"/>
                    <a:pt x="1495152" y="1086368"/>
                    <a:pt x="1481828" y="1159916"/>
                  </a:cubicBezTo>
                  <a:cubicBezTo>
                    <a:pt x="1471393" y="1217545"/>
                    <a:pt x="1419700" y="1321079"/>
                    <a:pt x="1380770" y="1330334"/>
                  </a:cubicBezTo>
                  <a:cubicBezTo>
                    <a:pt x="1373867" y="1332000"/>
                    <a:pt x="1366884" y="1332740"/>
                    <a:pt x="1359901" y="1332740"/>
                  </a:cubicBezTo>
                  <a:cubicBezTo>
                    <a:pt x="1332208" y="1332740"/>
                    <a:pt x="1304917" y="1319906"/>
                    <a:pt x="1297533" y="1293252"/>
                  </a:cubicBezTo>
                  <a:cubicBezTo>
                    <a:pt x="1294001" y="1280665"/>
                    <a:pt x="1293760" y="1256416"/>
                    <a:pt x="1293359" y="1228342"/>
                  </a:cubicBezTo>
                  <a:cubicBezTo>
                    <a:pt x="1293118" y="1207241"/>
                    <a:pt x="1292716" y="1175773"/>
                    <a:pt x="1289907" y="1167629"/>
                  </a:cubicBezTo>
                  <a:cubicBezTo>
                    <a:pt x="1284449" y="1161397"/>
                    <a:pt x="1277225" y="1148995"/>
                    <a:pt x="1265506" y="1128387"/>
                  </a:cubicBezTo>
                  <a:cubicBezTo>
                    <a:pt x="1254108" y="1108334"/>
                    <a:pt x="1239900" y="1083283"/>
                    <a:pt x="1229626" y="1071005"/>
                  </a:cubicBezTo>
                  <a:cubicBezTo>
                    <a:pt x="1209398" y="1046880"/>
                    <a:pt x="1145424" y="985117"/>
                    <a:pt x="1127203" y="972469"/>
                  </a:cubicBezTo>
                  <a:cubicBezTo>
                    <a:pt x="1124073" y="970186"/>
                    <a:pt x="1120381" y="967718"/>
                    <a:pt x="1116448" y="965064"/>
                  </a:cubicBezTo>
                  <a:cubicBezTo>
                    <a:pt x="1093491" y="949577"/>
                    <a:pt x="1061865" y="928229"/>
                    <a:pt x="1051671" y="905893"/>
                  </a:cubicBezTo>
                  <a:cubicBezTo>
                    <a:pt x="1043644" y="888246"/>
                    <a:pt x="996447" y="832222"/>
                    <a:pt x="965303" y="798595"/>
                  </a:cubicBezTo>
                  <a:cubicBezTo>
                    <a:pt x="939697" y="770768"/>
                    <a:pt x="870346" y="693395"/>
                    <a:pt x="851001" y="666863"/>
                  </a:cubicBezTo>
                  <a:cubicBezTo>
                    <a:pt x="835108" y="645021"/>
                    <a:pt x="815362" y="633730"/>
                    <a:pt x="788553" y="631324"/>
                  </a:cubicBezTo>
                  <a:cubicBezTo>
                    <a:pt x="757168" y="628424"/>
                    <a:pt x="609234" y="598190"/>
                    <a:pt x="571107" y="589552"/>
                  </a:cubicBezTo>
                  <a:cubicBezTo>
                    <a:pt x="534424" y="581284"/>
                    <a:pt x="392591" y="570363"/>
                    <a:pt x="314410" y="565304"/>
                  </a:cubicBezTo>
                  <a:cubicBezTo>
                    <a:pt x="253888" y="561355"/>
                    <a:pt x="6502" y="577335"/>
                    <a:pt x="3933" y="577459"/>
                  </a:cubicBezTo>
                  <a:lnTo>
                    <a:pt x="2007" y="548768"/>
                  </a:lnTo>
                  <a:cubicBezTo>
                    <a:pt x="12281" y="548027"/>
                    <a:pt x="253968" y="532540"/>
                    <a:pt x="316336" y="536551"/>
                  </a:cubicBezTo>
                  <a:cubicBezTo>
                    <a:pt x="338089" y="537970"/>
                    <a:pt x="530090" y="550804"/>
                    <a:pt x="577448" y="561478"/>
                  </a:cubicBezTo>
                  <a:cubicBezTo>
                    <a:pt x="616859" y="570363"/>
                    <a:pt x="762145" y="599980"/>
                    <a:pt x="791202" y="602633"/>
                  </a:cubicBezTo>
                  <a:cubicBezTo>
                    <a:pt x="826279" y="605779"/>
                    <a:pt x="853409" y="621266"/>
                    <a:pt x="874279" y="649834"/>
                  </a:cubicBezTo>
                  <a:cubicBezTo>
                    <a:pt x="892580" y="675008"/>
                    <a:pt x="961851" y="752319"/>
                    <a:pt x="986413" y="778912"/>
                  </a:cubicBezTo>
                  <a:cubicBezTo>
                    <a:pt x="987136" y="779653"/>
                    <a:pt x="1064033" y="863319"/>
                    <a:pt x="1077839" y="893799"/>
                  </a:cubicBezTo>
                  <a:cubicBezTo>
                    <a:pt x="1084661" y="908793"/>
                    <a:pt x="1114682" y="928907"/>
                    <a:pt x="1132581" y="940939"/>
                  </a:cubicBezTo>
                  <a:cubicBezTo>
                    <a:pt x="1136675" y="943716"/>
                    <a:pt x="1140448" y="946307"/>
                    <a:pt x="1143739" y="948590"/>
                  </a:cubicBezTo>
                  <a:cubicBezTo>
                    <a:pt x="1165572" y="963830"/>
                    <a:pt x="1231392" y="1027814"/>
                    <a:pt x="1251700" y="1052186"/>
                  </a:cubicBezTo>
                  <a:cubicBezTo>
                    <a:pt x="1255552" y="1056752"/>
                    <a:pt x="1259566" y="1062490"/>
                    <a:pt x="1263659" y="1068722"/>
                  </a:cubicBezTo>
                  <a:cubicBezTo>
                    <a:pt x="1267833" y="1067426"/>
                    <a:pt x="1272248" y="1065513"/>
                    <a:pt x="1276342" y="1063477"/>
                  </a:cubicBezTo>
                  <a:cubicBezTo>
                    <a:pt x="1285011" y="1059590"/>
                    <a:pt x="1293118" y="1054222"/>
                    <a:pt x="1302349" y="1050644"/>
                  </a:cubicBezTo>
                  <a:cubicBezTo>
                    <a:pt x="1311499" y="1047003"/>
                    <a:pt x="1320810" y="1044042"/>
                    <a:pt x="1330202" y="1041635"/>
                  </a:cubicBezTo>
                  <a:cubicBezTo>
                    <a:pt x="1335018" y="1040771"/>
                    <a:pt x="1339834" y="1040401"/>
                    <a:pt x="1344810" y="1040648"/>
                  </a:cubicBezTo>
                  <a:cubicBezTo>
                    <a:pt x="1347218" y="1040895"/>
                    <a:pt x="1349466" y="1041265"/>
                    <a:pt x="1351874" y="1041388"/>
                  </a:cubicBezTo>
                  <a:cubicBezTo>
                    <a:pt x="1354202" y="1041388"/>
                    <a:pt x="1356851" y="1041512"/>
                    <a:pt x="1358617" y="1039908"/>
                  </a:cubicBezTo>
                  <a:cubicBezTo>
                    <a:pt x="1357011" y="1041635"/>
                    <a:pt x="1354202" y="1041759"/>
                    <a:pt x="1351874" y="1041882"/>
                  </a:cubicBezTo>
                  <a:cubicBezTo>
                    <a:pt x="1349466" y="1042067"/>
                    <a:pt x="1347058" y="1041759"/>
                    <a:pt x="1344650" y="1041759"/>
                  </a:cubicBezTo>
                  <a:cubicBezTo>
                    <a:pt x="1339994" y="1041759"/>
                    <a:pt x="1335259" y="1042684"/>
                    <a:pt x="1330683" y="1043918"/>
                  </a:cubicBezTo>
                  <a:cubicBezTo>
                    <a:pt x="1321693" y="1047127"/>
                    <a:pt x="1312783" y="1050644"/>
                    <a:pt x="1304436" y="1054963"/>
                  </a:cubicBezTo>
                  <a:cubicBezTo>
                    <a:pt x="1295927" y="1059035"/>
                    <a:pt x="1288302" y="1064896"/>
                    <a:pt x="1279793" y="1069833"/>
                  </a:cubicBezTo>
                  <a:cubicBezTo>
                    <a:pt x="1276101" y="1071869"/>
                    <a:pt x="1272248" y="1074028"/>
                    <a:pt x="1268235" y="1075818"/>
                  </a:cubicBezTo>
                  <a:cubicBezTo>
                    <a:pt x="1274656" y="1086122"/>
                    <a:pt x="1281318" y="1097660"/>
                    <a:pt x="1287660" y="1108704"/>
                  </a:cubicBezTo>
                  <a:cubicBezTo>
                    <a:pt x="1290148" y="1107840"/>
                    <a:pt x="1292636" y="1107038"/>
                    <a:pt x="1295044" y="1106421"/>
                  </a:cubicBezTo>
                  <a:cubicBezTo>
                    <a:pt x="1302991" y="1104262"/>
                    <a:pt x="1310857" y="1102719"/>
                    <a:pt x="1318723" y="1101238"/>
                  </a:cubicBezTo>
                  <a:lnTo>
                    <a:pt x="1342402" y="1097043"/>
                  </a:lnTo>
                  <a:cubicBezTo>
                    <a:pt x="1346175" y="1096241"/>
                    <a:pt x="1350269" y="1095624"/>
                    <a:pt x="1353961" y="1094513"/>
                  </a:cubicBezTo>
                  <a:cubicBezTo>
                    <a:pt x="1357653" y="1093217"/>
                    <a:pt x="1361265" y="1090687"/>
                    <a:pt x="1365359" y="1090934"/>
                  </a:cubicBezTo>
                  <a:cubicBezTo>
                    <a:pt x="1361265" y="1091058"/>
                    <a:pt x="1358135" y="1093834"/>
                    <a:pt x="1354443" y="1095500"/>
                  </a:cubicBezTo>
                  <a:cubicBezTo>
                    <a:pt x="1350670" y="1097166"/>
                    <a:pt x="1346737" y="1098153"/>
                    <a:pt x="1342884" y="1099326"/>
                  </a:cubicBezTo>
                  <a:lnTo>
                    <a:pt x="1319767" y="1105804"/>
                  </a:lnTo>
                  <a:cubicBezTo>
                    <a:pt x="1312141" y="1108087"/>
                    <a:pt x="1304516" y="1110370"/>
                    <a:pt x="1297131" y="1113147"/>
                  </a:cubicBezTo>
                  <a:cubicBezTo>
                    <a:pt x="1295285" y="1113764"/>
                    <a:pt x="1293599" y="1114813"/>
                    <a:pt x="1291673" y="1115553"/>
                  </a:cubicBezTo>
                  <a:cubicBezTo>
                    <a:pt x="1299298" y="1129004"/>
                    <a:pt x="1308369" y="1144923"/>
                    <a:pt x="1311499" y="1148069"/>
                  </a:cubicBezTo>
                  <a:cubicBezTo>
                    <a:pt x="1314549" y="1151154"/>
                    <a:pt x="1316636" y="1155165"/>
                    <a:pt x="1318161" y="1161150"/>
                  </a:cubicBezTo>
                  <a:cubicBezTo>
                    <a:pt x="1326028" y="1160039"/>
                    <a:pt x="1333733" y="1160039"/>
                    <a:pt x="1341359" y="1160163"/>
                  </a:cubicBezTo>
                  <a:lnTo>
                    <a:pt x="1347941" y="1160286"/>
                  </a:lnTo>
                  <a:cubicBezTo>
                    <a:pt x="1348342" y="1160039"/>
                    <a:pt x="1349145" y="1160163"/>
                    <a:pt x="1349626" y="1160163"/>
                  </a:cubicBezTo>
                  <a:cubicBezTo>
                    <a:pt x="1350991" y="1160163"/>
                    <a:pt x="1352516" y="1160039"/>
                    <a:pt x="1354202" y="1160286"/>
                  </a:cubicBezTo>
                  <a:cubicBezTo>
                    <a:pt x="1373225" y="1163433"/>
                    <a:pt x="1374670" y="1186447"/>
                    <a:pt x="1375393" y="1198911"/>
                  </a:cubicBezTo>
                  <a:lnTo>
                    <a:pt x="1375553" y="1200145"/>
                  </a:lnTo>
                  <a:cubicBezTo>
                    <a:pt x="1376677" y="1218038"/>
                    <a:pt x="1377961" y="1238523"/>
                    <a:pt x="1371941" y="1257280"/>
                  </a:cubicBezTo>
                  <a:cubicBezTo>
                    <a:pt x="1365279" y="1278628"/>
                    <a:pt x="1350911" y="1288562"/>
                    <a:pt x="1334777" y="1297077"/>
                  </a:cubicBezTo>
                  <a:cubicBezTo>
                    <a:pt x="1344650" y="1303802"/>
                    <a:pt x="1360703" y="1305407"/>
                    <a:pt x="1374510" y="1302137"/>
                  </a:cubicBezTo>
                  <a:cubicBezTo>
                    <a:pt x="1392650" y="1297817"/>
                    <a:pt x="1442978" y="1215138"/>
                    <a:pt x="1453975" y="1154548"/>
                  </a:cubicBezTo>
                  <a:cubicBezTo>
                    <a:pt x="1465453" y="1091798"/>
                    <a:pt x="1442577" y="1051816"/>
                    <a:pt x="1432303" y="1037440"/>
                  </a:cubicBezTo>
                  <a:cubicBezTo>
                    <a:pt x="1424276" y="1026395"/>
                    <a:pt x="1412476" y="1008008"/>
                    <a:pt x="1400035" y="988572"/>
                  </a:cubicBezTo>
                  <a:cubicBezTo>
                    <a:pt x="1385827" y="966484"/>
                    <a:pt x="1369774" y="941433"/>
                    <a:pt x="1362790" y="933041"/>
                  </a:cubicBezTo>
                  <a:cubicBezTo>
                    <a:pt x="1351232" y="919097"/>
                    <a:pt x="1338710" y="895959"/>
                    <a:pt x="1333653" y="875783"/>
                  </a:cubicBezTo>
                  <a:cubicBezTo>
                    <a:pt x="1322416" y="877202"/>
                    <a:pt x="1309492" y="881151"/>
                    <a:pt x="1295606" y="883804"/>
                  </a:cubicBezTo>
                  <a:cubicBezTo>
                    <a:pt x="1292074" y="884544"/>
                    <a:pt x="1288543" y="884914"/>
                    <a:pt x="1285091" y="885346"/>
                  </a:cubicBezTo>
                  <a:cubicBezTo>
                    <a:pt x="1284208" y="887197"/>
                    <a:pt x="1283165" y="889110"/>
                    <a:pt x="1281800" y="890529"/>
                  </a:cubicBezTo>
                  <a:cubicBezTo>
                    <a:pt x="1280114" y="892565"/>
                    <a:pt x="1278268" y="893984"/>
                    <a:pt x="1276342" y="895589"/>
                  </a:cubicBezTo>
                  <a:cubicBezTo>
                    <a:pt x="1274335" y="896884"/>
                    <a:pt x="1272409" y="898242"/>
                    <a:pt x="1270402" y="899291"/>
                  </a:cubicBezTo>
                  <a:cubicBezTo>
                    <a:pt x="1262134" y="903610"/>
                    <a:pt x="1253626" y="906386"/>
                    <a:pt x="1245118" y="908669"/>
                  </a:cubicBezTo>
                  <a:cubicBezTo>
                    <a:pt x="1236449" y="910952"/>
                    <a:pt x="1227860" y="912742"/>
                    <a:pt x="1219191" y="914161"/>
                  </a:cubicBezTo>
                  <a:lnTo>
                    <a:pt x="1206107" y="916073"/>
                  </a:lnTo>
                  <a:cubicBezTo>
                    <a:pt x="1203940" y="916320"/>
                    <a:pt x="1201772" y="916814"/>
                    <a:pt x="1199525" y="916690"/>
                  </a:cubicBezTo>
                  <a:cubicBezTo>
                    <a:pt x="1197197" y="916567"/>
                    <a:pt x="1195030" y="916567"/>
                    <a:pt x="1193023" y="917431"/>
                  </a:cubicBezTo>
                  <a:cubicBezTo>
                    <a:pt x="1195030" y="916444"/>
                    <a:pt x="1197358" y="916320"/>
                    <a:pt x="1199525" y="916197"/>
                  </a:cubicBezTo>
                  <a:cubicBezTo>
                    <a:pt x="1201692" y="916197"/>
                    <a:pt x="1203699" y="915518"/>
                    <a:pt x="1205866" y="915025"/>
                  </a:cubicBezTo>
                  <a:lnTo>
                    <a:pt x="1218549" y="911878"/>
                  </a:lnTo>
                  <a:cubicBezTo>
                    <a:pt x="1226977" y="909595"/>
                    <a:pt x="1235325" y="907065"/>
                    <a:pt x="1243432" y="904103"/>
                  </a:cubicBezTo>
                  <a:cubicBezTo>
                    <a:pt x="1251539" y="901080"/>
                    <a:pt x="1259486" y="897625"/>
                    <a:pt x="1266469" y="893059"/>
                  </a:cubicBezTo>
                  <a:cubicBezTo>
                    <a:pt x="1269760" y="891023"/>
                    <a:pt x="1272409" y="888617"/>
                    <a:pt x="1274415" y="885963"/>
                  </a:cubicBezTo>
                  <a:cubicBezTo>
                    <a:pt x="1264623" y="886334"/>
                    <a:pt x="1254991" y="886087"/>
                    <a:pt x="1245519" y="885717"/>
                  </a:cubicBezTo>
                  <a:cubicBezTo>
                    <a:pt x="1229224" y="884791"/>
                    <a:pt x="1213492" y="883187"/>
                    <a:pt x="1197599" y="881891"/>
                  </a:cubicBezTo>
                  <a:cubicBezTo>
                    <a:pt x="1189732" y="881151"/>
                    <a:pt x="1181625" y="881027"/>
                    <a:pt x="1173598" y="879485"/>
                  </a:cubicBezTo>
                  <a:cubicBezTo>
                    <a:pt x="1169665" y="878991"/>
                    <a:pt x="1165331" y="877449"/>
                    <a:pt x="1162040" y="875659"/>
                  </a:cubicBezTo>
                  <a:cubicBezTo>
                    <a:pt x="1160354" y="874919"/>
                    <a:pt x="1158347" y="874549"/>
                    <a:pt x="1156421" y="873870"/>
                  </a:cubicBezTo>
                  <a:cubicBezTo>
                    <a:pt x="1154334" y="873623"/>
                    <a:pt x="1153130" y="871093"/>
                    <a:pt x="1151123" y="871587"/>
                  </a:cubicBezTo>
                  <a:cubicBezTo>
                    <a:pt x="1152167" y="871217"/>
                    <a:pt x="1153291" y="871587"/>
                    <a:pt x="1154013" y="872081"/>
                  </a:cubicBezTo>
                  <a:cubicBezTo>
                    <a:pt x="1154816" y="872636"/>
                    <a:pt x="1155699" y="872759"/>
                    <a:pt x="1156742" y="873006"/>
                  </a:cubicBezTo>
                  <a:cubicBezTo>
                    <a:pt x="1158588" y="873376"/>
                    <a:pt x="1160675" y="873500"/>
                    <a:pt x="1162682" y="873993"/>
                  </a:cubicBezTo>
                  <a:cubicBezTo>
                    <a:pt x="1166615" y="875413"/>
                    <a:pt x="1170067" y="876030"/>
                    <a:pt x="1174080" y="876030"/>
                  </a:cubicBezTo>
                  <a:cubicBezTo>
                    <a:pt x="1181866" y="876276"/>
                    <a:pt x="1189732" y="875289"/>
                    <a:pt x="1197759" y="874796"/>
                  </a:cubicBezTo>
                  <a:cubicBezTo>
                    <a:pt x="1213733" y="873623"/>
                    <a:pt x="1229626" y="872883"/>
                    <a:pt x="1245198" y="871340"/>
                  </a:cubicBezTo>
                  <a:cubicBezTo>
                    <a:pt x="1260609" y="869674"/>
                    <a:pt x="1276583" y="867823"/>
                    <a:pt x="1289827" y="862949"/>
                  </a:cubicBezTo>
                  <a:cubicBezTo>
                    <a:pt x="1302108" y="858753"/>
                    <a:pt x="1314469" y="852398"/>
                    <a:pt x="1329961" y="848388"/>
                  </a:cubicBezTo>
                  <a:lnTo>
                    <a:pt x="1329800" y="847092"/>
                  </a:lnTo>
                  <a:lnTo>
                    <a:pt x="1334536" y="847215"/>
                  </a:lnTo>
                  <a:cubicBezTo>
                    <a:pt x="1335259" y="846968"/>
                    <a:pt x="1336061" y="846722"/>
                    <a:pt x="1336944" y="846598"/>
                  </a:cubicBezTo>
                  <a:lnTo>
                    <a:pt x="1337024" y="847215"/>
                  </a:lnTo>
                  <a:lnTo>
                    <a:pt x="1345774" y="847462"/>
                  </a:lnTo>
                  <a:cubicBezTo>
                    <a:pt x="1357252" y="847832"/>
                    <a:pt x="1390403" y="847215"/>
                    <a:pt x="1405654" y="840613"/>
                  </a:cubicBezTo>
                  <a:cubicBezTo>
                    <a:pt x="1410309" y="838577"/>
                    <a:pt x="1414804" y="836171"/>
                    <a:pt x="1419379" y="833764"/>
                  </a:cubicBezTo>
                  <a:cubicBezTo>
                    <a:pt x="1436637" y="824756"/>
                    <a:pt x="1456142" y="814452"/>
                    <a:pt x="1482229" y="820931"/>
                  </a:cubicBezTo>
                  <a:lnTo>
                    <a:pt x="1510243" y="827903"/>
                  </a:lnTo>
                  <a:cubicBezTo>
                    <a:pt x="1524771" y="832592"/>
                    <a:pt x="1567153" y="843143"/>
                    <a:pt x="1589628" y="834752"/>
                  </a:cubicBezTo>
                  <a:cubicBezTo>
                    <a:pt x="1609053" y="827533"/>
                    <a:pt x="1673347" y="800384"/>
                    <a:pt x="1689000" y="754664"/>
                  </a:cubicBezTo>
                  <a:cubicBezTo>
                    <a:pt x="1702565" y="714867"/>
                    <a:pt x="1687555" y="680438"/>
                    <a:pt x="1675033" y="668159"/>
                  </a:cubicBezTo>
                  <a:cubicBezTo>
                    <a:pt x="1664036" y="657361"/>
                    <a:pt x="1641481" y="644034"/>
                    <a:pt x="1633695" y="639838"/>
                  </a:cubicBezTo>
                  <a:lnTo>
                    <a:pt x="1600946" y="621945"/>
                  </a:lnTo>
                  <a:lnTo>
                    <a:pt x="1637307" y="613184"/>
                  </a:lnTo>
                  <a:cubicBezTo>
                    <a:pt x="1637548" y="613060"/>
                    <a:pt x="1666846" y="605779"/>
                    <a:pt x="1682337" y="588010"/>
                  </a:cubicBezTo>
                  <a:cubicBezTo>
                    <a:pt x="1693495" y="575299"/>
                    <a:pt x="1690204" y="509773"/>
                    <a:pt x="1683140" y="472074"/>
                  </a:cubicBezTo>
                  <a:cubicBezTo>
                    <a:pt x="1681374" y="462387"/>
                    <a:pt x="1662030" y="447393"/>
                    <a:pt x="1648705" y="440298"/>
                  </a:cubicBezTo>
                  <a:lnTo>
                    <a:pt x="1625347" y="427711"/>
                  </a:lnTo>
                  <a:lnTo>
                    <a:pt x="1648705" y="415062"/>
                  </a:lnTo>
                  <a:cubicBezTo>
                    <a:pt x="1648866" y="415062"/>
                    <a:pt x="1672224" y="401549"/>
                    <a:pt x="1676398" y="376807"/>
                  </a:cubicBezTo>
                  <a:cubicBezTo>
                    <a:pt x="1680571" y="351387"/>
                    <a:pt x="1652397" y="295300"/>
                    <a:pt x="1639073" y="279258"/>
                  </a:cubicBezTo>
                  <a:cubicBezTo>
                    <a:pt x="1626471" y="264265"/>
                    <a:pt x="1615073" y="254023"/>
                    <a:pt x="1614912" y="253899"/>
                  </a:cubicBezTo>
                  <a:lnTo>
                    <a:pt x="1605922" y="245878"/>
                  </a:lnTo>
                  <a:lnTo>
                    <a:pt x="1612263" y="235574"/>
                  </a:lnTo>
                  <a:cubicBezTo>
                    <a:pt x="1614511" y="231749"/>
                    <a:pt x="1620370" y="219840"/>
                    <a:pt x="1619648" y="210585"/>
                  </a:cubicBezTo>
                  <a:cubicBezTo>
                    <a:pt x="1619327" y="207500"/>
                    <a:pt x="1614671" y="193062"/>
                    <a:pt x="1570203" y="137531"/>
                  </a:cubicBezTo>
                  <a:cubicBezTo>
                    <a:pt x="1558644" y="123093"/>
                    <a:pt x="1532236" y="112110"/>
                    <a:pt x="1514738" y="105015"/>
                  </a:cubicBezTo>
                  <a:cubicBezTo>
                    <a:pt x="1511447" y="103781"/>
                    <a:pt x="1508397" y="102485"/>
                    <a:pt x="1505667" y="101374"/>
                  </a:cubicBezTo>
                  <a:cubicBezTo>
                    <a:pt x="1502537" y="100079"/>
                    <a:pt x="1498845" y="98413"/>
                    <a:pt x="1494912" y="96624"/>
                  </a:cubicBezTo>
                  <a:cubicBezTo>
                    <a:pt x="1477895" y="89158"/>
                    <a:pt x="1449480" y="76447"/>
                    <a:pt x="1436236" y="75584"/>
                  </a:cubicBezTo>
                  <a:cubicBezTo>
                    <a:pt x="1404851" y="73301"/>
                    <a:pt x="1211726" y="64416"/>
                    <a:pt x="1178896" y="74905"/>
                  </a:cubicBezTo>
                  <a:lnTo>
                    <a:pt x="1165090" y="79347"/>
                  </a:lnTo>
                  <a:cubicBezTo>
                    <a:pt x="1119739" y="94217"/>
                    <a:pt x="1044046" y="118898"/>
                    <a:pt x="1000139" y="121427"/>
                  </a:cubicBezTo>
                  <a:cubicBezTo>
                    <a:pt x="953905" y="124080"/>
                    <a:pt x="865851" y="125500"/>
                    <a:pt x="806533" y="125500"/>
                  </a:cubicBezTo>
                  <a:cubicBezTo>
                    <a:pt x="776432" y="125500"/>
                    <a:pt x="758934" y="123587"/>
                    <a:pt x="738787" y="121427"/>
                  </a:cubicBezTo>
                  <a:cubicBezTo>
                    <a:pt x="720485" y="119391"/>
                    <a:pt x="699776" y="117232"/>
                    <a:pt x="664619" y="115936"/>
                  </a:cubicBezTo>
                  <a:cubicBezTo>
                    <a:pt x="591976" y="113283"/>
                    <a:pt x="266169" y="84345"/>
                    <a:pt x="188068" y="69599"/>
                  </a:cubicBezTo>
                  <a:cubicBezTo>
                    <a:pt x="111733" y="55099"/>
                    <a:pt x="1124" y="28197"/>
                    <a:pt x="0" y="27950"/>
                  </a:cubicBezTo>
                  <a:close/>
                </a:path>
              </a:pathLst>
            </a:custGeom>
            <a:solidFill>
              <a:srgbClr val="D58C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46" name="Line">
              <a:extLst>
                <a:ext uri="{FF2B5EF4-FFF2-40B4-BE49-F238E27FC236}">
                  <a16:creationId xmlns:a16="http://schemas.microsoft.com/office/drawing/2014/main" id="{DB784CA4-C74C-4E82-92F1-2D6999503780}"/>
                </a:ext>
              </a:extLst>
            </p:cNvPr>
            <p:cNvSpPr/>
            <p:nvPr/>
          </p:nvSpPr>
          <p:spPr>
            <a:xfrm>
              <a:off x="6440581" y="1280142"/>
              <a:ext cx="1111757" cy="112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extrusionOk="0">
                  <a:moveTo>
                    <a:pt x="0" y="0"/>
                  </a:moveTo>
                  <a:cubicBezTo>
                    <a:pt x="2983" y="881"/>
                    <a:pt x="15288" y="1240"/>
                    <a:pt x="18428" y="1050"/>
                  </a:cubicBezTo>
                  <a:cubicBezTo>
                    <a:pt x="18955" y="1017"/>
                    <a:pt x="19544" y="989"/>
                    <a:pt x="19952" y="1281"/>
                  </a:cubicBezTo>
                  <a:cubicBezTo>
                    <a:pt x="20261" y="1503"/>
                    <a:pt x="20385" y="1862"/>
                    <a:pt x="20488" y="2195"/>
                  </a:cubicBezTo>
                  <a:cubicBezTo>
                    <a:pt x="21167" y="4399"/>
                    <a:pt x="21600" y="6730"/>
                    <a:pt x="21036" y="8959"/>
                  </a:cubicBezTo>
                  <a:cubicBezTo>
                    <a:pt x="20764" y="10030"/>
                    <a:pt x="20269" y="11043"/>
                    <a:pt x="19886" y="12085"/>
                  </a:cubicBezTo>
                  <a:cubicBezTo>
                    <a:pt x="18807" y="15014"/>
                    <a:pt x="18597" y="18181"/>
                    <a:pt x="19293" y="21196"/>
                  </a:cubicBezTo>
                  <a:cubicBezTo>
                    <a:pt x="15742" y="21555"/>
                    <a:pt x="3555" y="21242"/>
                    <a:pt x="4" y="21600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BBFECC4-13C2-4D3F-8CF9-E5515CF2EBAB}"/>
                </a:ext>
              </a:extLst>
            </p:cNvPr>
            <p:cNvSpPr/>
            <p:nvPr/>
          </p:nvSpPr>
          <p:spPr>
            <a:xfrm>
              <a:off x="6324218" y="1152053"/>
              <a:ext cx="848837" cy="1470711"/>
            </a:xfrm>
            <a:custGeom>
              <a:avLst/>
              <a:gdLst>
                <a:gd name="connsiteX0" fmla="*/ 0 w 848837"/>
                <a:gd name="connsiteY0" fmla="*/ 0 h 1470711"/>
                <a:gd name="connsiteX1" fmla="*/ 366136 w 848837"/>
                <a:gd name="connsiteY1" fmla="*/ 20572 h 1470711"/>
                <a:gd name="connsiteX2" fmla="*/ 749762 w 848837"/>
                <a:gd name="connsiteY2" fmla="*/ 25287 h 1470711"/>
                <a:gd name="connsiteX3" fmla="*/ 806329 w 848837"/>
                <a:gd name="connsiteY3" fmla="*/ 37997 h 1470711"/>
                <a:gd name="connsiteX4" fmla="*/ 828229 w 848837"/>
                <a:gd name="connsiteY4" fmla="*/ 79066 h 1470711"/>
                <a:gd name="connsiteX5" fmla="*/ 789968 w 848837"/>
                <a:gd name="connsiteY5" fmla="*/ 637840 h 1470711"/>
                <a:gd name="connsiteX6" fmla="*/ 756611 w 848837"/>
                <a:gd name="connsiteY6" fmla="*/ 1294197 h 1470711"/>
                <a:gd name="connsiteX7" fmla="*/ 751241 w 848837"/>
                <a:gd name="connsiteY7" fmla="*/ 1358910 h 1470711"/>
                <a:gd name="connsiteX8" fmla="*/ 713403 w 848837"/>
                <a:gd name="connsiteY8" fmla="*/ 1398749 h 1470711"/>
                <a:gd name="connsiteX9" fmla="*/ 469504 w 848837"/>
                <a:gd name="connsiteY9" fmla="*/ 1460456 h 1470711"/>
                <a:gd name="connsiteX10" fmla="*/ 0 w 848837"/>
                <a:gd name="connsiteY10" fmla="*/ 1470711 h 147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8837" h="1470711">
                  <a:moveTo>
                    <a:pt x="0" y="0"/>
                  </a:moveTo>
                  <a:lnTo>
                    <a:pt x="366136" y="20572"/>
                  </a:lnTo>
                  <a:cubicBezTo>
                    <a:pt x="493972" y="24928"/>
                    <a:pt x="621894" y="26483"/>
                    <a:pt x="749762" y="25287"/>
                  </a:cubicBezTo>
                  <a:cubicBezTo>
                    <a:pt x="769548" y="25082"/>
                    <a:pt x="791025" y="25492"/>
                    <a:pt x="806329" y="37997"/>
                  </a:cubicBezTo>
                  <a:cubicBezTo>
                    <a:pt x="818590" y="48111"/>
                    <a:pt x="823959" y="63759"/>
                    <a:pt x="828229" y="79066"/>
                  </a:cubicBezTo>
                  <a:cubicBezTo>
                    <a:pt x="879004" y="260564"/>
                    <a:pt x="824170" y="452448"/>
                    <a:pt x="789968" y="637840"/>
                  </a:cubicBezTo>
                  <a:cubicBezTo>
                    <a:pt x="750185" y="853984"/>
                    <a:pt x="738981" y="1075252"/>
                    <a:pt x="756611" y="1294197"/>
                  </a:cubicBezTo>
                  <a:cubicBezTo>
                    <a:pt x="758344" y="1316132"/>
                    <a:pt x="760289" y="1338956"/>
                    <a:pt x="751241" y="1358910"/>
                  </a:cubicBezTo>
                  <a:cubicBezTo>
                    <a:pt x="743505" y="1375720"/>
                    <a:pt x="728877" y="1388431"/>
                    <a:pt x="713403" y="1398749"/>
                  </a:cubicBezTo>
                  <a:cubicBezTo>
                    <a:pt x="642842" y="1446037"/>
                    <a:pt x="554228" y="1454852"/>
                    <a:pt x="469504" y="1460456"/>
                  </a:cubicBezTo>
                  <a:lnTo>
                    <a:pt x="0" y="147071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A259E95A-B00D-4909-B03B-38CF77EF7CED}"/>
                </a:ext>
              </a:extLst>
            </p:cNvPr>
            <p:cNvSpPr/>
            <p:nvPr/>
          </p:nvSpPr>
          <p:spPr>
            <a:xfrm>
              <a:off x="7128821" y="2097428"/>
              <a:ext cx="209917" cy="20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7" y="0"/>
                    <a:pt x="0" y="4825"/>
                    <a:pt x="0" y="10800"/>
                  </a:cubicBezTo>
                  <a:cubicBezTo>
                    <a:pt x="0" y="16753"/>
                    <a:pt x="4825" y="21600"/>
                    <a:pt x="10800" y="21600"/>
                  </a:cubicBezTo>
                  <a:cubicBezTo>
                    <a:pt x="16753" y="21600"/>
                    <a:pt x="21600" y="16775"/>
                    <a:pt x="21600" y="10800"/>
                  </a:cubicBezTo>
                  <a:cubicBezTo>
                    <a:pt x="21600" y="4847"/>
                    <a:pt x="16753" y="0"/>
                    <a:pt x="10800" y="0"/>
                  </a:cubicBezTo>
                  <a:close/>
                  <a:moveTo>
                    <a:pt x="7834" y="15381"/>
                  </a:moveTo>
                  <a:cubicBezTo>
                    <a:pt x="6750" y="15381"/>
                    <a:pt x="5865" y="14496"/>
                    <a:pt x="5865" y="13411"/>
                  </a:cubicBezTo>
                  <a:cubicBezTo>
                    <a:pt x="5865" y="12327"/>
                    <a:pt x="6750" y="11442"/>
                    <a:pt x="7834" y="11442"/>
                  </a:cubicBezTo>
                  <a:cubicBezTo>
                    <a:pt x="8919" y="11442"/>
                    <a:pt x="9804" y="12327"/>
                    <a:pt x="9804" y="13411"/>
                  </a:cubicBezTo>
                  <a:cubicBezTo>
                    <a:pt x="9804" y="14496"/>
                    <a:pt x="8919" y="15381"/>
                    <a:pt x="7834" y="15381"/>
                  </a:cubicBezTo>
                  <a:close/>
                  <a:moveTo>
                    <a:pt x="7834" y="10269"/>
                  </a:moveTo>
                  <a:cubicBezTo>
                    <a:pt x="6750" y="10269"/>
                    <a:pt x="5865" y="9384"/>
                    <a:pt x="5865" y="8299"/>
                  </a:cubicBezTo>
                  <a:cubicBezTo>
                    <a:pt x="5865" y="7215"/>
                    <a:pt x="6750" y="6329"/>
                    <a:pt x="7834" y="6329"/>
                  </a:cubicBezTo>
                  <a:cubicBezTo>
                    <a:pt x="8919" y="6329"/>
                    <a:pt x="9804" y="7215"/>
                    <a:pt x="9804" y="8299"/>
                  </a:cubicBezTo>
                  <a:cubicBezTo>
                    <a:pt x="9804" y="9384"/>
                    <a:pt x="8919" y="10269"/>
                    <a:pt x="7834" y="10269"/>
                  </a:cubicBezTo>
                  <a:close/>
                  <a:moveTo>
                    <a:pt x="13766" y="15381"/>
                  </a:moveTo>
                  <a:cubicBezTo>
                    <a:pt x="12681" y="15381"/>
                    <a:pt x="11796" y="14496"/>
                    <a:pt x="11796" y="13411"/>
                  </a:cubicBezTo>
                  <a:cubicBezTo>
                    <a:pt x="11796" y="12327"/>
                    <a:pt x="12681" y="11442"/>
                    <a:pt x="13766" y="11442"/>
                  </a:cubicBezTo>
                  <a:cubicBezTo>
                    <a:pt x="14850" y="11442"/>
                    <a:pt x="15735" y="12327"/>
                    <a:pt x="15735" y="13411"/>
                  </a:cubicBezTo>
                  <a:cubicBezTo>
                    <a:pt x="15735" y="14496"/>
                    <a:pt x="14850" y="15381"/>
                    <a:pt x="13766" y="15381"/>
                  </a:cubicBezTo>
                  <a:close/>
                  <a:moveTo>
                    <a:pt x="13766" y="10269"/>
                  </a:moveTo>
                  <a:cubicBezTo>
                    <a:pt x="12681" y="10269"/>
                    <a:pt x="11796" y="9384"/>
                    <a:pt x="11796" y="8299"/>
                  </a:cubicBezTo>
                  <a:cubicBezTo>
                    <a:pt x="11796" y="7215"/>
                    <a:pt x="12681" y="6329"/>
                    <a:pt x="13766" y="6329"/>
                  </a:cubicBezTo>
                  <a:cubicBezTo>
                    <a:pt x="14850" y="6329"/>
                    <a:pt x="15735" y="7215"/>
                    <a:pt x="15735" y="8299"/>
                  </a:cubicBezTo>
                  <a:cubicBezTo>
                    <a:pt x="15735" y="9384"/>
                    <a:pt x="14850" y="10269"/>
                    <a:pt x="13766" y="10269"/>
                  </a:cubicBezTo>
                  <a:close/>
                </a:path>
              </a:pathLst>
            </a:custGeom>
            <a:solidFill>
              <a:srgbClr val="E3E4E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CC0694F-BE33-4AD1-90A0-402A9B3FA1E7}"/>
              </a:ext>
            </a:extLst>
          </p:cNvPr>
          <p:cNvGrpSpPr/>
          <p:nvPr/>
        </p:nvGrpSpPr>
        <p:grpSpPr>
          <a:xfrm>
            <a:off x="0" y="1376279"/>
            <a:ext cx="3129227" cy="2114196"/>
            <a:chOff x="0" y="1376279"/>
            <a:chExt cx="3129227" cy="211419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040D798-6A04-4BF9-8D70-1F74B6736D79}"/>
                </a:ext>
              </a:extLst>
            </p:cNvPr>
            <p:cNvSpPr/>
            <p:nvPr/>
          </p:nvSpPr>
          <p:spPr>
            <a:xfrm flipH="1">
              <a:off x="0" y="1397828"/>
              <a:ext cx="3107864" cy="2065920"/>
            </a:xfrm>
            <a:custGeom>
              <a:avLst/>
              <a:gdLst>
                <a:gd name="connsiteX0" fmla="*/ 229782 w 3107864"/>
                <a:gd name="connsiteY0" fmla="*/ 1212 h 2065920"/>
                <a:gd name="connsiteX1" fmla="*/ 247173 w 3107864"/>
                <a:gd name="connsiteY1" fmla="*/ 415240 h 2065920"/>
                <a:gd name="connsiteX2" fmla="*/ 389929 w 3107864"/>
                <a:gd name="connsiteY2" fmla="*/ 533685 h 2065920"/>
                <a:gd name="connsiteX3" fmla="*/ 488336 w 3107864"/>
                <a:gd name="connsiteY3" fmla="*/ 607100 h 2065920"/>
                <a:gd name="connsiteX4" fmla="*/ 578192 w 3107864"/>
                <a:gd name="connsiteY4" fmla="*/ 667525 h 2065920"/>
                <a:gd name="connsiteX5" fmla="*/ 549931 w 3107864"/>
                <a:gd name="connsiteY5" fmla="*/ 700817 h 2065920"/>
                <a:gd name="connsiteX6" fmla="*/ 395871 w 3107864"/>
                <a:gd name="connsiteY6" fmla="*/ 756142 h 2065920"/>
                <a:gd name="connsiteX7" fmla="*/ 245434 w 3107864"/>
                <a:gd name="connsiteY7" fmla="*/ 804059 h 2065920"/>
                <a:gd name="connsiteX8" fmla="*/ 82388 w 3107864"/>
                <a:gd name="connsiteY8" fmla="*/ 899604 h 2065920"/>
                <a:gd name="connsiteX9" fmla="*/ 68 w 3107864"/>
                <a:gd name="connsiteY9" fmla="*/ 1074914 h 2065920"/>
                <a:gd name="connsiteX10" fmla="*/ 63692 w 3107864"/>
                <a:gd name="connsiteY10" fmla="*/ 1202885 h 2065920"/>
                <a:gd name="connsiteX11" fmla="*/ 129635 w 3107864"/>
                <a:gd name="connsiteY11" fmla="*/ 1236369 h 2065920"/>
                <a:gd name="connsiteX12" fmla="*/ 76591 w 3107864"/>
                <a:gd name="connsiteY12" fmla="*/ 1330182 h 2065920"/>
                <a:gd name="connsiteX13" fmla="*/ 124273 w 3107864"/>
                <a:gd name="connsiteY13" fmla="*/ 1517519 h 2065920"/>
                <a:gd name="connsiteX14" fmla="*/ 198912 w 3107864"/>
                <a:gd name="connsiteY14" fmla="*/ 1584391 h 2065920"/>
                <a:gd name="connsiteX15" fmla="*/ 172244 w 3107864"/>
                <a:gd name="connsiteY15" fmla="*/ 1707166 h 2065920"/>
                <a:gd name="connsiteX16" fmla="*/ 327754 w 3107864"/>
                <a:gd name="connsiteY16" fmla="*/ 1856208 h 2065920"/>
                <a:gd name="connsiteX17" fmla="*/ 321957 w 3107864"/>
                <a:gd name="connsiteY17" fmla="*/ 1942035 h 2065920"/>
                <a:gd name="connsiteX18" fmla="*/ 459495 w 3107864"/>
                <a:gd name="connsiteY18" fmla="*/ 2054322 h 2065920"/>
                <a:gd name="connsiteX19" fmla="*/ 560656 w 3107864"/>
                <a:gd name="connsiteY19" fmla="*/ 2056054 h 2065920"/>
                <a:gd name="connsiteX20" fmla="*/ 642106 w 3107864"/>
                <a:gd name="connsiteY20" fmla="*/ 2046432 h 2065920"/>
                <a:gd name="connsiteX21" fmla="*/ 729209 w 3107864"/>
                <a:gd name="connsiteY21" fmla="*/ 2063559 h 2065920"/>
                <a:gd name="connsiteX22" fmla="*/ 1047474 w 3107864"/>
                <a:gd name="connsiteY22" fmla="*/ 1979464 h 2065920"/>
                <a:gd name="connsiteX23" fmla="*/ 1322261 w 3107864"/>
                <a:gd name="connsiteY23" fmla="*/ 1859287 h 2065920"/>
                <a:gd name="connsiteX24" fmla="*/ 1548061 w 3107864"/>
                <a:gd name="connsiteY24" fmla="*/ 1769996 h 2065920"/>
                <a:gd name="connsiteX25" fmla="*/ 2834311 w 3107864"/>
                <a:gd name="connsiteY25" fmla="*/ 1886998 h 2065920"/>
                <a:gd name="connsiteX26" fmla="*/ 3092467 w 3107864"/>
                <a:gd name="connsiteY26" fmla="*/ 1909953 h 2065920"/>
                <a:gd name="connsiteX27" fmla="*/ 3107864 w 3107864"/>
                <a:gd name="connsiteY27" fmla="*/ 1911184 h 2065920"/>
                <a:gd name="connsiteX28" fmla="*/ 3107864 w 3107864"/>
                <a:gd name="connsiteY28" fmla="*/ 1738653 h 2065920"/>
                <a:gd name="connsiteX29" fmla="*/ 3008081 w 3107864"/>
                <a:gd name="connsiteY29" fmla="*/ 903260 h 2065920"/>
                <a:gd name="connsiteX30" fmla="*/ 1882558 w 3107864"/>
                <a:gd name="connsiteY30" fmla="*/ 926256 h 2065920"/>
                <a:gd name="connsiteX31" fmla="*/ 1433567 w 3107864"/>
                <a:gd name="connsiteY31" fmla="*/ 857653 h 2065920"/>
                <a:gd name="connsiteX32" fmla="*/ 1088489 w 3107864"/>
                <a:gd name="connsiteY32" fmla="*/ 564667 h 2065920"/>
                <a:gd name="connsiteX33" fmla="*/ 890950 w 3107864"/>
                <a:gd name="connsiteY33" fmla="*/ 440161 h 2065920"/>
                <a:gd name="connsiteX34" fmla="*/ 536887 w 3107864"/>
                <a:gd name="connsiteY34" fmla="*/ 244645 h 2065920"/>
                <a:gd name="connsiteX35" fmla="*/ 379349 w 3107864"/>
                <a:gd name="connsiteY35" fmla="*/ 108496 h 2065920"/>
                <a:gd name="connsiteX36" fmla="*/ 229782 w 3107864"/>
                <a:gd name="connsiteY36" fmla="*/ 1212 h 206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107864" h="2065920">
                  <a:moveTo>
                    <a:pt x="229782" y="1212"/>
                  </a:moveTo>
                  <a:cubicBezTo>
                    <a:pt x="120939" y="11988"/>
                    <a:pt x="142534" y="308149"/>
                    <a:pt x="247173" y="415240"/>
                  </a:cubicBezTo>
                  <a:cubicBezTo>
                    <a:pt x="351812" y="522139"/>
                    <a:pt x="381523" y="520792"/>
                    <a:pt x="389929" y="533685"/>
                  </a:cubicBezTo>
                  <a:cubicBezTo>
                    <a:pt x="398335" y="546386"/>
                    <a:pt x="461234" y="591801"/>
                    <a:pt x="488336" y="607100"/>
                  </a:cubicBezTo>
                  <a:cubicBezTo>
                    <a:pt x="515438" y="622110"/>
                    <a:pt x="574279" y="654151"/>
                    <a:pt x="578192" y="667525"/>
                  </a:cubicBezTo>
                  <a:cubicBezTo>
                    <a:pt x="581960" y="680803"/>
                    <a:pt x="580511" y="687923"/>
                    <a:pt x="549931" y="700817"/>
                  </a:cubicBezTo>
                  <a:cubicBezTo>
                    <a:pt x="519496" y="713710"/>
                    <a:pt x="439350" y="734782"/>
                    <a:pt x="395871" y="756142"/>
                  </a:cubicBezTo>
                  <a:cubicBezTo>
                    <a:pt x="352537" y="777406"/>
                    <a:pt x="301377" y="790492"/>
                    <a:pt x="245434" y="804059"/>
                  </a:cubicBezTo>
                  <a:cubicBezTo>
                    <a:pt x="189636" y="817626"/>
                    <a:pt x="129635" y="833983"/>
                    <a:pt x="82388" y="899604"/>
                  </a:cubicBezTo>
                  <a:cubicBezTo>
                    <a:pt x="35141" y="965225"/>
                    <a:pt x="-1816" y="1020069"/>
                    <a:pt x="68" y="1074914"/>
                  </a:cubicBezTo>
                  <a:cubicBezTo>
                    <a:pt x="2097" y="1129759"/>
                    <a:pt x="22532" y="1184796"/>
                    <a:pt x="63692" y="1202885"/>
                  </a:cubicBezTo>
                  <a:cubicBezTo>
                    <a:pt x="104997" y="1220877"/>
                    <a:pt x="129635" y="1236369"/>
                    <a:pt x="129635" y="1236369"/>
                  </a:cubicBezTo>
                  <a:cubicBezTo>
                    <a:pt x="129635" y="1236369"/>
                    <a:pt x="76156" y="1288904"/>
                    <a:pt x="76591" y="1330182"/>
                  </a:cubicBezTo>
                  <a:cubicBezTo>
                    <a:pt x="77026" y="1371459"/>
                    <a:pt x="101519" y="1499622"/>
                    <a:pt x="124273" y="1517519"/>
                  </a:cubicBezTo>
                  <a:cubicBezTo>
                    <a:pt x="147027" y="1535319"/>
                    <a:pt x="198912" y="1584391"/>
                    <a:pt x="198912" y="1584391"/>
                  </a:cubicBezTo>
                  <a:cubicBezTo>
                    <a:pt x="198912" y="1584391"/>
                    <a:pt x="149491" y="1631730"/>
                    <a:pt x="172244" y="1707166"/>
                  </a:cubicBezTo>
                  <a:cubicBezTo>
                    <a:pt x="194998" y="1782697"/>
                    <a:pt x="216303" y="1825899"/>
                    <a:pt x="327754" y="1856208"/>
                  </a:cubicBezTo>
                  <a:cubicBezTo>
                    <a:pt x="327754" y="1856208"/>
                    <a:pt x="305435" y="1900372"/>
                    <a:pt x="321957" y="1942035"/>
                  </a:cubicBezTo>
                  <a:cubicBezTo>
                    <a:pt x="338479" y="1983794"/>
                    <a:pt x="421523" y="2045085"/>
                    <a:pt x="459495" y="2054322"/>
                  </a:cubicBezTo>
                  <a:cubicBezTo>
                    <a:pt x="497322" y="2063559"/>
                    <a:pt x="535728" y="2059037"/>
                    <a:pt x="560656" y="2056054"/>
                  </a:cubicBezTo>
                  <a:cubicBezTo>
                    <a:pt x="585584" y="2053071"/>
                    <a:pt x="616744" y="2026419"/>
                    <a:pt x="642106" y="2046432"/>
                  </a:cubicBezTo>
                  <a:cubicBezTo>
                    <a:pt x="667469" y="2066349"/>
                    <a:pt x="686165" y="2068755"/>
                    <a:pt x="729209" y="2063559"/>
                  </a:cubicBezTo>
                  <a:cubicBezTo>
                    <a:pt x="772108" y="2058459"/>
                    <a:pt x="946458" y="2016893"/>
                    <a:pt x="1047474" y="1979464"/>
                  </a:cubicBezTo>
                  <a:cubicBezTo>
                    <a:pt x="1148635" y="1942035"/>
                    <a:pt x="1272405" y="1883534"/>
                    <a:pt x="1322261" y="1859287"/>
                  </a:cubicBezTo>
                  <a:cubicBezTo>
                    <a:pt x="1372116" y="1834944"/>
                    <a:pt x="1479509" y="1773653"/>
                    <a:pt x="1548061" y="1769996"/>
                  </a:cubicBezTo>
                  <a:cubicBezTo>
                    <a:pt x="1616613" y="1766340"/>
                    <a:pt x="2618366" y="1866792"/>
                    <a:pt x="2834311" y="1886998"/>
                  </a:cubicBezTo>
                  <a:cubicBezTo>
                    <a:pt x="2969277" y="1899627"/>
                    <a:pt x="3050516" y="1906542"/>
                    <a:pt x="3092467" y="1909953"/>
                  </a:cubicBezTo>
                  <a:lnTo>
                    <a:pt x="3107864" y="1911184"/>
                  </a:lnTo>
                  <a:lnTo>
                    <a:pt x="3107864" y="1738653"/>
                  </a:lnTo>
                  <a:lnTo>
                    <a:pt x="3008081" y="903260"/>
                  </a:lnTo>
                  <a:cubicBezTo>
                    <a:pt x="3008081" y="903260"/>
                    <a:pt x="2031256" y="930971"/>
                    <a:pt x="1882558" y="926256"/>
                  </a:cubicBezTo>
                  <a:cubicBezTo>
                    <a:pt x="1733861" y="921542"/>
                    <a:pt x="1501684" y="908167"/>
                    <a:pt x="1433567" y="857653"/>
                  </a:cubicBezTo>
                  <a:cubicBezTo>
                    <a:pt x="1365450" y="807138"/>
                    <a:pt x="1133997" y="600364"/>
                    <a:pt x="1088489" y="564667"/>
                  </a:cubicBezTo>
                  <a:cubicBezTo>
                    <a:pt x="1042836" y="528970"/>
                    <a:pt x="998198" y="472009"/>
                    <a:pt x="890950" y="440161"/>
                  </a:cubicBezTo>
                  <a:cubicBezTo>
                    <a:pt x="783702" y="408120"/>
                    <a:pt x="584714" y="270046"/>
                    <a:pt x="536887" y="244645"/>
                  </a:cubicBezTo>
                  <a:cubicBezTo>
                    <a:pt x="489205" y="219243"/>
                    <a:pt x="410074" y="163340"/>
                    <a:pt x="379349" y="108496"/>
                  </a:cubicBezTo>
                  <a:cubicBezTo>
                    <a:pt x="348624" y="53651"/>
                    <a:pt x="338769" y="-9565"/>
                    <a:pt x="229782" y="1212"/>
                  </a:cubicBez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B1C634A-2920-47F9-B434-7C7D47566D22}"/>
                </a:ext>
              </a:extLst>
            </p:cNvPr>
            <p:cNvSpPr/>
            <p:nvPr/>
          </p:nvSpPr>
          <p:spPr>
            <a:xfrm flipH="1">
              <a:off x="0" y="1376279"/>
              <a:ext cx="3129227" cy="2114196"/>
            </a:xfrm>
            <a:custGeom>
              <a:avLst/>
              <a:gdLst>
                <a:gd name="connsiteX0" fmla="*/ 840459 w 3129227"/>
                <a:gd name="connsiteY0" fmla="*/ 1701053 h 2114196"/>
                <a:gd name="connsiteX1" fmla="*/ 843237 w 3129227"/>
                <a:gd name="connsiteY1" fmla="*/ 1701251 h 2114196"/>
                <a:gd name="connsiteX2" fmla="*/ 849228 w 3129227"/>
                <a:gd name="connsiteY2" fmla="*/ 1701448 h 2114196"/>
                <a:gd name="connsiteX3" fmla="*/ 850106 w 3129227"/>
                <a:gd name="connsiteY3" fmla="*/ 1702137 h 2114196"/>
                <a:gd name="connsiteX4" fmla="*/ 861652 w 3129227"/>
                <a:gd name="connsiteY4" fmla="*/ 1713065 h 2114196"/>
                <a:gd name="connsiteX5" fmla="*/ 861213 w 3129227"/>
                <a:gd name="connsiteY5" fmla="*/ 1743686 h 2114196"/>
                <a:gd name="connsiteX6" fmla="*/ 857997 w 3129227"/>
                <a:gd name="connsiteY6" fmla="*/ 1746639 h 2114196"/>
                <a:gd name="connsiteX7" fmla="*/ 851421 w 3129227"/>
                <a:gd name="connsiteY7" fmla="*/ 1752941 h 2114196"/>
                <a:gd name="connsiteX8" fmla="*/ 848206 w 3129227"/>
                <a:gd name="connsiteY8" fmla="*/ 1759735 h 2114196"/>
                <a:gd name="connsiteX9" fmla="*/ 847766 w 3129227"/>
                <a:gd name="connsiteY9" fmla="*/ 1760030 h 2114196"/>
                <a:gd name="connsiteX10" fmla="*/ 787113 w 3129227"/>
                <a:gd name="connsiteY10" fmla="*/ 1779327 h 2114196"/>
                <a:gd name="connsiteX11" fmla="*/ 751891 w 3129227"/>
                <a:gd name="connsiteY11" fmla="*/ 1762787 h 2114196"/>
                <a:gd name="connsiteX12" fmla="*/ 840459 w 3129227"/>
                <a:gd name="connsiteY12" fmla="*/ 1701053 h 2114196"/>
                <a:gd name="connsiteX13" fmla="*/ 842506 w 3129227"/>
                <a:gd name="connsiteY13" fmla="*/ 1698691 h 2114196"/>
                <a:gd name="connsiteX14" fmla="*/ 842944 w 3129227"/>
                <a:gd name="connsiteY14" fmla="*/ 1700168 h 2114196"/>
                <a:gd name="connsiteX15" fmla="*/ 840897 w 3129227"/>
                <a:gd name="connsiteY15" fmla="*/ 1700660 h 2114196"/>
                <a:gd name="connsiteX16" fmla="*/ 842506 w 3129227"/>
                <a:gd name="connsiteY16" fmla="*/ 1698691 h 2114196"/>
                <a:gd name="connsiteX17" fmla="*/ 723246 w 3129227"/>
                <a:gd name="connsiteY17" fmla="*/ 1463575 h 2114196"/>
                <a:gd name="connsiteX18" fmla="*/ 749261 w 3129227"/>
                <a:gd name="connsiteY18" fmla="*/ 1522944 h 2114196"/>
                <a:gd name="connsiteX19" fmla="*/ 770746 w 3129227"/>
                <a:gd name="connsiteY19" fmla="*/ 1571976 h 2114196"/>
                <a:gd name="connsiteX20" fmla="*/ 773815 w 3129227"/>
                <a:gd name="connsiteY20" fmla="*/ 1584283 h 2114196"/>
                <a:gd name="connsiteX21" fmla="*/ 775130 w 3129227"/>
                <a:gd name="connsiteY21" fmla="*/ 1588124 h 2114196"/>
                <a:gd name="connsiteX22" fmla="*/ 796175 w 3129227"/>
                <a:gd name="connsiteY22" fmla="*/ 1607026 h 2114196"/>
                <a:gd name="connsiteX23" fmla="*/ 820875 w 3129227"/>
                <a:gd name="connsiteY23" fmla="*/ 1608110 h 2114196"/>
                <a:gd name="connsiteX24" fmla="*/ 847037 w 3129227"/>
                <a:gd name="connsiteY24" fmla="*/ 1601907 h 2114196"/>
                <a:gd name="connsiteX25" fmla="*/ 843675 w 3129227"/>
                <a:gd name="connsiteY25" fmla="*/ 1610473 h 2114196"/>
                <a:gd name="connsiteX26" fmla="*/ 840168 w 3129227"/>
                <a:gd name="connsiteY26" fmla="*/ 1619335 h 2114196"/>
                <a:gd name="connsiteX27" fmla="*/ 840021 w 3129227"/>
                <a:gd name="connsiteY27" fmla="*/ 1619728 h 2114196"/>
                <a:gd name="connsiteX28" fmla="*/ 835052 w 3129227"/>
                <a:gd name="connsiteY28" fmla="*/ 1625340 h 2114196"/>
                <a:gd name="connsiteX29" fmla="*/ 828182 w 3129227"/>
                <a:gd name="connsiteY29" fmla="*/ 1636957 h 2114196"/>
                <a:gd name="connsiteX30" fmla="*/ 825113 w 3129227"/>
                <a:gd name="connsiteY30" fmla="*/ 1642373 h 2114196"/>
                <a:gd name="connsiteX31" fmla="*/ 704393 w 3129227"/>
                <a:gd name="connsiteY31" fmla="*/ 1731772 h 2114196"/>
                <a:gd name="connsiteX32" fmla="*/ 473620 w 3129227"/>
                <a:gd name="connsiteY32" fmla="*/ 1830131 h 2114196"/>
                <a:gd name="connsiteX33" fmla="*/ 450382 w 3129227"/>
                <a:gd name="connsiteY33" fmla="*/ 1839977 h 2114196"/>
                <a:gd name="connsiteX34" fmla="*/ 374529 w 3129227"/>
                <a:gd name="connsiteY34" fmla="*/ 1859964 h 2114196"/>
                <a:gd name="connsiteX35" fmla="*/ 370436 w 3129227"/>
                <a:gd name="connsiteY35" fmla="*/ 1858881 h 2114196"/>
                <a:gd name="connsiteX36" fmla="*/ 356552 w 3129227"/>
                <a:gd name="connsiteY36" fmla="*/ 1856124 h 2114196"/>
                <a:gd name="connsiteX37" fmla="*/ 219901 w 3129227"/>
                <a:gd name="connsiteY37" fmla="*/ 1723895 h 2114196"/>
                <a:gd name="connsiteX38" fmla="*/ 232470 w 3129227"/>
                <a:gd name="connsiteY38" fmla="*/ 1634990 h 2114196"/>
                <a:gd name="connsiteX39" fmla="*/ 234516 w 3129227"/>
                <a:gd name="connsiteY39" fmla="*/ 1635481 h 2114196"/>
                <a:gd name="connsiteX40" fmla="*/ 244309 w 3129227"/>
                <a:gd name="connsiteY40" fmla="*/ 1634990 h 2114196"/>
                <a:gd name="connsiteX41" fmla="*/ 250154 w 3129227"/>
                <a:gd name="connsiteY41" fmla="*/ 1636072 h 2114196"/>
                <a:gd name="connsiteX42" fmla="*/ 263747 w 3129227"/>
                <a:gd name="connsiteY42" fmla="*/ 1635875 h 2114196"/>
                <a:gd name="connsiteX43" fmla="*/ 292100 w 3129227"/>
                <a:gd name="connsiteY43" fmla="*/ 1628392 h 2114196"/>
                <a:gd name="connsiteX44" fmla="*/ 301307 w 3129227"/>
                <a:gd name="connsiteY44" fmla="*/ 1624256 h 2114196"/>
                <a:gd name="connsiteX45" fmla="*/ 304376 w 3129227"/>
                <a:gd name="connsiteY45" fmla="*/ 1622779 h 2114196"/>
                <a:gd name="connsiteX46" fmla="*/ 322207 w 3129227"/>
                <a:gd name="connsiteY46" fmla="*/ 1614608 h 2114196"/>
                <a:gd name="connsiteX47" fmla="*/ 324545 w 3129227"/>
                <a:gd name="connsiteY47" fmla="*/ 1613919 h 2114196"/>
                <a:gd name="connsiteX48" fmla="*/ 332876 w 3129227"/>
                <a:gd name="connsiteY48" fmla="*/ 1611358 h 2114196"/>
                <a:gd name="connsiteX49" fmla="*/ 525795 w 3129227"/>
                <a:gd name="connsiteY49" fmla="*/ 1541257 h 2114196"/>
                <a:gd name="connsiteX50" fmla="*/ 680717 w 3129227"/>
                <a:gd name="connsiteY50" fmla="*/ 1485531 h 2114196"/>
                <a:gd name="connsiteX51" fmla="*/ 682324 w 3129227"/>
                <a:gd name="connsiteY51" fmla="*/ 1484940 h 2114196"/>
                <a:gd name="connsiteX52" fmla="*/ 690655 w 3129227"/>
                <a:gd name="connsiteY52" fmla="*/ 1481494 h 2114196"/>
                <a:gd name="connsiteX53" fmla="*/ 723246 w 3129227"/>
                <a:gd name="connsiteY53" fmla="*/ 1463575 h 2114196"/>
                <a:gd name="connsiteX54" fmla="*/ 771184 w 3129227"/>
                <a:gd name="connsiteY54" fmla="*/ 1425767 h 2114196"/>
                <a:gd name="connsiteX55" fmla="*/ 772353 w 3129227"/>
                <a:gd name="connsiteY55" fmla="*/ 1425963 h 2114196"/>
                <a:gd name="connsiteX56" fmla="*/ 866766 w 3129227"/>
                <a:gd name="connsiteY56" fmla="*/ 1485333 h 2114196"/>
                <a:gd name="connsiteX57" fmla="*/ 868083 w 3129227"/>
                <a:gd name="connsiteY57" fmla="*/ 1545295 h 2114196"/>
                <a:gd name="connsiteX58" fmla="*/ 854783 w 3129227"/>
                <a:gd name="connsiteY58" fmla="*/ 1581231 h 2114196"/>
                <a:gd name="connsiteX59" fmla="*/ 800852 w 3129227"/>
                <a:gd name="connsiteY59" fmla="*/ 1591570 h 2114196"/>
                <a:gd name="connsiteX60" fmla="*/ 790913 w 3129227"/>
                <a:gd name="connsiteY60" fmla="*/ 1583397 h 2114196"/>
                <a:gd name="connsiteX61" fmla="*/ 789453 w 3129227"/>
                <a:gd name="connsiteY61" fmla="*/ 1579065 h 2114196"/>
                <a:gd name="connsiteX62" fmla="*/ 787261 w 3129227"/>
                <a:gd name="connsiteY62" fmla="*/ 1570696 h 2114196"/>
                <a:gd name="connsiteX63" fmla="*/ 763877 w 3129227"/>
                <a:gd name="connsiteY63" fmla="*/ 1515264 h 2114196"/>
                <a:gd name="connsiteX64" fmla="*/ 739030 w 3129227"/>
                <a:gd name="connsiteY64" fmla="*/ 1453925 h 2114196"/>
                <a:gd name="connsiteX65" fmla="*/ 771184 w 3129227"/>
                <a:gd name="connsiteY65" fmla="*/ 1425767 h 2114196"/>
                <a:gd name="connsiteX66" fmla="*/ 745022 w 3129227"/>
                <a:gd name="connsiteY66" fmla="*/ 1199118 h 2114196"/>
                <a:gd name="connsiteX67" fmla="*/ 775275 w 3129227"/>
                <a:gd name="connsiteY67" fmla="*/ 1224028 h 2114196"/>
                <a:gd name="connsiteX68" fmla="*/ 796613 w 3129227"/>
                <a:gd name="connsiteY68" fmla="*/ 1283790 h 2114196"/>
                <a:gd name="connsiteX69" fmla="*/ 794568 w 3129227"/>
                <a:gd name="connsiteY69" fmla="*/ 1288517 h 2114196"/>
                <a:gd name="connsiteX70" fmla="*/ 770746 w 3129227"/>
                <a:gd name="connsiteY70" fmla="*/ 1340208 h 2114196"/>
                <a:gd name="connsiteX71" fmla="*/ 755691 w 3129227"/>
                <a:gd name="connsiteY71" fmla="*/ 1342965 h 2114196"/>
                <a:gd name="connsiteX72" fmla="*/ 750139 w 3129227"/>
                <a:gd name="connsiteY72" fmla="*/ 1332822 h 2114196"/>
                <a:gd name="connsiteX73" fmla="*/ 735961 w 3129227"/>
                <a:gd name="connsiteY73" fmla="*/ 1208570 h 2114196"/>
                <a:gd name="connsiteX74" fmla="*/ 745022 w 3129227"/>
                <a:gd name="connsiteY74" fmla="*/ 1199118 h 2114196"/>
                <a:gd name="connsiteX75" fmla="*/ 663891 w 3129227"/>
                <a:gd name="connsiteY75" fmla="*/ 1185198 h 2114196"/>
                <a:gd name="connsiteX76" fmla="*/ 718715 w 3129227"/>
                <a:gd name="connsiteY76" fmla="*/ 1188976 h 2114196"/>
                <a:gd name="connsiteX77" fmla="*/ 728508 w 3129227"/>
                <a:gd name="connsiteY77" fmla="*/ 1192226 h 2114196"/>
                <a:gd name="connsiteX78" fmla="*/ 722222 w 3129227"/>
                <a:gd name="connsiteY78" fmla="*/ 1200397 h 2114196"/>
                <a:gd name="connsiteX79" fmla="*/ 734939 w 3129227"/>
                <a:gd name="connsiteY79" fmla="*/ 1338435 h 2114196"/>
                <a:gd name="connsiteX80" fmla="*/ 745608 w 3129227"/>
                <a:gd name="connsiteY80" fmla="*/ 1355664 h 2114196"/>
                <a:gd name="connsiteX81" fmla="*/ 758761 w 3129227"/>
                <a:gd name="connsiteY81" fmla="*/ 1360194 h 2114196"/>
                <a:gd name="connsiteX82" fmla="*/ 737277 w 3129227"/>
                <a:gd name="connsiteY82" fmla="*/ 1390518 h 2114196"/>
                <a:gd name="connsiteX83" fmla="*/ 667417 w 3129227"/>
                <a:gd name="connsiteY83" fmla="*/ 1438861 h 2114196"/>
                <a:gd name="connsiteX84" fmla="*/ 664055 w 3129227"/>
                <a:gd name="connsiteY84" fmla="*/ 1439945 h 2114196"/>
                <a:gd name="connsiteX85" fmla="*/ 509718 w 3129227"/>
                <a:gd name="connsiteY85" fmla="*/ 1495475 h 2114196"/>
                <a:gd name="connsiteX86" fmla="*/ 315483 w 3129227"/>
                <a:gd name="connsiteY86" fmla="*/ 1565773 h 2114196"/>
                <a:gd name="connsiteX87" fmla="*/ 312707 w 3129227"/>
                <a:gd name="connsiteY87" fmla="*/ 1566462 h 2114196"/>
                <a:gd name="connsiteX88" fmla="*/ 298530 w 3129227"/>
                <a:gd name="connsiteY88" fmla="*/ 1571779 h 2114196"/>
                <a:gd name="connsiteX89" fmla="*/ 289323 w 3129227"/>
                <a:gd name="connsiteY89" fmla="*/ 1576111 h 2114196"/>
                <a:gd name="connsiteX90" fmla="*/ 278947 w 3129227"/>
                <a:gd name="connsiteY90" fmla="*/ 1580640 h 2114196"/>
                <a:gd name="connsiteX91" fmla="*/ 275585 w 3129227"/>
                <a:gd name="connsiteY91" fmla="*/ 1582315 h 2114196"/>
                <a:gd name="connsiteX92" fmla="*/ 255709 w 3129227"/>
                <a:gd name="connsiteY92" fmla="*/ 1587532 h 2114196"/>
                <a:gd name="connsiteX93" fmla="*/ 247523 w 3129227"/>
                <a:gd name="connsiteY93" fmla="*/ 1585759 h 2114196"/>
                <a:gd name="connsiteX94" fmla="*/ 238170 w 3129227"/>
                <a:gd name="connsiteY94" fmla="*/ 1586449 h 2114196"/>
                <a:gd name="connsiteX95" fmla="*/ 234954 w 3129227"/>
                <a:gd name="connsiteY95" fmla="*/ 1585563 h 2114196"/>
                <a:gd name="connsiteX96" fmla="*/ 164217 w 3129227"/>
                <a:gd name="connsiteY96" fmla="*/ 1522747 h 2114196"/>
                <a:gd name="connsiteX97" fmla="*/ 125048 w 3129227"/>
                <a:gd name="connsiteY97" fmla="*/ 1353696 h 2114196"/>
                <a:gd name="connsiteX98" fmla="*/ 170210 w 3129227"/>
                <a:gd name="connsiteY98" fmla="*/ 1278180 h 2114196"/>
                <a:gd name="connsiteX99" fmla="*/ 170939 w 3129227"/>
                <a:gd name="connsiteY99" fmla="*/ 1278180 h 2114196"/>
                <a:gd name="connsiteX100" fmla="*/ 187894 w 3129227"/>
                <a:gd name="connsiteY100" fmla="*/ 1276112 h 2114196"/>
                <a:gd name="connsiteX101" fmla="*/ 500658 w 3129227"/>
                <a:gd name="connsiteY101" fmla="*/ 1244900 h 2114196"/>
                <a:gd name="connsiteX102" fmla="*/ 566426 w 3129227"/>
                <a:gd name="connsiteY102" fmla="*/ 1221862 h 2114196"/>
                <a:gd name="connsiteX103" fmla="*/ 594195 w 3129227"/>
                <a:gd name="connsiteY103" fmla="*/ 1207880 h 2114196"/>
                <a:gd name="connsiteX104" fmla="*/ 607933 w 3129227"/>
                <a:gd name="connsiteY104" fmla="*/ 1200791 h 2114196"/>
                <a:gd name="connsiteX105" fmla="*/ 612902 w 3129227"/>
                <a:gd name="connsiteY105" fmla="*/ 1198034 h 2114196"/>
                <a:gd name="connsiteX106" fmla="*/ 663891 w 3129227"/>
                <a:gd name="connsiteY106" fmla="*/ 1185198 h 2114196"/>
                <a:gd name="connsiteX107" fmla="*/ 736839 w 3129227"/>
                <a:gd name="connsiteY107" fmla="*/ 989599 h 2114196"/>
                <a:gd name="connsiteX108" fmla="*/ 753791 w 3129227"/>
                <a:gd name="connsiteY108" fmla="*/ 1029574 h 2114196"/>
                <a:gd name="connsiteX109" fmla="*/ 766215 w 3129227"/>
                <a:gd name="connsiteY109" fmla="*/ 1073684 h 2114196"/>
                <a:gd name="connsiteX110" fmla="*/ 762853 w 3129227"/>
                <a:gd name="connsiteY110" fmla="*/ 1108045 h 2114196"/>
                <a:gd name="connsiteX111" fmla="*/ 752915 w 3129227"/>
                <a:gd name="connsiteY111" fmla="*/ 1116216 h 2114196"/>
                <a:gd name="connsiteX112" fmla="*/ 745899 w 3129227"/>
                <a:gd name="connsiteY112" fmla="*/ 1119071 h 2114196"/>
                <a:gd name="connsiteX113" fmla="*/ 735377 w 3129227"/>
                <a:gd name="connsiteY113" fmla="*/ 1123109 h 2114196"/>
                <a:gd name="connsiteX114" fmla="*/ 730846 w 3129227"/>
                <a:gd name="connsiteY114" fmla="*/ 1125471 h 2114196"/>
                <a:gd name="connsiteX115" fmla="*/ 727339 w 3129227"/>
                <a:gd name="connsiteY115" fmla="*/ 1126850 h 2114196"/>
                <a:gd name="connsiteX116" fmla="*/ 723246 w 3129227"/>
                <a:gd name="connsiteY116" fmla="*/ 1127637 h 2114196"/>
                <a:gd name="connsiteX117" fmla="*/ 713162 w 3129227"/>
                <a:gd name="connsiteY117" fmla="*/ 1129607 h 2114196"/>
                <a:gd name="connsiteX118" fmla="*/ 708193 w 3129227"/>
                <a:gd name="connsiteY118" fmla="*/ 1130690 h 2114196"/>
                <a:gd name="connsiteX119" fmla="*/ 702055 w 3129227"/>
                <a:gd name="connsiteY119" fmla="*/ 1131280 h 2114196"/>
                <a:gd name="connsiteX120" fmla="*/ 689631 w 3129227"/>
                <a:gd name="connsiteY120" fmla="*/ 1132364 h 2114196"/>
                <a:gd name="connsiteX121" fmla="*/ 689924 w 3129227"/>
                <a:gd name="connsiteY121" fmla="*/ 1136301 h 2114196"/>
                <a:gd name="connsiteX122" fmla="*/ 646224 w 3129227"/>
                <a:gd name="connsiteY122" fmla="*/ 1138369 h 2114196"/>
                <a:gd name="connsiteX123" fmla="*/ 643593 w 3129227"/>
                <a:gd name="connsiteY123" fmla="*/ 1127835 h 2114196"/>
                <a:gd name="connsiteX124" fmla="*/ 636431 w 3129227"/>
                <a:gd name="connsiteY124" fmla="*/ 1083528 h 2114196"/>
                <a:gd name="connsiteX125" fmla="*/ 736839 w 3129227"/>
                <a:gd name="connsiteY125" fmla="*/ 989599 h 2114196"/>
                <a:gd name="connsiteX126" fmla="*/ 1459565 w 3129227"/>
                <a:gd name="connsiteY126" fmla="*/ 946335 h 2114196"/>
                <a:gd name="connsiteX127" fmla="*/ 1455910 w 3129227"/>
                <a:gd name="connsiteY127" fmla="*/ 1014079 h 2114196"/>
                <a:gd name="connsiteX128" fmla="*/ 1442588 w 3129227"/>
                <a:gd name="connsiteY128" fmla="*/ 1079687 h 2114196"/>
                <a:gd name="connsiteX129" fmla="*/ 1396606 w 3129227"/>
                <a:gd name="connsiteY129" fmla="*/ 1206791 h 2114196"/>
                <a:gd name="connsiteX130" fmla="*/ 1458274 w 3129227"/>
                <a:gd name="connsiteY130" fmla="*/ 1083775 h 2114196"/>
                <a:gd name="connsiteX131" fmla="*/ 1468373 w 3129227"/>
                <a:gd name="connsiteY131" fmla="*/ 1014946 h 2114196"/>
                <a:gd name="connsiteX132" fmla="*/ 1459565 w 3129227"/>
                <a:gd name="connsiteY132" fmla="*/ 946335 h 2114196"/>
                <a:gd name="connsiteX133" fmla="*/ 251616 w 3129227"/>
                <a:gd name="connsiteY133" fmla="*/ 1284 h 2114196"/>
                <a:gd name="connsiteX134" fmla="*/ 172548 w 3129227"/>
                <a:gd name="connsiteY134" fmla="*/ 73158 h 2114196"/>
                <a:gd name="connsiteX135" fmla="*/ 253954 w 3129227"/>
                <a:gd name="connsiteY135" fmla="*/ 456649 h 2114196"/>
                <a:gd name="connsiteX136" fmla="*/ 387391 w 3129227"/>
                <a:gd name="connsiteY136" fmla="*/ 568202 h 2114196"/>
                <a:gd name="connsiteX137" fmla="*/ 394698 w 3129227"/>
                <a:gd name="connsiteY137" fmla="*/ 572731 h 2114196"/>
                <a:gd name="connsiteX138" fmla="*/ 500658 w 3129227"/>
                <a:gd name="connsiteY138" fmla="*/ 652579 h 2114196"/>
                <a:gd name="connsiteX139" fmla="*/ 506649 w 3129227"/>
                <a:gd name="connsiteY139" fmla="*/ 656026 h 2114196"/>
                <a:gd name="connsiteX140" fmla="*/ 575487 w 3129227"/>
                <a:gd name="connsiteY140" fmla="*/ 697969 h 2114196"/>
                <a:gd name="connsiteX141" fmla="*/ 564964 w 3129227"/>
                <a:gd name="connsiteY141" fmla="*/ 702892 h 2114196"/>
                <a:gd name="connsiteX142" fmla="*/ 513518 w 3129227"/>
                <a:gd name="connsiteY142" fmla="*/ 720516 h 2114196"/>
                <a:gd name="connsiteX143" fmla="*/ 409605 w 3129227"/>
                <a:gd name="connsiteY143" fmla="*/ 758815 h 2114196"/>
                <a:gd name="connsiteX144" fmla="*/ 264185 w 3129227"/>
                <a:gd name="connsiteY144" fmla="*/ 804795 h 2114196"/>
                <a:gd name="connsiteX145" fmla="*/ 87050 w 3129227"/>
                <a:gd name="connsiteY145" fmla="*/ 909554 h 2114196"/>
                <a:gd name="connsiteX146" fmla="*/ 90 w 3129227"/>
                <a:gd name="connsiteY146" fmla="*/ 1100168 h 2114196"/>
                <a:gd name="connsiteX147" fmla="*/ 77988 w 3129227"/>
                <a:gd name="connsiteY147" fmla="*/ 1249627 h 2114196"/>
                <a:gd name="connsiteX148" fmla="*/ 115403 w 3129227"/>
                <a:gd name="connsiteY148" fmla="*/ 1267250 h 2114196"/>
                <a:gd name="connsiteX149" fmla="*/ 76526 w 3129227"/>
                <a:gd name="connsiteY149" fmla="*/ 1354582 h 2114196"/>
                <a:gd name="connsiteX150" fmla="*/ 133525 w 3129227"/>
                <a:gd name="connsiteY150" fmla="*/ 1561048 h 2114196"/>
                <a:gd name="connsiteX151" fmla="*/ 190232 w 3129227"/>
                <a:gd name="connsiteY151" fmla="*/ 1611358 h 2114196"/>
                <a:gd name="connsiteX152" fmla="*/ 173279 w 3129227"/>
                <a:gd name="connsiteY152" fmla="*/ 1738468 h 2114196"/>
                <a:gd name="connsiteX153" fmla="*/ 320892 w 3129227"/>
                <a:gd name="connsiteY153" fmla="*/ 1896591 h 2114196"/>
                <a:gd name="connsiteX154" fmla="*/ 323814 w 3129227"/>
                <a:gd name="connsiteY154" fmla="*/ 1975257 h 2114196"/>
                <a:gd name="connsiteX155" fmla="*/ 478151 w 3129227"/>
                <a:gd name="connsiteY155" fmla="*/ 2102169 h 2114196"/>
                <a:gd name="connsiteX156" fmla="*/ 587909 w 3129227"/>
                <a:gd name="connsiteY156" fmla="*/ 2104335 h 2114196"/>
                <a:gd name="connsiteX157" fmla="*/ 619771 w 3129227"/>
                <a:gd name="connsiteY157" fmla="*/ 2094883 h 2114196"/>
                <a:gd name="connsiteX158" fmla="*/ 651486 w 3129227"/>
                <a:gd name="connsiteY158" fmla="*/ 2089468 h 2114196"/>
                <a:gd name="connsiteX159" fmla="*/ 756422 w 3129227"/>
                <a:gd name="connsiteY159" fmla="*/ 2111622 h 2114196"/>
                <a:gd name="connsiteX160" fmla="*/ 1080148 w 3129227"/>
                <a:gd name="connsiteY160" fmla="*/ 2026259 h 2114196"/>
                <a:gd name="connsiteX161" fmla="*/ 1357396 w 3129227"/>
                <a:gd name="connsiteY161" fmla="*/ 1904958 h 2114196"/>
                <a:gd name="connsiteX162" fmla="*/ 1386189 w 3129227"/>
                <a:gd name="connsiteY162" fmla="*/ 1890289 h 2114196"/>
                <a:gd name="connsiteX163" fmla="*/ 1573700 w 3129227"/>
                <a:gd name="connsiteY163" fmla="*/ 1818317 h 2114196"/>
                <a:gd name="connsiteX164" fmla="*/ 2600999 w 3129227"/>
                <a:gd name="connsiteY164" fmla="*/ 1910571 h 2114196"/>
                <a:gd name="connsiteX165" fmla="*/ 2856326 w 3129227"/>
                <a:gd name="connsiteY165" fmla="*/ 1935088 h 2114196"/>
                <a:gd name="connsiteX166" fmla="*/ 3113962 w 3129227"/>
                <a:gd name="connsiteY166" fmla="*/ 1957939 h 2114196"/>
                <a:gd name="connsiteX167" fmla="*/ 3129227 w 3129227"/>
                <a:gd name="connsiteY167" fmla="*/ 1959178 h 2114196"/>
                <a:gd name="connsiteX168" fmla="*/ 3129227 w 3129227"/>
                <a:gd name="connsiteY168" fmla="*/ 1909974 h 2114196"/>
                <a:gd name="connsiteX169" fmla="*/ 3117786 w 3129227"/>
                <a:gd name="connsiteY169" fmla="*/ 1909003 h 2114196"/>
                <a:gd name="connsiteX170" fmla="*/ 2861003 w 3129227"/>
                <a:gd name="connsiteY170" fmla="*/ 1886055 h 2114196"/>
                <a:gd name="connsiteX171" fmla="*/ 2605968 w 3129227"/>
                <a:gd name="connsiteY171" fmla="*/ 1861540 h 2114196"/>
                <a:gd name="connsiteX172" fmla="*/ 1571362 w 3129227"/>
                <a:gd name="connsiteY172" fmla="*/ 1768990 h 2114196"/>
                <a:gd name="connsiteX173" fmla="*/ 1567124 w 3129227"/>
                <a:gd name="connsiteY173" fmla="*/ 1769679 h 2114196"/>
                <a:gd name="connsiteX174" fmla="*/ 1567124 w 3129227"/>
                <a:gd name="connsiteY174" fmla="*/ 1767906 h 2114196"/>
                <a:gd name="connsiteX175" fmla="*/ 1568002 w 3129227"/>
                <a:gd name="connsiteY175" fmla="*/ 1750085 h 2114196"/>
                <a:gd name="connsiteX176" fmla="*/ 1572240 w 3129227"/>
                <a:gd name="connsiteY176" fmla="*/ 1714149 h 2114196"/>
                <a:gd name="connsiteX177" fmla="*/ 1581009 w 3129227"/>
                <a:gd name="connsiteY177" fmla="*/ 1640600 h 2114196"/>
                <a:gd name="connsiteX178" fmla="*/ 1572824 w 3129227"/>
                <a:gd name="connsiteY178" fmla="*/ 1493506 h 2114196"/>
                <a:gd name="connsiteX179" fmla="*/ 1565517 w 3129227"/>
                <a:gd name="connsiteY179" fmla="*/ 1347493 h 2114196"/>
                <a:gd name="connsiteX180" fmla="*/ 1573555 w 3129227"/>
                <a:gd name="connsiteY180" fmla="*/ 1274733 h 2114196"/>
                <a:gd name="connsiteX181" fmla="*/ 1575017 w 3129227"/>
                <a:gd name="connsiteY181" fmla="*/ 1256518 h 2114196"/>
                <a:gd name="connsiteX182" fmla="*/ 1577793 w 3129227"/>
                <a:gd name="connsiteY182" fmla="*/ 1238402 h 2114196"/>
                <a:gd name="connsiteX183" fmla="*/ 1582762 w 3129227"/>
                <a:gd name="connsiteY183" fmla="*/ 1202072 h 2114196"/>
                <a:gd name="connsiteX184" fmla="*/ 1584517 w 3129227"/>
                <a:gd name="connsiteY184" fmla="*/ 1201481 h 2114196"/>
                <a:gd name="connsiteX185" fmla="*/ 1582617 w 3129227"/>
                <a:gd name="connsiteY185" fmla="*/ 1202072 h 2114196"/>
                <a:gd name="connsiteX186" fmla="*/ 1576478 w 3129227"/>
                <a:gd name="connsiteY186" fmla="*/ 1238204 h 2114196"/>
                <a:gd name="connsiteX187" fmla="*/ 1573117 w 3129227"/>
                <a:gd name="connsiteY187" fmla="*/ 1256025 h 2114196"/>
                <a:gd name="connsiteX188" fmla="*/ 1570924 w 3129227"/>
                <a:gd name="connsiteY188" fmla="*/ 1274339 h 2114196"/>
                <a:gd name="connsiteX189" fmla="*/ 1561133 w 3129227"/>
                <a:gd name="connsiteY189" fmla="*/ 1347297 h 2114196"/>
                <a:gd name="connsiteX190" fmla="*/ 1564347 w 3129227"/>
                <a:gd name="connsiteY190" fmla="*/ 1494391 h 2114196"/>
                <a:gd name="connsiteX191" fmla="*/ 1568440 w 3129227"/>
                <a:gd name="connsiteY191" fmla="*/ 1640207 h 2114196"/>
                <a:gd name="connsiteX192" fmla="*/ 1557917 w 3129227"/>
                <a:gd name="connsiteY192" fmla="*/ 1711983 h 2114196"/>
                <a:gd name="connsiteX193" fmla="*/ 1552509 w 3129227"/>
                <a:gd name="connsiteY193" fmla="*/ 1748805 h 2114196"/>
                <a:gd name="connsiteX194" fmla="*/ 1551193 w 3129227"/>
                <a:gd name="connsiteY194" fmla="*/ 1767710 h 2114196"/>
                <a:gd name="connsiteX195" fmla="*/ 1551193 w 3129227"/>
                <a:gd name="connsiteY195" fmla="*/ 1771845 h 2114196"/>
                <a:gd name="connsiteX196" fmla="*/ 1364265 w 3129227"/>
                <a:gd name="connsiteY196" fmla="*/ 1846673 h 2114196"/>
                <a:gd name="connsiteX197" fmla="*/ 1336060 w 3129227"/>
                <a:gd name="connsiteY197" fmla="*/ 1860851 h 2114196"/>
                <a:gd name="connsiteX198" fmla="*/ 1063486 w 3129227"/>
                <a:gd name="connsiteY198" fmla="*/ 1980181 h 2114196"/>
                <a:gd name="connsiteX199" fmla="*/ 750577 w 3129227"/>
                <a:gd name="connsiteY199" fmla="*/ 2063081 h 2114196"/>
                <a:gd name="connsiteX200" fmla="*/ 681446 w 3129227"/>
                <a:gd name="connsiteY200" fmla="*/ 2050971 h 2114196"/>
                <a:gd name="connsiteX201" fmla="*/ 601648 w 3129227"/>
                <a:gd name="connsiteY201" fmla="*/ 2049298 h 2114196"/>
                <a:gd name="connsiteX202" fmla="*/ 581918 w 3129227"/>
                <a:gd name="connsiteY202" fmla="*/ 2055697 h 2114196"/>
                <a:gd name="connsiteX203" fmla="*/ 489258 w 3129227"/>
                <a:gd name="connsiteY203" fmla="*/ 2054615 h 2114196"/>
                <a:gd name="connsiteX204" fmla="*/ 368829 w 3129227"/>
                <a:gd name="connsiteY204" fmla="*/ 1957044 h 2114196"/>
                <a:gd name="connsiteX205" fmla="*/ 367660 w 3129227"/>
                <a:gd name="connsiteY205" fmla="*/ 1908405 h 2114196"/>
                <a:gd name="connsiteX206" fmla="*/ 367952 w 3129227"/>
                <a:gd name="connsiteY206" fmla="*/ 1908405 h 2114196"/>
                <a:gd name="connsiteX207" fmla="*/ 397183 w 3129227"/>
                <a:gd name="connsiteY207" fmla="*/ 1908405 h 2114196"/>
                <a:gd name="connsiteX208" fmla="*/ 469965 w 3129227"/>
                <a:gd name="connsiteY208" fmla="*/ 1884480 h 2114196"/>
                <a:gd name="connsiteX209" fmla="*/ 491449 w 3129227"/>
                <a:gd name="connsiteY209" fmla="*/ 1875225 h 2114196"/>
                <a:gd name="connsiteX210" fmla="*/ 724561 w 3129227"/>
                <a:gd name="connsiteY210" fmla="*/ 1775881 h 2114196"/>
                <a:gd name="connsiteX211" fmla="*/ 736839 w 3129227"/>
                <a:gd name="connsiteY211" fmla="*/ 1770072 h 2114196"/>
                <a:gd name="connsiteX212" fmla="*/ 787261 w 3129227"/>
                <a:gd name="connsiteY212" fmla="*/ 1795475 h 2114196"/>
                <a:gd name="connsiteX213" fmla="*/ 798513 w 3129227"/>
                <a:gd name="connsiteY213" fmla="*/ 1794589 h 2114196"/>
                <a:gd name="connsiteX214" fmla="*/ 848206 w 3129227"/>
                <a:gd name="connsiteY214" fmla="*/ 1778736 h 2114196"/>
                <a:gd name="connsiteX215" fmla="*/ 848937 w 3129227"/>
                <a:gd name="connsiteY215" fmla="*/ 1783463 h 2114196"/>
                <a:gd name="connsiteX216" fmla="*/ 852006 w 3129227"/>
                <a:gd name="connsiteY216" fmla="*/ 1807289 h 2114196"/>
                <a:gd name="connsiteX217" fmla="*/ 835928 w 3129227"/>
                <a:gd name="connsiteY217" fmla="*/ 1854648 h 2114196"/>
                <a:gd name="connsiteX218" fmla="*/ 803044 w 3129227"/>
                <a:gd name="connsiteY218" fmla="*/ 1898460 h 2114196"/>
                <a:gd name="connsiteX219" fmla="*/ 783022 w 3129227"/>
                <a:gd name="connsiteY219" fmla="*/ 1918743 h 2114196"/>
                <a:gd name="connsiteX220" fmla="*/ 773961 w 3129227"/>
                <a:gd name="connsiteY220" fmla="*/ 1929279 h 2114196"/>
                <a:gd name="connsiteX221" fmla="*/ 763877 w 3129227"/>
                <a:gd name="connsiteY221" fmla="*/ 1936564 h 2114196"/>
                <a:gd name="connsiteX222" fmla="*/ 751015 w 3129227"/>
                <a:gd name="connsiteY222" fmla="*/ 1944735 h 2114196"/>
                <a:gd name="connsiteX223" fmla="*/ 741370 w 3129227"/>
                <a:gd name="connsiteY223" fmla="*/ 1958322 h 2114196"/>
                <a:gd name="connsiteX224" fmla="*/ 736839 w 3129227"/>
                <a:gd name="connsiteY224" fmla="*/ 1987762 h 2114196"/>
                <a:gd name="connsiteX225" fmla="*/ 738739 w 3129227"/>
                <a:gd name="connsiteY225" fmla="*/ 2044769 h 2114196"/>
                <a:gd name="connsiteX226" fmla="*/ 742830 w 3129227"/>
                <a:gd name="connsiteY226" fmla="*/ 1988155 h 2114196"/>
                <a:gd name="connsiteX227" fmla="*/ 749553 w 3129227"/>
                <a:gd name="connsiteY227" fmla="*/ 1962163 h 2114196"/>
                <a:gd name="connsiteX228" fmla="*/ 757299 w 3129227"/>
                <a:gd name="connsiteY228" fmla="*/ 1953301 h 2114196"/>
                <a:gd name="connsiteX229" fmla="*/ 769137 w 3129227"/>
                <a:gd name="connsiteY229" fmla="*/ 1947492 h 2114196"/>
                <a:gd name="connsiteX230" fmla="*/ 782875 w 3129227"/>
                <a:gd name="connsiteY230" fmla="*/ 1939616 h 2114196"/>
                <a:gd name="connsiteX231" fmla="*/ 793399 w 3129227"/>
                <a:gd name="connsiteY231" fmla="*/ 1929672 h 2114196"/>
                <a:gd name="connsiteX232" fmla="*/ 815468 w 3129227"/>
                <a:gd name="connsiteY232" fmla="*/ 1911654 h 2114196"/>
                <a:gd name="connsiteX233" fmla="*/ 855659 w 3129227"/>
                <a:gd name="connsiteY233" fmla="*/ 1868431 h 2114196"/>
                <a:gd name="connsiteX234" fmla="*/ 881674 w 3129227"/>
                <a:gd name="connsiteY234" fmla="*/ 1810931 h 2114196"/>
                <a:gd name="connsiteX235" fmla="*/ 881383 w 3129227"/>
                <a:gd name="connsiteY235" fmla="*/ 1778245 h 2114196"/>
                <a:gd name="connsiteX236" fmla="*/ 880943 w 3129227"/>
                <a:gd name="connsiteY236" fmla="*/ 1773518 h 2114196"/>
                <a:gd name="connsiteX237" fmla="*/ 885474 w 3129227"/>
                <a:gd name="connsiteY237" fmla="*/ 1769876 h 2114196"/>
                <a:gd name="connsiteX238" fmla="*/ 904474 w 3129227"/>
                <a:gd name="connsiteY238" fmla="*/ 1733545 h 2114196"/>
                <a:gd name="connsiteX239" fmla="*/ 898628 w 3129227"/>
                <a:gd name="connsiteY239" fmla="*/ 1694852 h 2114196"/>
                <a:gd name="connsiteX240" fmla="*/ 877143 w 3129227"/>
                <a:gd name="connsiteY240" fmla="*/ 1666889 h 2114196"/>
                <a:gd name="connsiteX241" fmla="*/ 875755 w 3129227"/>
                <a:gd name="connsiteY241" fmla="*/ 1665019 h 2114196"/>
                <a:gd name="connsiteX242" fmla="*/ 875683 w 3129227"/>
                <a:gd name="connsiteY242" fmla="*/ 1664921 h 2114196"/>
                <a:gd name="connsiteX243" fmla="*/ 872174 w 3129227"/>
                <a:gd name="connsiteY243" fmla="*/ 1661474 h 2114196"/>
                <a:gd name="connsiteX244" fmla="*/ 870274 w 3129227"/>
                <a:gd name="connsiteY244" fmla="*/ 1660194 h 2114196"/>
                <a:gd name="connsiteX245" fmla="*/ 873635 w 3129227"/>
                <a:gd name="connsiteY245" fmla="*/ 1654187 h 2114196"/>
                <a:gd name="connsiteX246" fmla="*/ 873928 w 3129227"/>
                <a:gd name="connsiteY246" fmla="*/ 1654187 h 2114196"/>
                <a:gd name="connsiteX247" fmla="*/ 882990 w 3129227"/>
                <a:gd name="connsiteY247" fmla="*/ 1642177 h 2114196"/>
                <a:gd name="connsiteX248" fmla="*/ 885766 w 3129227"/>
                <a:gd name="connsiteY248" fmla="*/ 1634791 h 2114196"/>
                <a:gd name="connsiteX249" fmla="*/ 887081 w 3129227"/>
                <a:gd name="connsiteY249" fmla="*/ 1631345 h 2114196"/>
                <a:gd name="connsiteX250" fmla="*/ 899943 w 3129227"/>
                <a:gd name="connsiteY250" fmla="*/ 1596491 h 2114196"/>
                <a:gd name="connsiteX251" fmla="*/ 910904 w 3129227"/>
                <a:gd name="connsiteY251" fmla="*/ 1566462 h 2114196"/>
                <a:gd name="connsiteX252" fmla="*/ 908274 w 3129227"/>
                <a:gd name="connsiteY252" fmla="*/ 1462098 h 2114196"/>
                <a:gd name="connsiteX253" fmla="*/ 801144 w 3129227"/>
                <a:gd name="connsiteY253" fmla="*/ 1382740 h 2114196"/>
                <a:gd name="connsiteX254" fmla="*/ 833737 w 3129227"/>
                <a:gd name="connsiteY254" fmla="*/ 1320810 h 2114196"/>
                <a:gd name="connsiteX255" fmla="*/ 835637 w 3129227"/>
                <a:gd name="connsiteY255" fmla="*/ 1323371 h 2114196"/>
                <a:gd name="connsiteX256" fmla="*/ 846013 w 3129227"/>
                <a:gd name="connsiteY256" fmla="*/ 1334399 h 2114196"/>
                <a:gd name="connsiteX257" fmla="*/ 857121 w 3129227"/>
                <a:gd name="connsiteY257" fmla="*/ 1344243 h 2114196"/>
                <a:gd name="connsiteX258" fmla="*/ 908566 w 3129227"/>
                <a:gd name="connsiteY258" fmla="*/ 1372008 h 2114196"/>
                <a:gd name="connsiteX259" fmla="*/ 1021541 w 3129227"/>
                <a:gd name="connsiteY259" fmla="*/ 1388747 h 2114196"/>
                <a:gd name="connsiteX260" fmla="*/ 1241938 w 3129227"/>
                <a:gd name="connsiteY260" fmla="*/ 1341486 h 2114196"/>
                <a:gd name="connsiteX261" fmla="*/ 1021541 w 3129227"/>
                <a:gd name="connsiteY261" fmla="*/ 1380574 h 2114196"/>
                <a:gd name="connsiteX262" fmla="*/ 912804 w 3129227"/>
                <a:gd name="connsiteY262" fmla="*/ 1360587 h 2114196"/>
                <a:gd name="connsiteX263" fmla="*/ 866183 w 3129227"/>
                <a:gd name="connsiteY263" fmla="*/ 1333315 h 2114196"/>
                <a:gd name="connsiteX264" fmla="*/ 847766 w 3129227"/>
                <a:gd name="connsiteY264" fmla="*/ 1314116 h 2114196"/>
                <a:gd name="connsiteX265" fmla="*/ 840606 w 3129227"/>
                <a:gd name="connsiteY265" fmla="*/ 1302989 h 2114196"/>
                <a:gd name="connsiteX266" fmla="*/ 842944 w 3129227"/>
                <a:gd name="connsiteY266" fmla="*/ 1296295 h 2114196"/>
                <a:gd name="connsiteX267" fmla="*/ 813568 w 3129227"/>
                <a:gd name="connsiteY267" fmla="*/ 1195376 h 2114196"/>
                <a:gd name="connsiteX268" fmla="*/ 769284 w 3129227"/>
                <a:gd name="connsiteY268" fmla="*/ 1157568 h 2114196"/>
                <a:gd name="connsiteX269" fmla="*/ 773522 w 3129227"/>
                <a:gd name="connsiteY269" fmla="*/ 1155402 h 2114196"/>
                <a:gd name="connsiteX270" fmla="*/ 799099 w 3129227"/>
                <a:gd name="connsiteY270" fmla="*/ 1129607 h 2114196"/>
                <a:gd name="connsiteX271" fmla="*/ 804506 w 3129227"/>
                <a:gd name="connsiteY271" fmla="*/ 1066987 h 2114196"/>
                <a:gd name="connsiteX272" fmla="*/ 786968 w 3129227"/>
                <a:gd name="connsiteY272" fmla="*/ 1016282 h 2114196"/>
                <a:gd name="connsiteX273" fmla="*/ 764168 w 3129227"/>
                <a:gd name="connsiteY273" fmla="*/ 970696 h 2114196"/>
                <a:gd name="connsiteX274" fmla="*/ 752915 w 3129227"/>
                <a:gd name="connsiteY274" fmla="*/ 949135 h 2114196"/>
                <a:gd name="connsiteX275" fmla="*/ 735961 w 3129227"/>
                <a:gd name="connsiteY275" fmla="*/ 924816 h 2114196"/>
                <a:gd name="connsiteX276" fmla="*/ 687439 w 3129227"/>
                <a:gd name="connsiteY276" fmla="*/ 896065 h 2114196"/>
                <a:gd name="connsiteX277" fmla="*/ 657186 w 3129227"/>
                <a:gd name="connsiteY277" fmla="*/ 889764 h 2114196"/>
                <a:gd name="connsiteX278" fmla="*/ 656017 w 3129227"/>
                <a:gd name="connsiteY278" fmla="*/ 887401 h 2114196"/>
                <a:gd name="connsiteX279" fmla="*/ 648562 w 3129227"/>
                <a:gd name="connsiteY279" fmla="*/ 873027 h 2114196"/>
                <a:gd name="connsiteX280" fmla="*/ 643009 w 3129227"/>
                <a:gd name="connsiteY280" fmla="*/ 857963 h 2114196"/>
                <a:gd name="connsiteX281" fmla="*/ 638186 w 3129227"/>
                <a:gd name="connsiteY281" fmla="*/ 841815 h 2114196"/>
                <a:gd name="connsiteX282" fmla="*/ 634531 w 3129227"/>
                <a:gd name="connsiteY282" fmla="*/ 825668 h 2114196"/>
                <a:gd name="connsiteX283" fmla="*/ 631171 w 3129227"/>
                <a:gd name="connsiteY283" fmla="*/ 809324 h 2114196"/>
                <a:gd name="connsiteX284" fmla="*/ 633217 w 3129227"/>
                <a:gd name="connsiteY284" fmla="*/ 776243 h 2114196"/>
                <a:gd name="connsiteX285" fmla="*/ 634971 w 3129227"/>
                <a:gd name="connsiteY285" fmla="*/ 775553 h 2114196"/>
                <a:gd name="connsiteX286" fmla="*/ 633217 w 3129227"/>
                <a:gd name="connsiteY286" fmla="*/ 776046 h 2114196"/>
                <a:gd name="connsiteX287" fmla="*/ 627224 w 3129227"/>
                <a:gd name="connsiteY287" fmla="*/ 809324 h 2114196"/>
                <a:gd name="connsiteX288" fmla="*/ 628686 w 3129227"/>
                <a:gd name="connsiteY288" fmla="*/ 826357 h 2114196"/>
                <a:gd name="connsiteX289" fmla="*/ 630440 w 3129227"/>
                <a:gd name="connsiteY289" fmla="*/ 843292 h 2114196"/>
                <a:gd name="connsiteX290" fmla="*/ 633217 w 3129227"/>
                <a:gd name="connsiteY290" fmla="*/ 859931 h 2114196"/>
                <a:gd name="connsiteX291" fmla="*/ 637309 w 3129227"/>
                <a:gd name="connsiteY291" fmla="*/ 876866 h 2114196"/>
                <a:gd name="connsiteX292" fmla="*/ 641255 w 3129227"/>
                <a:gd name="connsiteY292" fmla="*/ 888090 h 2114196"/>
                <a:gd name="connsiteX293" fmla="*/ 635262 w 3129227"/>
                <a:gd name="connsiteY293" fmla="*/ 887598 h 2114196"/>
                <a:gd name="connsiteX294" fmla="*/ 533835 w 3129227"/>
                <a:gd name="connsiteY294" fmla="*/ 897542 h 2114196"/>
                <a:gd name="connsiteX295" fmla="*/ 530180 w 3129227"/>
                <a:gd name="connsiteY295" fmla="*/ 898428 h 2114196"/>
                <a:gd name="connsiteX296" fmla="*/ 524773 w 3129227"/>
                <a:gd name="connsiteY296" fmla="*/ 891733 h 2114196"/>
                <a:gd name="connsiteX297" fmla="*/ 513518 w 3129227"/>
                <a:gd name="connsiteY297" fmla="*/ 878835 h 2114196"/>
                <a:gd name="connsiteX298" fmla="*/ 490135 w 3129227"/>
                <a:gd name="connsiteY298" fmla="*/ 854122 h 2114196"/>
                <a:gd name="connsiteX299" fmla="*/ 463534 w 3129227"/>
                <a:gd name="connsiteY299" fmla="*/ 831969 h 2114196"/>
                <a:gd name="connsiteX300" fmla="*/ 431674 w 3129227"/>
                <a:gd name="connsiteY300" fmla="*/ 820352 h 2114196"/>
                <a:gd name="connsiteX301" fmla="*/ 461636 w 3129227"/>
                <a:gd name="connsiteY301" fmla="*/ 835416 h 2114196"/>
                <a:gd name="connsiteX302" fmla="*/ 483996 w 3129227"/>
                <a:gd name="connsiteY302" fmla="*/ 859045 h 2114196"/>
                <a:gd name="connsiteX303" fmla="*/ 503873 w 3129227"/>
                <a:gd name="connsiteY303" fmla="*/ 886121 h 2114196"/>
                <a:gd name="connsiteX304" fmla="*/ 513373 w 3129227"/>
                <a:gd name="connsiteY304" fmla="*/ 899906 h 2114196"/>
                <a:gd name="connsiteX305" fmla="*/ 514687 w 3129227"/>
                <a:gd name="connsiteY305" fmla="*/ 902072 h 2114196"/>
                <a:gd name="connsiteX306" fmla="*/ 437082 w 3129227"/>
                <a:gd name="connsiteY306" fmla="*/ 924421 h 2114196"/>
                <a:gd name="connsiteX307" fmla="*/ 431674 w 3129227"/>
                <a:gd name="connsiteY307" fmla="*/ 926391 h 2114196"/>
                <a:gd name="connsiteX308" fmla="*/ 408291 w 3129227"/>
                <a:gd name="connsiteY308" fmla="*/ 870861 h 2114196"/>
                <a:gd name="connsiteX309" fmla="*/ 388705 w 3129227"/>
                <a:gd name="connsiteY309" fmla="*/ 847624 h 2114196"/>
                <a:gd name="connsiteX310" fmla="*/ 377598 w 3129227"/>
                <a:gd name="connsiteY310" fmla="*/ 837483 h 2114196"/>
                <a:gd name="connsiteX311" fmla="*/ 366198 w 3129227"/>
                <a:gd name="connsiteY311" fmla="*/ 828032 h 2114196"/>
                <a:gd name="connsiteX312" fmla="*/ 376136 w 3129227"/>
                <a:gd name="connsiteY312" fmla="*/ 839058 h 2114196"/>
                <a:gd name="connsiteX313" fmla="*/ 385783 w 3129227"/>
                <a:gd name="connsiteY313" fmla="*/ 850479 h 2114196"/>
                <a:gd name="connsiteX314" fmla="*/ 401422 w 3129227"/>
                <a:gd name="connsiteY314" fmla="*/ 875193 h 2114196"/>
                <a:gd name="connsiteX315" fmla="*/ 415891 w 3129227"/>
                <a:gd name="connsiteY315" fmla="*/ 926784 h 2114196"/>
                <a:gd name="connsiteX316" fmla="*/ 394552 w 3129227"/>
                <a:gd name="connsiteY316" fmla="*/ 917529 h 2114196"/>
                <a:gd name="connsiteX317" fmla="*/ 348369 w 3129227"/>
                <a:gd name="connsiteY317" fmla="*/ 898428 h 2114196"/>
                <a:gd name="connsiteX318" fmla="*/ 324545 w 3129227"/>
                <a:gd name="connsiteY318" fmla="*/ 890651 h 2114196"/>
                <a:gd name="connsiteX319" fmla="*/ 299407 w 3129227"/>
                <a:gd name="connsiteY319" fmla="*/ 887894 h 2114196"/>
                <a:gd name="connsiteX320" fmla="*/ 274416 w 3129227"/>
                <a:gd name="connsiteY320" fmla="*/ 887205 h 2114196"/>
                <a:gd name="connsiteX321" fmla="*/ 249716 w 3129227"/>
                <a:gd name="connsiteY321" fmla="*/ 890453 h 2114196"/>
                <a:gd name="connsiteX322" fmla="*/ 274416 w 3129227"/>
                <a:gd name="connsiteY322" fmla="*/ 888681 h 2114196"/>
                <a:gd name="connsiteX323" fmla="*/ 299114 w 3129227"/>
                <a:gd name="connsiteY323" fmla="*/ 890847 h 2114196"/>
                <a:gd name="connsiteX324" fmla="*/ 346029 w 3129227"/>
                <a:gd name="connsiteY324" fmla="*/ 903942 h 2114196"/>
                <a:gd name="connsiteX325" fmla="*/ 390460 w 3129227"/>
                <a:gd name="connsiteY325" fmla="*/ 925701 h 2114196"/>
                <a:gd name="connsiteX326" fmla="*/ 412967 w 3129227"/>
                <a:gd name="connsiteY326" fmla="*/ 937123 h 2114196"/>
                <a:gd name="connsiteX327" fmla="*/ 428020 w 3129227"/>
                <a:gd name="connsiteY327" fmla="*/ 939485 h 2114196"/>
                <a:gd name="connsiteX328" fmla="*/ 441027 w 3129227"/>
                <a:gd name="connsiteY328" fmla="*/ 936039 h 2114196"/>
                <a:gd name="connsiteX329" fmla="*/ 528865 w 3129227"/>
                <a:gd name="connsiteY329" fmla="*/ 916938 h 2114196"/>
                <a:gd name="connsiteX330" fmla="*/ 529011 w 3129227"/>
                <a:gd name="connsiteY330" fmla="*/ 917923 h 2114196"/>
                <a:gd name="connsiteX331" fmla="*/ 532518 w 3129227"/>
                <a:gd name="connsiteY331" fmla="*/ 916248 h 2114196"/>
                <a:gd name="connsiteX332" fmla="*/ 537195 w 3129227"/>
                <a:gd name="connsiteY332" fmla="*/ 915363 h 2114196"/>
                <a:gd name="connsiteX333" fmla="*/ 633948 w 3129227"/>
                <a:gd name="connsiteY333" fmla="*/ 911720 h 2114196"/>
                <a:gd name="connsiteX334" fmla="*/ 714039 w 3129227"/>
                <a:gd name="connsiteY334" fmla="*/ 945097 h 2114196"/>
                <a:gd name="connsiteX335" fmla="*/ 724415 w 3129227"/>
                <a:gd name="connsiteY335" fmla="*/ 962032 h 2114196"/>
                <a:gd name="connsiteX336" fmla="*/ 730115 w 3129227"/>
                <a:gd name="connsiteY336" fmla="*/ 974930 h 2114196"/>
                <a:gd name="connsiteX337" fmla="*/ 620355 w 3129227"/>
                <a:gd name="connsiteY337" fmla="*/ 1083528 h 2114196"/>
                <a:gd name="connsiteX338" fmla="*/ 628102 w 3129227"/>
                <a:gd name="connsiteY338" fmla="*/ 1132364 h 2114196"/>
                <a:gd name="connsiteX339" fmla="*/ 630440 w 3129227"/>
                <a:gd name="connsiteY339" fmla="*/ 1141619 h 2114196"/>
                <a:gd name="connsiteX340" fmla="*/ 592295 w 3129227"/>
                <a:gd name="connsiteY340" fmla="*/ 1154122 h 2114196"/>
                <a:gd name="connsiteX341" fmla="*/ 582795 w 3129227"/>
                <a:gd name="connsiteY341" fmla="*/ 1159538 h 2114196"/>
                <a:gd name="connsiteX342" fmla="*/ 577387 w 3129227"/>
                <a:gd name="connsiteY342" fmla="*/ 1162491 h 2114196"/>
                <a:gd name="connsiteX343" fmla="*/ 542018 w 3129227"/>
                <a:gd name="connsiteY343" fmla="*/ 1180115 h 2114196"/>
                <a:gd name="connsiteX344" fmla="*/ 497735 w 3129227"/>
                <a:gd name="connsiteY344" fmla="*/ 1196656 h 2114196"/>
                <a:gd name="connsiteX345" fmla="*/ 182194 w 3129227"/>
                <a:gd name="connsiteY345" fmla="*/ 1228064 h 2114196"/>
                <a:gd name="connsiteX346" fmla="*/ 163925 w 3129227"/>
                <a:gd name="connsiteY346" fmla="*/ 1230230 h 2114196"/>
                <a:gd name="connsiteX347" fmla="*/ 162317 w 3129227"/>
                <a:gd name="connsiteY347" fmla="*/ 1230428 h 2114196"/>
                <a:gd name="connsiteX348" fmla="*/ 154132 w 3129227"/>
                <a:gd name="connsiteY348" fmla="*/ 1229442 h 2114196"/>
                <a:gd name="connsiteX349" fmla="*/ 153841 w 3129227"/>
                <a:gd name="connsiteY349" fmla="*/ 1232396 h 2114196"/>
                <a:gd name="connsiteX350" fmla="*/ 97572 w 3129227"/>
                <a:gd name="connsiteY350" fmla="*/ 1204631 h 2114196"/>
                <a:gd name="connsiteX351" fmla="*/ 48612 w 3129227"/>
                <a:gd name="connsiteY351" fmla="*/ 1098002 h 2114196"/>
                <a:gd name="connsiteX352" fmla="*/ 126365 w 3129227"/>
                <a:gd name="connsiteY352" fmla="*/ 937714 h 2114196"/>
                <a:gd name="connsiteX353" fmla="*/ 275438 w 3129227"/>
                <a:gd name="connsiteY353" fmla="*/ 851760 h 2114196"/>
                <a:gd name="connsiteX354" fmla="*/ 430798 w 3129227"/>
                <a:gd name="connsiteY354" fmla="*/ 802038 h 2114196"/>
                <a:gd name="connsiteX355" fmla="*/ 528426 w 3129227"/>
                <a:gd name="connsiteY355" fmla="*/ 766593 h 2114196"/>
                <a:gd name="connsiteX356" fmla="*/ 583818 w 3129227"/>
                <a:gd name="connsiteY356" fmla="*/ 747394 h 2114196"/>
                <a:gd name="connsiteX357" fmla="*/ 626640 w 3129227"/>
                <a:gd name="connsiteY357" fmla="*/ 688714 h 2114196"/>
                <a:gd name="connsiteX358" fmla="*/ 731722 w 3129227"/>
                <a:gd name="connsiteY358" fmla="*/ 644605 h 2114196"/>
                <a:gd name="connsiteX359" fmla="*/ 834613 w 3129227"/>
                <a:gd name="connsiteY359" fmla="*/ 558356 h 2114196"/>
                <a:gd name="connsiteX360" fmla="*/ 727631 w 3129227"/>
                <a:gd name="connsiteY360" fmla="*/ 637712 h 2114196"/>
                <a:gd name="connsiteX361" fmla="*/ 620355 w 3129227"/>
                <a:gd name="connsiteY361" fmla="*/ 674241 h 2114196"/>
                <a:gd name="connsiteX362" fmla="*/ 530326 w 3129227"/>
                <a:gd name="connsiteY362" fmla="*/ 613393 h 2114196"/>
                <a:gd name="connsiteX363" fmla="*/ 524335 w 3129227"/>
                <a:gd name="connsiteY363" fmla="*/ 610145 h 2114196"/>
                <a:gd name="connsiteX364" fmla="*/ 434451 w 3129227"/>
                <a:gd name="connsiteY364" fmla="*/ 544769 h 2114196"/>
                <a:gd name="connsiteX365" fmla="*/ 422760 w 3129227"/>
                <a:gd name="connsiteY365" fmla="*/ 533152 h 2114196"/>
                <a:gd name="connsiteX366" fmla="*/ 493789 w 3129227"/>
                <a:gd name="connsiteY366" fmla="*/ 475159 h 2114196"/>
                <a:gd name="connsiteX367" fmla="*/ 533835 w 3129227"/>
                <a:gd name="connsiteY367" fmla="*/ 429475 h 2114196"/>
                <a:gd name="connsiteX368" fmla="*/ 553711 w 3129227"/>
                <a:gd name="connsiteY368" fmla="*/ 406731 h 2114196"/>
                <a:gd name="connsiteX369" fmla="*/ 563795 w 3129227"/>
                <a:gd name="connsiteY369" fmla="*/ 395507 h 2114196"/>
                <a:gd name="connsiteX370" fmla="*/ 572271 w 3129227"/>
                <a:gd name="connsiteY370" fmla="*/ 383102 h 2114196"/>
                <a:gd name="connsiteX371" fmla="*/ 563064 w 3129227"/>
                <a:gd name="connsiteY371" fmla="*/ 394918 h 2114196"/>
                <a:gd name="connsiteX372" fmla="*/ 552249 w 3129227"/>
                <a:gd name="connsiteY372" fmla="*/ 405451 h 2114196"/>
                <a:gd name="connsiteX373" fmla="*/ 530764 w 3129227"/>
                <a:gd name="connsiteY373" fmla="*/ 426718 h 2114196"/>
                <a:gd name="connsiteX374" fmla="*/ 487942 w 3129227"/>
                <a:gd name="connsiteY374" fmla="*/ 469351 h 2114196"/>
                <a:gd name="connsiteX375" fmla="*/ 407705 w 3129227"/>
                <a:gd name="connsiteY375" fmla="*/ 523897 h 2114196"/>
                <a:gd name="connsiteX376" fmla="*/ 288592 w 3129227"/>
                <a:gd name="connsiteY376" fmla="*/ 422683 h 2114196"/>
                <a:gd name="connsiteX377" fmla="*/ 218147 w 3129227"/>
                <a:gd name="connsiteY377" fmla="*/ 89895 h 2114196"/>
                <a:gd name="connsiteX378" fmla="*/ 256147 w 3129227"/>
                <a:gd name="connsiteY378" fmla="*/ 49921 h 2114196"/>
                <a:gd name="connsiteX379" fmla="*/ 368098 w 3129227"/>
                <a:gd name="connsiteY379" fmla="*/ 117858 h 2114196"/>
                <a:gd name="connsiteX380" fmla="*/ 382129 w 3129227"/>
                <a:gd name="connsiteY380" fmla="*/ 144934 h 2114196"/>
                <a:gd name="connsiteX381" fmla="*/ 549473 w 3129227"/>
                <a:gd name="connsiteY381" fmla="*/ 290846 h 2114196"/>
                <a:gd name="connsiteX382" fmla="*/ 614364 w 3129227"/>
                <a:gd name="connsiteY382" fmla="*/ 330329 h 2114196"/>
                <a:gd name="connsiteX383" fmla="*/ 907835 w 3129227"/>
                <a:gd name="connsiteY383" fmla="*/ 488057 h 2114196"/>
                <a:gd name="connsiteX384" fmla="*/ 1066701 w 3129227"/>
                <a:gd name="connsiteY384" fmla="*/ 582182 h 2114196"/>
                <a:gd name="connsiteX385" fmla="*/ 1097394 w 3129227"/>
                <a:gd name="connsiteY385" fmla="*/ 608470 h 2114196"/>
                <a:gd name="connsiteX386" fmla="*/ 1216652 w 3129227"/>
                <a:gd name="connsiteY386" fmla="*/ 710670 h 2114196"/>
                <a:gd name="connsiteX387" fmla="*/ 1443042 w 3129227"/>
                <a:gd name="connsiteY387" fmla="*/ 902072 h 2114196"/>
                <a:gd name="connsiteX388" fmla="*/ 1905903 w 3129227"/>
                <a:gd name="connsiteY388" fmla="*/ 975423 h 2114196"/>
                <a:gd name="connsiteX389" fmla="*/ 3032877 w 3129227"/>
                <a:gd name="connsiteY389" fmla="*/ 952383 h 2114196"/>
                <a:gd name="connsiteX390" fmla="*/ 3031707 w 3129227"/>
                <a:gd name="connsiteY390" fmla="*/ 903745 h 2114196"/>
                <a:gd name="connsiteX391" fmla="*/ 1907657 w 3129227"/>
                <a:gd name="connsiteY391" fmla="*/ 926784 h 2114196"/>
                <a:gd name="connsiteX392" fmla="*/ 1472273 w 3129227"/>
                <a:gd name="connsiteY392" fmla="*/ 862886 h 2114196"/>
                <a:gd name="connsiteX393" fmla="*/ 1248807 w 3129227"/>
                <a:gd name="connsiteY393" fmla="*/ 673846 h 2114196"/>
                <a:gd name="connsiteX394" fmla="*/ 1127939 w 3129227"/>
                <a:gd name="connsiteY394" fmla="*/ 570172 h 2114196"/>
                <a:gd name="connsiteX395" fmla="*/ 1099294 w 3129227"/>
                <a:gd name="connsiteY395" fmla="*/ 545851 h 2114196"/>
                <a:gd name="connsiteX396" fmla="*/ 922304 w 3129227"/>
                <a:gd name="connsiteY396" fmla="*/ 441585 h 2114196"/>
                <a:gd name="connsiteX397" fmla="*/ 640524 w 3129227"/>
                <a:gd name="connsiteY397" fmla="*/ 289271 h 2114196"/>
                <a:gd name="connsiteX398" fmla="*/ 572418 w 3129227"/>
                <a:gd name="connsiteY398" fmla="*/ 247821 h 2114196"/>
                <a:gd name="connsiteX399" fmla="*/ 424805 w 3129227"/>
                <a:gd name="connsiteY399" fmla="*/ 121106 h 2114196"/>
                <a:gd name="connsiteX400" fmla="*/ 412236 w 3129227"/>
                <a:gd name="connsiteY400" fmla="*/ 96393 h 2114196"/>
                <a:gd name="connsiteX401" fmla="*/ 251616 w 3129227"/>
                <a:gd name="connsiteY401" fmla="*/ 1284 h 2114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</a:cxnLst>
              <a:rect l="l" t="t" r="r" b="b"/>
              <a:pathLst>
                <a:path w="3129227" h="2114196">
                  <a:moveTo>
                    <a:pt x="840459" y="1701053"/>
                  </a:moveTo>
                  <a:lnTo>
                    <a:pt x="843237" y="1701251"/>
                  </a:lnTo>
                  <a:cubicBezTo>
                    <a:pt x="844697" y="1701448"/>
                    <a:pt x="847766" y="1701448"/>
                    <a:pt x="849228" y="1701448"/>
                  </a:cubicBezTo>
                  <a:cubicBezTo>
                    <a:pt x="849375" y="1701743"/>
                    <a:pt x="849666" y="1701939"/>
                    <a:pt x="850106" y="1702137"/>
                  </a:cubicBezTo>
                  <a:cubicBezTo>
                    <a:pt x="854344" y="1704303"/>
                    <a:pt x="858435" y="1708142"/>
                    <a:pt x="861652" y="1713065"/>
                  </a:cubicBezTo>
                  <a:cubicBezTo>
                    <a:pt x="867644" y="1723601"/>
                    <a:pt x="867935" y="1736302"/>
                    <a:pt x="861213" y="1743686"/>
                  </a:cubicBezTo>
                  <a:cubicBezTo>
                    <a:pt x="860190" y="1744670"/>
                    <a:pt x="859897" y="1745359"/>
                    <a:pt x="857997" y="1746639"/>
                  </a:cubicBezTo>
                  <a:cubicBezTo>
                    <a:pt x="857121" y="1747525"/>
                    <a:pt x="855075" y="1748609"/>
                    <a:pt x="851421" y="1752941"/>
                  </a:cubicBezTo>
                  <a:cubicBezTo>
                    <a:pt x="849666" y="1755303"/>
                    <a:pt x="848790" y="1757667"/>
                    <a:pt x="848206" y="1759735"/>
                  </a:cubicBezTo>
                  <a:lnTo>
                    <a:pt x="847766" y="1760030"/>
                  </a:lnTo>
                  <a:cubicBezTo>
                    <a:pt x="832421" y="1772042"/>
                    <a:pt x="805091" y="1778934"/>
                    <a:pt x="787113" y="1779327"/>
                  </a:cubicBezTo>
                  <a:cubicBezTo>
                    <a:pt x="772646" y="1779524"/>
                    <a:pt x="761391" y="1774404"/>
                    <a:pt x="751891" y="1762787"/>
                  </a:cubicBezTo>
                  <a:cubicBezTo>
                    <a:pt x="783022" y="1747328"/>
                    <a:pt x="814444" y="1728129"/>
                    <a:pt x="840459" y="1701053"/>
                  </a:cubicBezTo>
                  <a:close/>
                  <a:moveTo>
                    <a:pt x="842506" y="1698691"/>
                  </a:moveTo>
                  <a:lnTo>
                    <a:pt x="842944" y="1700168"/>
                  </a:lnTo>
                  <a:cubicBezTo>
                    <a:pt x="842068" y="1700364"/>
                    <a:pt x="841628" y="1700660"/>
                    <a:pt x="840897" y="1700660"/>
                  </a:cubicBezTo>
                  <a:cubicBezTo>
                    <a:pt x="841483" y="1699971"/>
                    <a:pt x="841921" y="1699380"/>
                    <a:pt x="842506" y="1698691"/>
                  </a:cubicBezTo>
                  <a:close/>
                  <a:moveTo>
                    <a:pt x="723246" y="1463575"/>
                  </a:moveTo>
                  <a:cubicBezTo>
                    <a:pt x="727191" y="1483167"/>
                    <a:pt x="738739" y="1503843"/>
                    <a:pt x="749261" y="1522944"/>
                  </a:cubicBezTo>
                  <a:cubicBezTo>
                    <a:pt x="759637" y="1541454"/>
                    <a:pt x="769430" y="1558684"/>
                    <a:pt x="770746" y="1571976"/>
                  </a:cubicBezTo>
                  <a:cubicBezTo>
                    <a:pt x="771184" y="1576997"/>
                    <a:pt x="772791" y="1580640"/>
                    <a:pt x="773815" y="1584283"/>
                  </a:cubicBezTo>
                  <a:lnTo>
                    <a:pt x="775130" y="1588124"/>
                  </a:lnTo>
                  <a:cubicBezTo>
                    <a:pt x="777175" y="1594818"/>
                    <a:pt x="782584" y="1603384"/>
                    <a:pt x="796175" y="1607026"/>
                  </a:cubicBezTo>
                  <a:cubicBezTo>
                    <a:pt x="803191" y="1608996"/>
                    <a:pt x="811813" y="1609192"/>
                    <a:pt x="820875" y="1608110"/>
                  </a:cubicBezTo>
                  <a:cubicBezTo>
                    <a:pt x="829644" y="1607026"/>
                    <a:pt x="838852" y="1604664"/>
                    <a:pt x="847037" y="1601907"/>
                  </a:cubicBezTo>
                  <a:cubicBezTo>
                    <a:pt x="846013" y="1604664"/>
                    <a:pt x="844990" y="1607716"/>
                    <a:pt x="843675" y="1610473"/>
                  </a:cubicBezTo>
                  <a:cubicBezTo>
                    <a:pt x="842068" y="1613524"/>
                    <a:pt x="841337" y="1616578"/>
                    <a:pt x="840168" y="1619335"/>
                  </a:cubicBezTo>
                  <a:cubicBezTo>
                    <a:pt x="840168" y="1619531"/>
                    <a:pt x="840168" y="1619531"/>
                    <a:pt x="840021" y="1619728"/>
                  </a:cubicBezTo>
                  <a:cubicBezTo>
                    <a:pt x="837975" y="1621697"/>
                    <a:pt x="836368" y="1623667"/>
                    <a:pt x="835052" y="1625340"/>
                  </a:cubicBezTo>
                  <a:cubicBezTo>
                    <a:pt x="832421" y="1628983"/>
                    <a:pt x="830082" y="1632922"/>
                    <a:pt x="828182" y="1636957"/>
                  </a:cubicBezTo>
                  <a:cubicBezTo>
                    <a:pt x="827306" y="1638731"/>
                    <a:pt x="826282" y="1640404"/>
                    <a:pt x="825113" y="1642373"/>
                  </a:cubicBezTo>
                  <a:cubicBezTo>
                    <a:pt x="797199" y="1686679"/>
                    <a:pt x="750139" y="1710998"/>
                    <a:pt x="704393" y="1731772"/>
                  </a:cubicBezTo>
                  <a:cubicBezTo>
                    <a:pt x="629562" y="1766035"/>
                    <a:pt x="554149" y="1798232"/>
                    <a:pt x="473620" y="1830131"/>
                  </a:cubicBezTo>
                  <a:cubicBezTo>
                    <a:pt x="466165" y="1833086"/>
                    <a:pt x="458420" y="1836530"/>
                    <a:pt x="450382" y="1839977"/>
                  </a:cubicBezTo>
                  <a:cubicBezTo>
                    <a:pt x="424660" y="1851398"/>
                    <a:pt x="398060" y="1863213"/>
                    <a:pt x="374529" y="1859964"/>
                  </a:cubicBezTo>
                  <a:cubicBezTo>
                    <a:pt x="373067" y="1859767"/>
                    <a:pt x="371752" y="1859373"/>
                    <a:pt x="370436" y="1858881"/>
                  </a:cubicBezTo>
                  <a:cubicBezTo>
                    <a:pt x="367076" y="1857896"/>
                    <a:pt x="362107" y="1856517"/>
                    <a:pt x="356552" y="1856124"/>
                  </a:cubicBezTo>
                  <a:cubicBezTo>
                    <a:pt x="255709" y="1828163"/>
                    <a:pt x="240216" y="1791437"/>
                    <a:pt x="219901" y="1723895"/>
                  </a:cubicBezTo>
                  <a:cubicBezTo>
                    <a:pt x="207039" y="1680870"/>
                    <a:pt x="222385" y="1649659"/>
                    <a:pt x="232470" y="1634990"/>
                  </a:cubicBezTo>
                  <a:cubicBezTo>
                    <a:pt x="233201" y="1634990"/>
                    <a:pt x="233785" y="1635481"/>
                    <a:pt x="234516" y="1635481"/>
                  </a:cubicBezTo>
                  <a:cubicBezTo>
                    <a:pt x="238316" y="1635875"/>
                    <a:pt x="241532" y="1635481"/>
                    <a:pt x="244309" y="1634990"/>
                  </a:cubicBezTo>
                  <a:cubicBezTo>
                    <a:pt x="245916" y="1635481"/>
                    <a:pt x="247816" y="1635875"/>
                    <a:pt x="250154" y="1636072"/>
                  </a:cubicBezTo>
                  <a:cubicBezTo>
                    <a:pt x="254685" y="1636565"/>
                    <a:pt x="259216" y="1636366"/>
                    <a:pt x="263747" y="1635875"/>
                  </a:cubicBezTo>
                  <a:cubicBezTo>
                    <a:pt x="273538" y="1634595"/>
                    <a:pt x="283476" y="1631543"/>
                    <a:pt x="292100" y="1628392"/>
                  </a:cubicBezTo>
                  <a:cubicBezTo>
                    <a:pt x="295461" y="1627111"/>
                    <a:pt x="298238" y="1625735"/>
                    <a:pt x="301307" y="1624256"/>
                  </a:cubicBezTo>
                  <a:cubicBezTo>
                    <a:pt x="302330" y="1623863"/>
                    <a:pt x="303207" y="1623174"/>
                    <a:pt x="304376" y="1622779"/>
                  </a:cubicBezTo>
                  <a:cubicBezTo>
                    <a:pt x="310807" y="1620613"/>
                    <a:pt x="316800" y="1617856"/>
                    <a:pt x="322207" y="1614608"/>
                  </a:cubicBezTo>
                  <a:cubicBezTo>
                    <a:pt x="322792" y="1614412"/>
                    <a:pt x="323669" y="1614214"/>
                    <a:pt x="324545" y="1613919"/>
                  </a:cubicBezTo>
                  <a:cubicBezTo>
                    <a:pt x="327321" y="1613328"/>
                    <a:pt x="330100" y="1612442"/>
                    <a:pt x="332876" y="1611358"/>
                  </a:cubicBezTo>
                  <a:cubicBezTo>
                    <a:pt x="396743" y="1587040"/>
                    <a:pt x="462513" y="1563805"/>
                    <a:pt x="525795" y="1541257"/>
                  </a:cubicBezTo>
                  <a:cubicBezTo>
                    <a:pt x="576802" y="1523140"/>
                    <a:pt x="629417" y="1504730"/>
                    <a:pt x="680717" y="1485531"/>
                  </a:cubicBezTo>
                  <a:lnTo>
                    <a:pt x="682324" y="1484940"/>
                  </a:lnTo>
                  <a:cubicBezTo>
                    <a:pt x="685100" y="1484054"/>
                    <a:pt x="687877" y="1482970"/>
                    <a:pt x="690655" y="1481494"/>
                  </a:cubicBezTo>
                  <a:cubicBezTo>
                    <a:pt x="700884" y="1476078"/>
                    <a:pt x="712139" y="1470269"/>
                    <a:pt x="723246" y="1463575"/>
                  </a:cubicBezTo>
                  <a:close/>
                  <a:moveTo>
                    <a:pt x="771184" y="1425767"/>
                  </a:moveTo>
                  <a:cubicBezTo>
                    <a:pt x="771622" y="1425767"/>
                    <a:pt x="771915" y="1425963"/>
                    <a:pt x="772353" y="1425963"/>
                  </a:cubicBezTo>
                  <a:cubicBezTo>
                    <a:pt x="810499" y="1430492"/>
                    <a:pt x="850252" y="1455402"/>
                    <a:pt x="866766" y="1485333"/>
                  </a:cubicBezTo>
                  <a:cubicBezTo>
                    <a:pt x="877290" y="1504730"/>
                    <a:pt x="877728" y="1524717"/>
                    <a:pt x="868083" y="1545295"/>
                  </a:cubicBezTo>
                  <a:cubicBezTo>
                    <a:pt x="862383" y="1557601"/>
                    <a:pt x="858435" y="1569613"/>
                    <a:pt x="854783" y="1581231"/>
                  </a:cubicBezTo>
                  <a:cubicBezTo>
                    <a:pt x="840897" y="1588615"/>
                    <a:pt x="816052" y="1595704"/>
                    <a:pt x="800852" y="1591570"/>
                  </a:cubicBezTo>
                  <a:cubicBezTo>
                    <a:pt x="793837" y="1589698"/>
                    <a:pt x="791791" y="1585958"/>
                    <a:pt x="790913" y="1583397"/>
                  </a:cubicBezTo>
                  <a:cubicBezTo>
                    <a:pt x="790622" y="1581920"/>
                    <a:pt x="789891" y="1580443"/>
                    <a:pt x="789453" y="1579065"/>
                  </a:cubicBezTo>
                  <a:cubicBezTo>
                    <a:pt x="788430" y="1576111"/>
                    <a:pt x="787553" y="1573749"/>
                    <a:pt x="787261" y="1570696"/>
                  </a:cubicBezTo>
                  <a:cubicBezTo>
                    <a:pt x="785653" y="1554155"/>
                    <a:pt x="775130" y="1535251"/>
                    <a:pt x="763877" y="1515264"/>
                  </a:cubicBezTo>
                  <a:cubicBezTo>
                    <a:pt x="752039" y="1494195"/>
                    <a:pt x="740053" y="1472435"/>
                    <a:pt x="739030" y="1453925"/>
                  </a:cubicBezTo>
                  <a:cubicBezTo>
                    <a:pt x="750577" y="1445950"/>
                    <a:pt x="761537" y="1436695"/>
                    <a:pt x="771184" y="1425767"/>
                  </a:cubicBezTo>
                  <a:close/>
                  <a:moveTo>
                    <a:pt x="745022" y="1199118"/>
                  </a:moveTo>
                  <a:cubicBezTo>
                    <a:pt x="757299" y="1205518"/>
                    <a:pt x="767822" y="1213886"/>
                    <a:pt x="775275" y="1224028"/>
                  </a:cubicBezTo>
                  <a:cubicBezTo>
                    <a:pt x="787699" y="1240568"/>
                    <a:pt x="799099" y="1268726"/>
                    <a:pt x="796613" y="1283790"/>
                  </a:cubicBezTo>
                  <a:cubicBezTo>
                    <a:pt x="795882" y="1285269"/>
                    <a:pt x="795006" y="1287040"/>
                    <a:pt x="794568" y="1288517"/>
                  </a:cubicBezTo>
                  <a:cubicBezTo>
                    <a:pt x="789453" y="1304664"/>
                    <a:pt x="780684" y="1322780"/>
                    <a:pt x="770746" y="1340208"/>
                  </a:cubicBezTo>
                  <a:cubicBezTo>
                    <a:pt x="764753" y="1342965"/>
                    <a:pt x="758468" y="1345327"/>
                    <a:pt x="755691" y="1342965"/>
                  </a:cubicBezTo>
                  <a:cubicBezTo>
                    <a:pt x="753208" y="1340995"/>
                    <a:pt x="751599" y="1336958"/>
                    <a:pt x="750139" y="1332822"/>
                  </a:cubicBezTo>
                  <a:cubicBezTo>
                    <a:pt x="728070" y="1271780"/>
                    <a:pt x="723246" y="1229837"/>
                    <a:pt x="735961" y="1208570"/>
                  </a:cubicBezTo>
                  <a:cubicBezTo>
                    <a:pt x="738299" y="1204631"/>
                    <a:pt x="741370" y="1201677"/>
                    <a:pt x="745022" y="1199118"/>
                  </a:cubicBezTo>
                  <a:close/>
                  <a:moveTo>
                    <a:pt x="663891" y="1185198"/>
                  </a:moveTo>
                  <a:cubicBezTo>
                    <a:pt x="682287" y="1183611"/>
                    <a:pt x="701324" y="1184793"/>
                    <a:pt x="718715" y="1188976"/>
                  </a:cubicBezTo>
                  <a:cubicBezTo>
                    <a:pt x="722222" y="1189863"/>
                    <a:pt x="725291" y="1191142"/>
                    <a:pt x="728508" y="1192226"/>
                  </a:cubicBezTo>
                  <a:cubicBezTo>
                    <a:pt x="726022" y="1194588"/>
                    <a:pt x="723977" y="1197345"/>
                    <a:pt x="722222" y="1200397"/>
                  </a:cubicBezTo>
                  <a:cubicBezTo>
                    <a:pt x="706584" y="1226390"/>
                    <a:pt x="710677" y="1271582"/>
                    <a:pt x="734939" y="1338435"/>
                  </a:cubicBezTo>
                  <a:cubicBezTo>
                    <a:pt x="736984" y="1344243"/>
                    <a:pt x="739908" y="1351136"/>
                    <a:pt x="745608" y="1355664"/>
                  </a:cubicBezTo>
                  <a:cubicBezTo>
                    <a:pt x="749699" y="1358914"/>
                    <a:pt x="754230" y="1360194"/>
                    <a:pt x="758761" y="1360194"/>
                  </a:cubicBezTo>
                  <a:cubicBezTo>
                    <a:pt x="751453" y="1371517"/>
                    <a:pt x="743853" y="1382051"/>
                    <a:pt x="737277" y="1390518"/>
                  </a:cubicBezTo>
                  <a:cubicBezTo>
                    <a:pt x="720908" y="1411096"/>
                    <a:pt x="692993" y="1425767"/>
                    <a:pt x="667417" y="1438861"/>
                  </a:cubicBezTo>
                  <a:lnTo>
                    <a:pt x="664055" y="1439945"/>
                  </a:lnTo>
                  <a:cubicBezTo>
                    <a:pt x="612902" y="1458848"/>
                    <a:pt x="560433" y="1477358"/>
                    <a:pt x="509718" y="1495475"/>
                  </a:cubicBezTo>
                  <a:cubicBezTo>
                    <a:pt x="445851" y="1518021"/>
                    <a:pt x="379936" y="1541257"/>
                    <a:pt x="315483" y="1565773"/>
                  </a:cubicBezTo>
                  <a:cubicBezTo>
                    <a:pt x="314607" y="1566167"/>
                    <a:pt x="313730" y="1566167"/>
                    <a:pt x="312707" y="1566462"/>
                  </a:cubicBezTo>
                  <a:cubicBezTo>
                    <a:pt x="309200" y="1567249"/>
                    <a:pt x="303938" y="1568530"/>
                    <a:pt x="298530" y="1571779"/>
                  </a:cubicBezTo>
                  <a:cubicBezTo>
                    <a:pt x="295023" y="1573749"/>
                    <a:pt x="292245" y="1575028"/>
                    <a:pt x="289323" y="1576111"/>
                  </a:cubicBezTo>
                  <a:cubicBezTo>
                    <a:pt x="285376" y="1577392"/>
                    <a:pt x="282161" y="1578869"/>
                    <a:pt x="278947" y="1580640"/>
                  </a:cubicBezTo>
                  <a:cubicBezTo>
                    <a:pt x="277923" y="1581231"/>
                    <a:pt x="276754" y="1581724"/>
                    <a:pt x="275585" y="1582315"/>
                  </a:cubicBezTo>
                  <a:cubicBezTo>
                    <a:pt x="266230" y="1585563"/>
                    <a:pt x="259654" y="1587236"/>
                    <a:pt x="255709" y="1587532"/>
                  </a:cubicBezTo>
                  <a:cubicBezTo>
                    <a:pt x="253954" y="1586843"/>
                    <a:pt x="251178" y="1586252"/>
                    <a:pt x="247523" y="1585759"/>
                  </a:cubicBezTo>
                  <a:cubicBezTo>
                    <a:pt x="243870" y="1585366"/>
                    <a:pt x="240654" y="1585759"/>
                    <a:pt x="238170" y="1586449"/>
                  </a:cubicBezTo>
                  <a:cubicBezTo>
                    <a:pt x="237292" y="1586252"/>
                    <a:pt x="235978" y="1585759"/>
                    <a:pt x="234954" y="1585563"/>
                  </a:cubicBezTo>
                  <a:cubicBezTo>
                    <a:pt x="220778" y="1572469"/>
                    <a:pt x="183070" y="1537418"/>
                    <a:pt x="164217" y="1522747"/>
                  </a:cubicBezTo>
                  <a:cubicBezTo>
                    <a:pt x="149748" y="1507093"/>
                    <a:pt x="125487" y="1395638"/>
                    <a:pt x="125048" y="1353696"/>
                  </a:cubicBezTo>
                  <a:cubicBezTo>
                    <a:pt x="124903" y="1332626"/>
                    <a:pt x="151356" y="1297181"/>
                    <a:pt x="170210" y="1278180"/>
                  </a:cubicBezTo>
                  <a:cubicBezTo>
                    <a:pt x="170501" y="1278180"/>
                    <a:pt x="170648" y="1278180"/>
                    <a:pt x="170939" y="1278180"/>
                  </a:cubicBezTo>
                  <a:lnTo>
                    <a:pt x="187894" y="1276112"/>
                  </a:lnTo>
                  <a:cubicBezTo>
                    <a:pt x="292685" y="1263411"/>
                    <a:pt x="395574" y="1251595"/>
                    <a:pt x="500658" y="1244900"/>
                  </a:cubicBezTo>
                  <a:cubicBezTo>
                    <a:pt x="530326" y="1242931"/>
                    <a:pt x="549473" y="1231805"/>
                    <a:pt x="566426" y="1221862"/>
                  </a:cubicBezTo>
                  <a:cubicBezTo>
                    <a:pt x="575487" y="1216446"/>
                    <a:pt x="584109" y="1211523"/>
                    <a:pt x="594195" y="1207880"/>
                  </a:cubicBezTo>
                  <a:cubicBezTo>
                    <a:pt x="599748" y="1205911"/>
                    <a:pt x="604278" y="1203154"/>
                    <a:pt x="607933" y="1200791"/>
                  </a:cubicBezTo>
                  <a:cubicBezTo>
                    <a:pt x="609395" y="1199708"/>
                    <a:pt x="611148" y="1198822"/>
                    <a:pt x="612902" y="1198034"/>
                  </a:cubicBezTo>
                  <a:cubicBezTo>
                    <a:pt x="627737" y="1191142"/>
                    <a:pt x="645495" y="1186786"/>
                    <a:pt x="663891" y="1185198"/>
                  </a:cubicBezTo>
                  <a:close/>
                  <a:moveTo>
                    <a:pt x="736839" y="989599"/>
                  </a:moveTo>
                  <a:cubicBezTo>
                    <a:pt x="742830" y="1003088"/>
                    <a:pt x="748822" y="1016282"/>
                    <a:pt x="753791" y="1029574"/>
                  </a:cubicBezTo>
                  <a:cubicBezTo>
                    <a:pt x="759346" y="1044440"/>
                    <a:pt x="763877" y="1059307"/>
                    <a:pt x="766215" y="1073684"/>
                  </a:cubicBezTo>
                  <a:cubicBezTo>
                    <a:pt x="768699" y="1087860"/>
                    <a:pt x="767530" y="1101447"/>
                    <a:pt x="762853" y="1108045"/>
                  </a:cubicBezTo>
                  <a:cubicBezTo>
                    <a:pt x="760515" y="1111491"/>
                    <a:pt x="757737" y="1114148"/>
                    <a:pt x="752915" y="1116216"/>
                  </a:cubicBezTo>
                  <a:cubicBezTo>
                    <a:pt x="750577" y="1116905"/>
                    <a:pt x="748239" y="1118678"/>
                    <a:pt x="745899" y="1119071"/>
                  </a:cubicBezTo>
                  <a:cubicBezTo>
                    <a:pt x="743853" y="1119466"/>
                    <a:pt x="739908" y="1120548"/>
                    <a:pt x="735377" y="1123109"/>
                  </a:cubicBezTo>
                  <a:cubicBezTo>
                    <a:pt x="732600" y="1124880"/>
                    <a:pt x="732308" y="1124684"/>
                    <a:pt x="730846" y="1125471"/>
                  </a:cubicBezTo>
                  <a:cubicBezTo>
                    <a:pt x="729531" y="1125964"/>
                    <a:pt x="728508" y="1126555"/>
                    <a:pt x="727339" y="1126850"/>
                  </a:cubicBezTo>
                  <a:cubicBezTo>
                    <a:pt x="726315" y="1127244"/>
                    <a:pt x="725291" y="1127244"/>
                    <a:pt x="723246" y="1127637"/>
                  </a:cubicBezTo>
                  <a:lnTo>
                    <a:pt x="713162" y="1129607"/>
                  </a:lnTo>
                  <a:lnTo>
                    <a:pt x="708193" y="1130690"/>
                  </a:lnTo>
                  <a:lnTo>
                    <a:pt x="702055" y="1131280"/>
                  </a:lnTo>
                  <a:lnTo>
                    <a:pt x="689631" y="1132364"/>
                  </a:lnTo>
                  <a:lnTo>
                    <a:pt x="689924" y="1136301"/>
                  </a:lnTo>
                  <a:cubicBezTo>
                    <a:pt x="675455" y="1135612"/>
                    <a:pt x="660548" y="1136301"/>
                    <a:pt x="646224" y="1138369"/>
                  </a:cubicBezTo>
                  <a:cubicBezTo>
                    <a:pt x="645348" y="1135022"/>
                    <a:pt x="644471" y="1131280"/>
                    <a:pt x="643593" y="1127835"/>
                  </a:cubicBezTo>
                  <a:cubicBezTo>
                    <a:pt x="639940" y="1112870"/>
                    <a:pt x="636286" y="1098888"/>
                    <a:pt x="636431" y="1083528"/>
                  </a:cubicBezTo>
                  <a:cubicBezTo>
                    <a:pt x="637748" y="1027014"/>
                    <a:pt x="698108" y="1000726"/>
                    <a:pt x="736839" y="989599"/>
                  </a:cubicBezTo>
                  <a:close/>
                  <a:moveTo>
                    <a:pt x="1459565" y="946335"/>
                  </a:moveTo>
                  <a:cubicBezTo>
                    <a:pt x="1459565" y="969355"/>
                    <a:pt x="1458704" y="991711"/>
                    <a:pt x="1455910" y="1014079"/>
                  </a:cubicBezTo>
                  <a:cubicBezTo>
                    <a:pt x="1452900" y="1036242"/>
                    <a:pt x="1448603" y="1058174"/>
                    <a:pt x="1442588" y="1079687"/>
                  </a:cubicBezTo>
                  <a:cubicBezTo>
                    <a:pt x="1431200" y="1122915"/>
                    <a:pt x="1414224" y="1164420"/>
                    <a:pt x="1396606" y="1206791"/>
                  </a:cubicBezTo>
                  <a:cubicBezTo>
                    <a:pt x="1425400" y="1170871"/>
                    <a:pt x="1446025" y="1128499"/>
                    <a:pt x="1458274" y="1083775"/>
                  </a:cubicBezTo>
                  <a:cubicBezTo>
                    <a:pt x="1464077" y="1061407"/>
                    <a:pt x="1467943" y="1038171"/>
                    <a:pt x="1468373" y="1014946"/>
                  </a:cubicBezTo>
                  <a:cubicBezTo>
                    <a:pt x="1469231" y="991723"/>
                    <a:pt x="1465580" y="968269"/>
                    <a:pt x="1459565" y="946335"/>
                  </a:cubicBezTo>
                  <a:close/>
                  <a:moveTo>
                    <a:pt x="251616" y="1284"/>
                  </a:moveTo>
                  <a:cubicBezTo>
                    <a:pt x="216685" y="4927"/>
                    <a:pt x="188332" y="30329"/>
                    <a:pt x="172548" y="73158"/>
                  </a:cubicBezTo>
                  <a:cubicBezTo>
                    <a:pt x="136741" y="171615"/>
                    <a:pt x="167432" y="368038"/>
                    <a:pt x="253954" y="456649"/>
                  </a:cubicBezTo>
                  <a:cubicBezTo>
                    <a:pt x="330245" y="534530"/>
                    <a:pt x="368976" y="557272"/>
                    <a:pt x="387391" y="568202"/>
                  </a:cubicBezTo>
                  <a:cubicBezTo>
                    <a:pt x="390314" y="569974"/>
                    <a:pt x="393236" y="571648"/>
                    <a:pt x="394698" y="572731"/>
                  </a:cubicBezTo>
                  <a:cubicBezTo>
                    <a:pt x="409605" y="592717"/>
                    <a:pt x="476689" y="639189"/>
                    <a:pt x="500658" y="652579"/>
                  </a:cubicBezTo>
                  <a:lnTo>
                    <a:pt x="506649" y="656026"/>
                  </a:lnTo>
                  <a:cubicBezTo>
                    <a:pt x="520826" y="664000"/>
                    <a:pt x="559849" y="685466"/>
                    <a:pt x="575487" y="697969"/>
                  </a:cubicBezTo>
                  <a:cubicBezTo>
                    <a:pt x="572856" y="699249"/>
                    <a:pt x="569495" y="700922"/>
                    <a:pt x="564964" y="702892"/>
                  </a:cubicBezTo>
                  <a:cubicBezTo>
                    <a:pt x="554002" y="707420"/>
                    <a:pt x="534418" y="713820"/>
                    <a:pt x="513518" y="720516"/>
                  </a:cubicBezTo>
                  <a:cubicBezTo>
                    <a:pt x="477858" y="731937"/>
                    <a:pt x="437520" y="745031"/>
                    <a:pt x="409605" y="758815"/>
                  </a:cubicBezTo>
                  <a:cubicBezTo>
                    <a:pt x="369414" y="778605"/>
                    <a:pt x="321914" y="790814"/>
                    <a:pt x="264185" y="804795"/>
                  </a:cubicBezTo>
                  <a:cubicBezTo>
                    <a:pt x="212156" y="817497"/>
                    <a:pt x="141272" y="834726"/>
                    <a:pt x="87050" y="909554"/>
                  </a:cubicBezTo>
                  <a:cubicBezTo>
                    <a:pt x="36335" y="979657"/>
                    <a:pt x="-2105" y="1038238"/>
                    <a:pt x="90" y="1100168"/>
                  </a:cubicBezTo>
                  <a:cubicBezTo>
                    <a:pt x="1990" y="1156682"/>
                    <a:pt x="23619" y="1225701"/>
                    <a:pt x="77988" y="1249627"/>
                  </a:cubicBezTo>
                  <a:cubicBezTo>
                    <a:pt x="92895" y="1256025"/>
                    <a:pt x="105317" y="1262327"/>
                    <a:pt x="115403" y="1267250"/>
                  </a:cubicBezTo>
                  <a:cubicBezTo>
                    <a:pt x="97865" y="1289206"/>
                    <a:pt x="76088" y="1322976"/>
                    <a:pt x="76526" y="1354582"/>
                  </a:cubicBezTo>
                  <a:cubicBezTo>
                    <a:pt x="76819" y="1388352"/>
                    <a:pt x="98888" y="1533774"/>
                    <a:pt x="133525" y="1561048"/>
                  </a:cubicBezTo>
                  <a:cubicBezTo>
                    <a:pt x="147410" y="1571976"/>
                    <a:pt x="173279" y="1595704"/>
                    <a:pt x="190232" y="1611358"/>
                  </a:cubicBezTo>
                  <a:cubicBezTo>
                    <a:pt x="174594" y="1635481"/>
                    <a:pt x="155448" y="1679984"/>
                    <a:pt x="173279" y="1738468"/>
                  </a:cubicBezTo>
                  <a:cubicBezTo>
                    <a:pt x="195201" y="1810931"/>
                    <a:pt x="218147" y="1862622"/>
                    <a:pt x="320892" y="1896591"/>
                  </a:cubicBezTo>
                  <a:cubicBezTo>
                    <a:pt x="315630" y="1916970"/>
                    <a:pt x="312269" y="1946212"/>
                    <a:pt x="323814" y="1975257"/>
                  </a:cubicBezTo>
                  <a:cubicBezTo>
                    <a:pt x="343983" y="2026259"/>
                    <a:pt x="434743" y="2091635"/>
                    <a:pt x="478151" y="2102169"/>
                  </a:cubicBezTo>
                  <a:cubicBezTo>
                    <a:pt x="520242" y="2112508"/>
                    <a:pt x="562626" y="2107388"/>
                    <a:pt x="587909" y="2104335"/>
                  </a:cubicBezTo>
                  <a:cubicBezTo>
                    <a:pt x="599164" y="2103056"/>
                    <a:pt x="609686" y="2098723"/>
                    <a:pt x="619771" y="2094883"/>
                  </a:cubicBezTo>
                  <a:cubicBezTo>
                    <a:pt x="638624" y="2087302"/>
                    <a:pt x="646371" y="2085432"/>
                    <a:pt x="651486" y="2089468"/>
                  </a:cubicBezTo>
                  <a:cubicBezTo>
                    <a:pt x="684369" y="2115265"/>
                    <a:pt x="710384" y="2117233"/>
                    <a:pt x="756422" y="2111622"/>
                  </a:cubicBezTo>
                  <a:cubicBezTo>
                    <a:pt x="802752" y="2106010"/>
                    <a:pt x="978134" y="2063870"/>
                    <a:pt x="1080148" y="2026259"/>
                  </a:cubicBezTo>
                  <a:cubicBezTo>
                    <a:pt x="1193707" y="1984316"/>
                    <a:pt x="1330943" y="1917858"/>
                    <a:pt x="1357396" y="1904958"/>
                  </a:cubicBezTo>
                  <a:cubicBezTo>
                    <a:pt x="1365582" y="1900824"/>
                    <a:pt x="1375373" y="1895901"/>
                    <a:pt x="1386189" y="1890289"/>
                  </a:cubicBezTo>
                  <a:cubicBezTo>
                    <a:pt x="1436904" y="1864296"/>
                    <a:pt x="1521526" y="1821074"/>
                    <a:pt x="1573700" y="1818317"/>
                  </a:cubicBezTo>
                  <a:cubicBezTo>
                    <a:pt x="1624415" y="1815658"/>
                    <a:pt x="2259882" y="1877391"/>
                    <a:pt x="2600999" y="1910571"/>
                  </a:cubicBezTo>
                  <a:cubicBezTo>
                    <a:pt x="2714121" y="1921501"/>
                    <a:pt x="2806196" y="1930557"/>
                    <a:pt x="2856326" y="1935088"/>
                  </a:cubicBezTo>
                  <a:cubicBezTo>
                    <a:pt x="2989963" y="1947456"/>
                    <a:pt x="3071477" y="1954441"/>
                    <a:pt x="3113962" y="1957939"/>
                  </a:cubicBezTo>
                  <a:lnTo>
                    <a:pt x="3129227" y="1959178"/>
                  </a:lnTo>
                  <a:lnTo>
                    <a:pt x="3129227" y="1909974"/>
                  </a:lnTo>
                  <a:lnTo>
                    <a:pt x="3117786" y="1909003"/>
                  </a:lnTo>
                  <a:cubicBezTo>
                    <a:pt x="3075480" y="1905408"/>
                    <a:pt x="2994275" y="1898424"/>
                    <a:pt x="2861003" y="1886055"/>
                  </a:cubicBezTo>
                  <a:cubicBezTo>
                    <a:pt x="2811019" y="1881329"/>
                    <a:pt x="2718943" y="1872468"/>
                    <a:pt x="2605968" y="1861540"/>
                  </a:cubicBezTo>
                  <a:cubicBezTo>
                    <a:pt x="2110076" y="1813296"/>
                    <a:pt x="1621639" y="1766429"/>
                    <a:pt x="1571362" y="1768990"/>
                  </a:cubicBezTo>
                  <a:cubicBezTo>
                    <a:pt x="1570047" y="1768990"/>
                    <a:pt x="1568440" y="1769481"/>
                    <a:pt x="1567124" y="1769679"/>
                  </a:cubicBezTo>
                  <a:lnTo>
                    <a:pt x="1567124" y="1767906"/>
                  </a:lnTo>
                  <a:cubicBezTo>
                    <a:pt x="1567124" y="1761901"/>
                    <a:pt x="1567562" y="1756092"/>
                    <a:pt x="1568002" y="1750085"/>
                  </a:cubicBezTo>
                  <a:cubicBezTo>
                    <a:pt x="1568878" y="1738270"/>
                    <a:pt x="1570486" y="1726259"/>
                    <a:pt x="1572240" y="1714149"/>
                  </a:cubicBezTo>
                  <a:cubicBezTo>
                    <a:pt x="1575747" y="1690125"/>
                    <a:pt x="1579986" y="1665806"/>
                    <a:pt x="1581009" y="1640600"/>
                  </a:cubicBezTo>
                  <a:cubicBezTo>
                    <a:pt x="1582324" y="1590979"/>
                    <a:pt x="1577647" y="1542143"/>
                    <a:pt x="1572824" y="1493506"/>
                  </a:cubicBezTo>
                  <a:cubicBezTo>
                    <a:pt x="1568147" y="1444868"/>
                    <a:pt x="1563617" y="1396032"/>
                    <a:pt x="1565517" y="1347493"/>
                  </a:cubicBezTo>
                  <a:cubicBezTo>
                    <a:pt x="1566686" y="1323174"/>
                    <a:pt x="1569024" y="1298856"/>
                    <a:pt x="1573555" y="1274733"/>
                  </a:cubicBezTo>
                  <a:cubicBezTo>
                    <a:pt x="1574431" y="1268726"/>
                    <a:pt x="1574431" y="1262327"/>
                    <a:pt x="1575017" y="1256518"/>
                  </a:cubicBezTo>
                  <a:cubicBezTo>
                    <a:pt x="1575893" y="1250513"/>
                    <a:pt x="1578086" y="1244704"/>
                    <a:pt x="1577793" y="1238402"/>
                  </a:cubicBezTo>
                  <a:cubicBezTo>
                    <a:pt x="1578231" y="1226194"/>
                    <a:pt x="1581886" y="1214378"/>
                    <a:pt x="1582762" y="1202072"/>
                  </a:cubicBezTo>
                  <a:lnTo>
                    <a:pt x="1584517" y="1201481"/>
                  </a:lnTo>
                  <a:lnTo>
                    <a:pt x="1582617" y="1202072"/>
                  </a:lnTo>
                  <a:cubicBezTo>
                    <a:pt x="1581300" y="1214378"/>
                    <a:pt x="1577355" y="1225996"/>
                    <a:pt x="1576478" y="1238204"/>
                  </a:cubicBezTo>
                  <a:cubicBezTo>
                    <a:pt x="1576331" y="1244211"/>
                    <a:pt x="1574431" y="1250020"/>
                    <a:pt x="1573117" y="1256025"/>
                  </a:cubicBezTo>
                  <a:cubicBezTo>
                    <a:pt x="1572093" y="1262327"/>
                    <a:pt x="1572093" y="1268135"/>
                    <a:pt x="1570924" y="1274339"/>
                  </a:cubicBezTo>
                  <a:cubicBezTo>
                    <a:pt x="1565809" y="1298461"/>
                    <a:pt x="1562740" y="1322780"/>
                    <a:pt x="1561133" y="1347297"/>
                  </a:cubicBezTo>
                  <a:cubicBezTo>
                    <a:pt x="1557917" y="1396327"/>
                    <a:pt x="1561133" y="1445557"/>
                    <a:pt x="1564347" y="1494391"/>
                  </a:cubicBezTo>
                  <a:cubicBezTo>
                    <a:pt x="1567709" y="1543227"/>
                    <a:pt x="1570924" y="1592061"/>
                    <a:pt x="1568440" y="1640207"/>
                  </a:cubicBezTo>
                  <a:cubicBezTo>
                    <a:pt x="1566831" y="1664033"/>
                    <a:pt x="1561862" y="1687959"/>
                    <a:pt x="1557917" y="1711983"/>
                  </a:cubicBezTo>
                  <a:cubicBezTo>
                    <a:pt x="1555724" y="1724093"/>
                    <a:pt x="1553824" y="1736302"/>
                    <a:pt x="1552509" y="1748805"/>
                  </a:cubicBezTo>
                  <a:cubicBezTo>
                    <a:pt x="1551778" y="1755008"/>
                    <a:pt x="1551340" y="1761310"/>
                    <a:pt x="1551193" y="1767710"/>
                  </a:cubicBezTo>
                  <a:lnTo>
                    <a:pt x="1551193" y="1771845"/>
                  </a:lnTo>
                  <a:cubicBezTo>
                    <a:pt x="1490980" y="1781888"/>
                    <a:pt x="1415858" y="1820186"/>
                    <a:pt x="1364265" y="1846673"/>
                  </a:cubicBezTo>
                  <a:cubicBezTo>
                    <a:pt x="1353743" y="1852087"/>
                    <a:pt x="1344243" y="1857010"/>
                    <a:pt x="1336060" y="1860851"/>
                  </a:cubicBezTo>
                  <a:cubicBezTo>
                    <a:pt x="1310043" y="1873551"/>
                    <a:pt x="1174707" y="1939123"/>
                    <a:pt x="1063486" y="1980181"/>
                  </a:cubicBezTo>
                  <a:cubicBezTo>
                    <a:pt x="960743" y="2018284"/>
                    <a:pt x="788868" y="2058553"/>
                    <a:pt x="750577" y="2063081"/>
                  </a:cubicBezTo>
                  <a:cubicBezTo>
                    <a:pt x="709800" y="2068004"/>
                    <a:pt x="699277" y="2064756"/>
                    <a:pt x="681446" y="2050971"/>
                  </a:cubicBezTo>
                  <a:cubicBezTo>
                    <a:pt x="653240" y="2028818"/>
                    <a:pt x="622255" y="2041126"/>
                    <a:pt x="601648" y="2049298"/>
                  </a:cubicBezTo>
                  <a:cubicBezTo>
                    <a:pt x="594340" y="2052055"/>
                    <a:pt x="586887" y="2055106"/>
                    <a:pt x="581918" y="2055697"/>
                  </a:cubicBezTo>
                  <a:cubicBezTo>
                    <a:pt x="558533" y="2058553"/>
                    <a:pt x="522873" y="2062786"/>
                    <a:pt x="489258" y="2054615"/>
                  </a:cubicBezTo>
                  <a:cubicBezTo>
                    <a:pt x="456374" y="2046639"/>
                    <a:pt x="381252" y="1988845"/>
                    <a:pt x="368829" y="1957044"/>
                  </a:cubicBezTo>
                  <a:cubicBezTo>
                    <a:pt x="361814" y="1939812"/>
                    <a:pt x="364298" y="1921302"/>
                    <a:pt x="367660" y="1908405"/>
                  </a:cubicBezTo>
                  <a:cubicBezTo>
                    <a:pt x="367660" y="1908405"/>
                    <a:pt x="367952" y="1908405"/>
                    <a:pt x="367952" y="1908405"/>
                  </a:cubicBezTo>
                  <a:cubicBezTo>
                    <a:pt x="377745" y="1909685"/>
                    <a:pt x="387391" y="1909685"/>
                    <a:pt x="397183" y="1908405"/>
                  </a:cubicBezTo>
                  <a:cubicBezTo>
                    <a:pt x="423198" y="1905156"/>
                    <a:pt x="447605" y="1894425"/>
                    <a:pt x="469965" y="1884480"/>
                  </a:cubicBezTo>
                  <a:cubicBezTo>
                    <a:pt x="477274" y="1881329"/>
                    <a:pt x="484435" y="1878081"/>
                    <a:pt x="491449" y="1875225"/>
                  </a:cubicBezTo>
                  <a:cubicBezTo>
                    <a:pt x="572856" y="1843030"/>
                    <a:pt x="649148" y="1810539"/>
                    <a:pt x="724561" y="1775881"/>
                  </a:cubicBezTo>
                  <a:cubicBezTo>
                    <a:pt x="728653" y="1774011"/>
                    <a:pt x="732746" y="1772042"/>
                    <a:pt x="736839" y="1770072"/>
                  </a:cubicBezTo>
                  <a:cubicBezTo>
                    <a:pt x="749991" y="1787500"/>
                    <a:pt x="766506" y="1795868"/>
                    <a:pt x="787261" y="1795475"/>
                  </a:cubicBezTo>
                  <a:cubicBezTo>
                    <a:pt x="790768" y="1795475"/>
                    <a:pt x="794568" y="1795080"/>
                    <a:pt x="798513" y="1794589"/>
                  </a:cubicBezTo>
                  <a:cubicBezTo>
                    <a:pt x="814590" y="1792718"/>
                    <a:pt x="833299" y="1787105"/>
                    <a:pt x="848206" y="1778736"/>
                  </a:cubicBezTo>
                  <a:cubicBezTo>
                    <a:pt x="848352" y="1780411"/>
                    <a:pt x="848790" y="1781888"/>
                    <a:pt x="848937" y="1783463"/>
                  </a:cubicBezTo>
                  <a:cubicBezTo>
                    <a:pt x="851421" y="1793505"/>
                    <a:pt x="852444" y="1799314"/>
                    <a:pt x="852006" y="1807289"/>
                  </a:cubicBezTo>
                  <a:cubicBezTo>
                    <a:pt x="851421" y="1822747"/>
                    <a:pt x="844697" y="1839386"/>
                    <a:pt x="835928" y="1854648"/>
                  </a:cubicBezTo>
                  <a:cubicBezTo>
                    <a:pt x="826868" y="1869908"/>
                    <a:pt x="815468" y="1884775"/>
                    <a:pt x="803044" y="1898460"/>
                  </a:cubicBezTo>
                  <a:lnTo>
                    <a:pt x="783022" y="1918743"/>
                  </a:lnTo>
                  <a:cubicBezTo>
                    <a:pt x="779368" y="1922779"/>
                    <a:pt x="776737" y="1926424"/>
                    <a:pt x="773961" y="1929279"/>
                  </a:cubicBezTo>
                  <a:cubicBezTo>
                    <a:pt x="771475" y="1932034"/>
                    <a:pt x="767968" y="1934202"/>
                    <a:pt x="763877" y="1936564"/>
                  </a:cubicBezTo>
                  <a:cubicBezTo>
                    <a:pt x="759784" y="1938927"/>
                    <a:pt x="755253" y="1941093"/>
                    <a:pt x="751015" y="1944735"/>
                  </a:cubicBezTo>
                  <a:cubicBezTo>
                    <a:pt x="746484" y="1948378"/>
                    <a:pt x="743561" y="1953301"/>
                    <a:pt x="741370" y="1958322"/>
                  </a:cubicBezTo>
                  <a:cubicBezTo>
                    <a:pt x="737422" y="1968168"/>
                    <a:pt x="736839" y="1978113"/>
                    <a:pt x="736839" y="1987762"/>
                  </a:cubicBezTo>
                  <a:cubicBezTo>
                    <a:pt x="736691" y="2007158"/>
                    <a:pt x="740491" y="2025865"/>
                    <a:pt x="738739" y="2044769"/>
                  </a:cubicBezTo>
                  <a:cubicBezTo>
                    <a:pt x="742684" y="2026061"/>
                    <a:pt x="740639" y="2006665"/>
                    <a:pt x="742830" y="1988155"/>
                  </a:cubicBezTo>
                  <a:cubicBezTo>
                    <a:pt x="743853" y="1978900"/>
                    <a:pt x="745608" y="1969645"/>
                    <a:pt x="749553" y="1962163"/>
                  </a:cubicBezTo>
                  <a:cubicBezTo>
                    <a:pt x="751599" y="1958521"/>
                    <a:pt x="754084" y="1955271"/>
                    <a:pt x="757299" y="1953301"/>
                  </a:cubicBezTo>
                  <a:cubicBezTo>
                    <a:pt x="760515" y="1951233"/>
                    <a:pt x="764753" y="1949462"/>
                    <a:pt x="769137" y="1947492"/>
                  </a:cubicBezTo>
                  <a:cubicBezTo>
                    <a:pt x="773375" y="1945623"/>
                    <a:pt x="778491" y="1943259"/>
                    <a:pt x="782875" y="1939616"/>
                  </a:cubicBezTo>
                  <a:cubicBezTo>
                    <a:pt x="787113" y="1936170"/>
                    <a:pt x="790330" y="1932232"/>
                    <a:pt x="793399" y="1929672"/>
                  </a:cubicBezTo>
                  <a:lnTo>
                    <a:pt x="815468" y="1911654"/>
                  </a:lnTo>
                  <a:cubicBezTo>
                    <a:pt x="829937" y="1898460"/>
                    <a:pt x="843675" y="1884480"/>
                    <a:pt x="855659" y="1868431"/>
                  </a:cubicBezTo>
                  <a:cubicBezTo>
                    <a:pt x="867497" y="1852087"/>
                    <a:pt x="878166" y="1833577"/>
                    <a:pt x="881674" y="1810931"/>
                  </a:cubicBezTo>
                  <a:cubicBezTo>
                    <a:pt x="883574" y="1800200"/>
                    <a:pt x="882552" y="1786909"/>
                    <a:pt x="881383" y="1778245"/>
                  </a:cubicBezTo>
                  <a:cubicBezTo>
                    <a:pt x="881235" y="1776768"/>
                    <a:pt x="881235" y="1775093"/>
                    <a:pt x="880943" y="1773518"/>
                  </a:cubicBezTo>
                  <a:cubicBezTo>
                    <a:pt x="882552" y="1772435"/>
                    <a:pt x="884304" y="1771156"/>
                    <a:pt x="885474" y="1769876"/>
                  </a:cubicBezTo>
                  <a:cubicBezTo>
                    <a:pt x="896290" y="1760817"/>
                    <a:pt x="902721" y="1746837"/>
                    <a:pt x="904474" y="1733545"/>
                  </a:cubicBezTo>
                  <a:cubicBezTo>
                    <a:pt x="906081" y="1719958"/>
                    <a:pt x="903743" y="1706862"/>
                    <a:pt x="898628" y="1694852"/>
                  </a:cubicBezTo>
                  <a:cubicBezTo>
                    <a:pt x="894097" y="1684316"/>
                    <a:pt x="886643" y="1674569"/>
                    <a:pt x="877143" y="1666889"/>
                  </a:cubicBezTo>
                  <a:lnTo>
                    <a:pt x="875755" y="1665019"/>
                  </a:lnTo>
                  <a:lnTo>
                    <a:pt x="875683" y="1664921"/>
                  </a:lnTo>
                  <a:cubicBezTo>
                    <a:pt x="874804" y="1664033"/>
                    <a:pt x="873928" y="1662951"/>
                    <a:pt x="872174" y="1661474"/>
                  </a:cubicBezTo>
                  <a:cubicBezTo>
                    <a:pt x="871297" y="1660883"/>
                    <a:pt x="870859" y="1660391"/>
                    <a:pt x="870274" y="1660194"/>
                  </a:cubicBezTo>
                  <a:cubicBezTo>
                    <a:pt x="871297" y="1658028"/>
                    <a:pt x="872466" y="1656157"/>
                    <a:pt x="873635" y="1654187"/>
                  </a:cubicBezTo>
                  <a:cubicBezTo>
                    <a:pt x="873490" y="1654385"/>
                    <a:pt x="873490" y="1654385"/>
                    <a:pt x="873928" y="1654187"/>
                  </a:cubicBezTo>
                  <a:cubicBezTo>
                    <a:pt x="876266" y="1651825"/>
                    <a:pt x="880359" y="1647887"/>
                    <a:pt x="882990" y="1642177"/>
                  </a:cubicBezTo>
                  <a:cubicBezTo>
                    <a:pt x="884012" y="1639715"/>
                    <a:pt x="884890" y="1637156"/>
                    <a:pt x="885766" y="1634791"/>
                  </a:cubicBezTo>
                  <a:cubicBezTo>
                    <a:pt x="886204" y="1633709"/>
                    <a:pt x="886352" y="1632429"/>
                    <a:pt x="887081" y="1631345"/>
                  </a:cubicBezTo>
                  <a:cubicBezTo>
                    <a:pt x="892635" y="1619531"/>
                    <a:pt x="896290" y="1607716"/>
                    <a:pt x="899943" y="1596491"/>
                  </a:cubicBezTo>
                  <a:cubicBezTo>
                    <a:pt x="903304" y="1585958"/>
                    <a:pt x="906374" y="1575915"/>
                    <a:pt x="910904" y="1566462"/>
                  </a:cubicBezTo>
                  <a:cubicBezTo>
                    <a:pt x="927712" y="1531411"/>
                    <a:pt x="926835" y="1495277"/>
                    <a:pt x="908274" y="1462098"/>
                  </a:cubicBezTo>
                  <a:cubicBezTo>
                    <a:pt x="888104" y="1425571"/>
                    <a:pt x="846159" y="1395048"/>
                    <a:pt x="801144" y="1382740"/>
                  </a:cubicBezTo>
                  <a:cubicBezTo>
                    <a:pt x="813568" y="1362951"/>
                    <a:pt x="825406" y="1341192"/>
                    <a:pt x="833737" y="1320810"/>
                  </a:cubicBezTo>
                  <a:cubicBezTo>
                    <a:pt x="834321" y="1321698"/>
                    <a:pt x="835052" y="1322485"/>
                    <a:pt x="835637" y="1323371"/>
                  </a:cubicBezTo>
                  <a:cubicBezTo>
                    <a:pt x="838852" y="1327506"/>
                    <a:pt x="842359" y="1330953"/>
                    <a:pt x="846013" y="1334399"/>
                  </a:cubicBezTo>
                  <a:cubicBezTo>
                    <a:pt x="849375" y="1338042"/>
                    <a:pt x="853321" y="1341192"/>
                    <a:pt x="857121" y="1344243"/>
                  </a:cubicBezTo>
                  <a:cubicBezTo>
                    <a:pt x="872613" y="1356552"/>
                    <a:pt x="890297" y="1365510"/>
                    <a:pt x="908566" y="1372008"/>
                  </a:cubicBezTo>
                  <a:cubicBezTo>
                    <a:pt x="945104" y="1384710"/>
                    <a:pt x="983541" y="1388943"/>
                    <a:pt x="1021541" y="1388747"/>
                  </a:cubicBezTo>
                  <a:cubicBezTo>
                    <a:pt x="1097539" y="1388156"/>
                    <a:pt x="1172369" y="1369646"/>
                    <a:pt x="1241938" y="1341486"/>
                  </a:cubicBezTo>
                  <a:cubicBezTo>
                    <a:pt x="1171347" y="1367085"/>
                    <a:pt x="1096370" y="1382544"/>
                    <a:pt x="1021541" y="1380574"/>
                  </a:cubicBezTo>
                  <a:cubicBezTo>
                    <a:pt x="984419" y="1379492"/>
                    <a:pt x="947004" y="1373880"/>
                    <a:pt x="912804" y="1360587"/>
                  </a:cubicBezTo>
                  <a:cubicBezTo>
                    <a:pt x="895852" y="1353696"/>
                    <a:pt x="879774" y="1344933"/>
                    <a:pt x="866183" y="1333315"/>
                  </a:cubicBezTo>
                  <a:cubicBezTo>
                    <a:pt x="859313" y="1327703"/>
                    <a:pt x="853028" y="1321008"/>
                    <a:pt x="847766" y="1314116"/>
                  </a:cubicBezTo>
                  <a:cubicBezTo>
                    <a:pt x="845137" y="1310670"/>
                    <a:pt x="842944" y="1307421"/>
                    <a:pt x="840606" y="1302989"/>
                  </a:cubicBezTo>
                  <a:cubicBezTo>
                    <a:pt x="841483" y="1301218"/>
                    <a:pt x="842359" y="1299052"/>
                    <a:pt x="842944" y="1296295"/>
                  </a:cubicBezTo>
                  <a:cubicBezTo>
                    <a:pt x="851421" y="1259275"/>
                    <a:pt x="827452" y="1214084"/>
                    <a:pt x="813568" y="1195376"/>
                  </a:cubicBezTo>
                  <a:cubicBezTo>
                    <a:pt x="802168" y="1180115"/>
                    <a:pt x="786968" y="1167218"/>
                    <a:pt x="769284" y="1157568"/>
                  </a:cubicBezTo>
                  <a:cubicBezTo>
                    <a:pt x="770746" y="1156879"/>
                    <a:pt x="772061" y="1156091"/>
                    <a:pt x="773522" y="1155402"/>
                  </a:cubicBezTo>
                  <a:cubicBezTo>
                    <a:pt x="783606" y="1149790"/>
                    <a:pt x="793106" y="1140535"/>
                    <a:pt x="799099" y="1129607"/>
                  </a:cubicBezTo>
                  <a:cubicBezTo>
                    <a:pt x="810937" y="1107059"/>
                    <a:pt x="808161" y="1084906"/>
                    <a:pt x="804506" y="1066987"/>
                  </a:cubicBezTo>
                  <a:cubicBezTo>
                    <a:pt x="800413" y="1048774"/>
                    <a:pt x="793982" y="1032133"/>
                    <a:pt x="786968" y="1016282"/>
                  </a:cubicBezTo>
                  <a:cubicBezTo>
                    <a:pt x="779806" y="1000333"/>
                    <a:pt x="771915" y="985267"/>
                    <a:pt x="764168" y="970696"/>
                  </a:cubicBezTo>
                  <a:lnTo>
                    <a:pt x="752915" y="949135"/>
                  </a:lnTo>
                  <a:cubicBezTo>
                    <a:pt x="748384" y="940371"/>
                    <a:pt x="743122" y="931707"/>
                    <a:pt x="735961" y="924816"/>
                  </a:cubicBezTo>
                  <a:cubicBezTo>
                    <a:pt x="722222" y="910243"/>
                    <a:pt x="704539" y="901579"/>
                    <a:pt x="687439" y="896065"/>
                  </a:cubicBezTo>
                  <a:cubicBezTo>
                    <a:pt x="677355" y="893013"/>
                    <a:pt x="667269" y="891044"/>
                    <a:pt x="657186" y="889764"/>
                  </a:cubicBezTo>
                  <a:cubicBezTo>
                    <a:pt x="656748" y="888976"/>
                    <a:pt x="656455" y="888287"/>
                    <a:pt x="656017" y="887401"/>
                  </a:cubicBezTo>
                  <a:cubicBezTo>
                    <a:pt x="653093" y="881396"/>
                    <a:pt x="650024" y="878146"/>
                    <a:pt x="648562" y="873027"/>
                  </a:cubicBezTo>
                  <a:lnTo>
                    <a:pt x="643009" y="857963"/>
                  </a:lnTo>
                  <a:lnTo>
                    <a:pt x="638186" y="841815"/>
                  </a:lnTo>
                  <a:cubicBezTo>
                    <a:pt x="636431" y="836696"/>
                    <a:pt x="635848" y="831280"/>
                    <a:pt x="634531" y="825668"/>
                  </a:cubicBezTo>
                  <a:cubicBezTo>
                    <a:pt x="633217" y="820055"/>
                    <a:pt x="631755" y="814740"/>
                    <a:pt x="631171" y="809324"/>
                  </a:cubicBezTo>
                  <a:cubicBezTo>
                    <a:pt x="629562" y="798790"/>
                    <a:pt x="633071" y="787664"/>
                    <a:pt x="633217" y="776243"/>
                  </a:cubicBezTo>
                  <a:lnTo>
                    <a:pt x="634971" y="775553"/>
                  </a:lnTo>
                  <a:lnTo>
                    <a:pt x="633217" y="776046"/>
                  </a:lnTo>
                  <a:cubicBezTo>
                    <a:pt x="632048" y="787171"/>
                    <a:pt x="627078" y="797510"/>
                    <a:pt x="627224" y="809324"/>
                  </a:cubicBezTo>
                  <a:cubicBezTo>
                    <a:pt x="627517" y="815134"/>
                    <a:pt x="628102" y="820745"/>
                    <a:pt x="628686" y="826357"/>
                  </a:cubicBezTo>
                  <a:cubicBezTo>
                    <a:pt x="629417" y="831478"/>
                    <a:pt x="629417" y="837483"/>
                    <a:pt x="630440" y="843292"/>
                  </a:cubicBezTo>
                  <a:lnTo>
                    <a:pt x="633217" y="859931"/>
                  </a:lnTo>
                  <a:lnTo>
                    <a:pt x="637309" y="876866"/>
                  </a:lnTo>
                  <a:cubicBezTo>
                    <a:pt x="638040" y="880707"/>
                    <a:pt x="639648" y="884644"/>
                    <a:pt x="641255" y="888090"/>
                  </a:cubicBezTo>
                  <a:cubicBezTo>
                    <a:pt x="639355" y="887894"/>
                    <a:pt x="637162" y="887894"/>
                    <a:pt x="635262" y="887598"/>
                  </a:cubicBezTo>
                  <a:cubicBezTo>
                    <a:pt x="600626" y="886317"/>
                    <a:pt x="566718" y="890847"/>
                    <a:pt x="533835" y="897542"/>
                  </a:cubicBezTo>
                  <a:cubicBezTo>
                    <a:pt x="532518" y="897740"/>
                    <a:pt x="531495" y="898133"/>
                    <a:pt x="530180" y="898428"/>
                  </a:cubicBezTo>
                  <a:lnTo>
                    <a:pt x="524773" y="891733"/>
                  </a:lnTo>
                  <a:lnTo>
                    <a:pt x="513518" y="878835"/>
                  </a:lnTo>
                  <a:cubicBezTo>
                    <a:pt x="506065" y="870466"/>
                    <a:pt x="498173" y="861999"/>
                    <a:pt x="490135" y="854122"/>
                  </a:cubicBezTo>
                  <a:cubicBezTo>
                    <a:pt x="482243" y="846147"/>
                    <a:pt x="474496" y="837287"/>
                    <a:pt x="463534" y="831969"/>
                  </a:cubicBezTo>
                  <a:cubicBezTo>
                    <a:pt x="453013" y="826948"/>
                    <a:pt x="441174" y="826555"/>
                    <a:pt x="431674" y="820352"/>
                  </a:cubicBezTo>
                  <a:cubicBezTo>
                    <a:pt x="440589" y="827637"/>
                    <a:pt x="452282" y="829803"/>
                    <a:pt x="461636" y="835416"/>
                  </a:cubicBezTo>
                  <a:cubicBezTo>
                    <a:pt x="470404" y="840930"/>
                    <a:pt x="477127" y="850381"/>
                    <a:pt x="483996" y="859045"/>
                  </a:cubicBezTo>
                  <a:cubicBezTo>
                    <a:pt x="491011" y="868104"/>
                    <a:pt x="497442" y="876669"/>
                    <a:pt x="503873" y="886121"/>
                  </a:cubicBezTo>
                  <a:lnTo>
                    <a:pt x="513373" y="899906"/>
                  </a:lnTo>
                  <a:lnTo>
                    <a:pt x="514687" y="902072"/>
                  </a:lnTo>
                  <a:cubicBezTo>
                    <a:pt x="488380" y="908274"/>
                    <a:pt x="462513" y="915363"/>
                    <a:pt x="437082" y="924421"/>
                  </a:cubicBezTo>
                  <a:cubicBezTo>
                    <a:pt x="435329" y="925110"/>
                    <a:pt x="433429" y="925701"/>
                    <a:pt x="431674" y="926391"/>
                  </a:cubicBezTo>
                  <a:cubicBezTo>
                    <a:pt x="427582" y="906108"/>
                    <a:pt x="419543" y="887401"/>
                    <a:pt x="408291" y="870861"/>
                  </a:cubicBezTo>
                  <a:cubicBezTo>
                    <a:pt x="402443" y="862491"/>
                    <a:pt x="395867" y="854713"/>
                    <a:pt x="388705" y="847624"/>
                  </a:cubicBezTo>
                  <a:cubicBezTo>
                    <a:pt x="385052" y="844178"/>
                    <a:pt x="381398" y="840731"/>
                    <a:pt x="377598" y="837483"/>
                  </a:cubicBezTo>
                  <a:cubicBezTo>
                    <a:pt x="373945" y="833841"/>
                    <a:pt x="368829" y="832364"/>
                    <a:pt x="366198" y="828032"/>
                  </a:cubicBezTo>
                  <a:cubicBezTo>
                    <a:pt x="368098" y="832757"/>
                    <a:pt x="373214" y="835121"/>
                    <a:pt x="376136" y="839058"/>
                  </a:cubicBezTo>
                  <a:cubicBezTo>
                    <a:pt x="379498" y="842701"/>
                    <a:pt x="382714" y="846344"/>
                    <a:pt x="385783" y="850479"/>
                  </a:cubicBezTo>
                  <a:cubicBezTo>
                    <a:pt x="391774" y="858159"/>
                    <a:pt x="397183" y="866529"/>
                    <a:pt x="401422" y="875193"/>
                  </a:cubicBezTo>
                  <a:cubicBezTo>
                    <a:pt x="409605" y="891537"/>
                    <a:pt x="414574" y="909161"/>
                    <a:pt x="415891" y="926784"/>
                  </a:cubicBezTo>
                  <a:cubicBezTo>
                    <a:pt x="408874" y="924027"/>
                    <a:pt x="401713" y="920582"/>
                    <a:pt x="394552" y="917529"/>
                  </a:cubicBezTo>
                  <a:cubicBezTo>
                    <a:pt x="379352" y="910834"/>
                    <a:pt x="364007" y="903942"/>
                    <a:pt x="348369" y="898428"/>
                  </a:cubicBezTo>
                  <a:cubicBezTo>
                    <a:pt x="340330" y="895572"/>
                    <a:pt x="332438" y="892817"/>
                    <a:pt x="324545" y="890651"/>
                  </a:cubicBezTo>
                  <a:cubicBezTo>
                    <a:pt x="316361" y="888287"/>
                    <a:pt x="307592" y="887894"/>
                    <a:pt x="299407" y="887894"/>
                  </a:cubicBezTo>
                  <a:lnTo>
                    <a:pt x="274416" y="887205"/>
                  </a:lnTo>
                  <a:cubicBezTo>
                    <a:pt x="266085" y="886810"/>
                    <a:pt x="257900" y="889173"/>
                    <a:pt x="249716" y="890453"/>
                  </a:cubicBezTo>
                  <a:cubicBezTo>
                    <a:pt x="257900" y="889764"/>
                    <a:pt x="266230" y="887598"/>
                    <a:pt x="274416" y="888681"/>
                  </a:cubicBezTo>
                  <a:lnTo>
                    <a:pt x="299114" y="890847"/>
                  </a:lnTo>
                  <a:cubicBezTo>
                    <a:pt x="315923" y="891044"/>
                    <a:pt x="330683" y="897542"/>
                    <a:pt x="346029" y="903942"/>
                  </a:cubicBezTo>
                  <a:cubicBezTo>
                    <a:pt x="361083" y="910638"/>
                    <a:pt x="375845" y="918218"/>
                    <a:pt x="390460" y="925701"/>
                  </a:cubicBezTo>
                  <a:cubicBezTo>
                    <a:pt x="398060" y="929541"/>
                    <a:pt x="404929" y="933282"/>
                    <a:pt x="412967" y="937123"/>
                  </a:cubicBezTo>
                  <a:cubicBezTo>
                    <a:pt x="417351" y="939092"/>
                    <a:pt x="422760" y="940371"/>
                    <a:pt x="428020" y="939485"/>
                  </a:cubicBezTo>
                  <a:cubicBezTo>
                    <a:pt x="433867" y="938403"/>
                    <a:pt x="436643" y="937123"/>
                    <a:pt x="441027" y="936039"/>
                  </a:cubicBezTo>
                  <a:cubicBezTo>
                    <a:pt x="469820" y="927671"/>
                    <a:pt x="499196" y="921370"/>
                    <a:pt x="528865" y="916938"/>
                  </a:cubicBezTo>
                  <a:lnTo>
                    <a:pt x="529011" y="917923"/>
                  </a:lnTo>
                  <a:cubicBezTo>
                    <a:pt x="530180" y="917727"/>
                    <a:pt x="531495" y="917136"/>
                    <a:pt x="532518" y="916248"/>
                  </a:cubicBezTo>
                  <a:cubicBezTo>
                    <a:pt x="533980" y="916052"/>
                    <a:pt x="535442" y="915561"/>
                    <a:pt x="537195" y="915363"/>
                  </a:cubicBezTo>
                  <a:cubicBezTo>
                    <a:pt x="569495" y="910834"/>
                    <a:pt x="602378" y="908668"/>
                    <a:pt x="633948" y="911720"/>
                  </a:cubicBezTo>
                  <a:cubicBezTo>
                    <a:pt x="665078" y="914772"/>
                    <a:pt x="696646" y="924027"/>
                    <a:pt x="714039" y="945097"/>
                  </a:cubicBezTo>
                  <a:cubicBezTo>
                    <a:pt x="718570" y="950020"/>
                    <a:pt x="721639" y="956025"/>
                    <a:pt x="724415" y="962032"/>
                  </a:cubicBezTo>
                  <a:lnTo>
                    <a:pt x="730115" y="974930"/>
                  </a:lnTo>
                  <a:cubicBezTo>
                    <a:pt x="687146" y="987631"/>
                    <a:pt x="621671" y="1017759"/>
                    <a:pt x="620355" y="1083528"/>
                  </a:cubicBezTo>
                  <a:cubicBezTo>
                    <a:pt x="619917" y="1101250"/>
                    <a:pt x="624302" y="1116905"/>
                    <a:pt x="628102" y="1132364"/>
                  </a:cubicBezTo>
                  <a:cubicBezTo>
                    <a:pt x="628978" y="1135612"/>
                    <a:pt x="629562" y="1138665"/>
                    <a:pt x="630440" y="1141619"/>
                  </a:cubicBezTo>
                  <a:cubicBezTo>
                    <a:pt x="616995" y="1144670"/>
                    <a:pt x="603986" y="1148708"/>
                    <a:pt x="592295" y="1154122"/>
                  </a:cubicBezTo>
                  <a:cubicBezTo>
                    <a:pt x="588933" y="1155600"/>
                    <a:pt x="585718" y="1157568"/>
                    <a:pt x="582795" y="1159538"/>
                  </a:cubicBezTo>
                  <a:cubicBezTo>
                    <a:pt x="581040" y="1160521"/>
                    <a:pt x="579287" y="1161900"/>
                    <a:pt x="577387" y="1162491"/>
                  </a:cubicBezTo>
                  <a:cubicBezTo>
                    <a:pt x="563211" y="1167710"/>
                    <a:pt x="551811" y="1174307"/>
                    <a:pt x="542018" y="1180115"/>
                  </a:cubicBezTo>
                  <a:cubicBezTo>
                    <a:pt x="526673" y="1188976"/>
                    <a:pt x="515711" y="1195376"/>
                    <a:pt x="497735" y="1196656"/>
                  </a:cubicBezTo>
                  <a:cubicBezTo>
                    <a:pt x="391483" y="1203548"/>
                    <a:pt x="288007" y="1215462"/>
                    <a:pt x="182194" y="1228064"/>
                  </a:cubicBezTo>
                  <a:lnTo>
                    <a:pt x="163925" y="1230230"/>
                  </a:lnTo>
                  <a:cubicBezTo>
                    <a:pt x="163341" y="1230230"/>
                    <a:pt x="162901" y="1230428"/>
                    <a:pt x="162317" y="1230428"/>
                  </a:cubicBezTo>
                  <a:cubicBezTo>
                    <a:pt x="159687" y="1229837"/>
                    <a:pt x="157056" y="1229442"/>
                    <a:pt x="154132" y="1229442"/>
                  </a:cubicBezTo>
                  <a:lnTo>
                    <a:pt x="153841" y="1232396"/>
                  </a:lnTo>
                  <a:cubicBezTo>
                    <a:pt x="142294" y="1225996"/>
                    <a:pt x="123003" y="1215855"/>
                    <a:pt x="97572" y="1204631"/>
                  </a:cubicBezTo>
                  <a:cubicBezTo>
                    <a:pt x="69657" y="1192422"/>
                    <a:pt x="50512" y="1150677"/>
                    <a:pt x="48612" y="1098002"/>
                  </a:cubicBezTo>
                  <a:cubicBezTo>
                    <a:pt x="46857" y="1051529"/>
                    <a:pt x="81203" y="1000135"/>
                    <a:pt x="126365" y="937714"/>
                  </a:cubicBezTo>
                  <a:cubicBezTo>
                    <a:pt x="166848" y="881789"/>
                    <a:pt x="215808" y="866331"/>
                    <a:pt x="275438" y="851760"/>
                  </a:cubicBezTo>
                  <a:cubicBezTo>
                    <a:pt x="336383" y="836892"/>
                    <a:pt x="386367" y="823798"/>
                    <a:pt x="430798" y="802038"/>
                  </a:cubicBezTo>
                  <a:cubicBezTo>
                    <a:pt x="455789" y="789732"/>
                    <a:pt x="495980" y="776834"/>
                    <a:pt x="528426" y="766593"/>
                  </a:cubicBezTo>
                  <a:cubicBezTo>
                    <a:pt x="551226" y="759209"/>
                    <a:pt x="570809" y="753006"/>
                    <a:pt x="583818" y="747394"/>
                  </a:cubicBezTo>
                  <a:cubicBezTo>
                    <a:pt x="608955" y="736860"/>
                    <a:pt x="634386" y="722682"/>
                    <a:pt x="626640" y="688714"/>
                  </a:cubicBezTo>
                  <a:cubicBezTo>
                    <a:pt x="664200" y="680344"/>
                    <a:pt x="699862" y="665477"/>
                    <a:pt x="731722" y="644605"/>
                  </a:cubicBezTo>
                  <a:cubicBezTo>
                    <a:pt x="770306" y="619891"/>
                    <a:pt x="795882" y="581395"/>
                    <a:pt x="834613" y="558356"/>
                  </a:cubicBezTo>
                  <a:cubicBezTo>
                    <a:pt x="794568" y="579229"/>
                    <a:pt x="766068" y="616447"/>
                    <a:pt x="727631" y="637712"/>
                  </a:cubicBezTo>
                  <a:cubicBezTo>
                    <a:pt x="694308" y="656617"/>
                    <a:pt x="657769" y="668727"/>
                    <a:pt x="620355" y="674241"/>
                  </a:cubicBezTo>
                  <a:cubicBezTo>
                    <a:pt x="610126" y="660260"/>
                    <a:pt x="585718" y="644408"/>
                    <a:pt x="530326" y="613393"/>
                  </a:cubicBezTo>
                  <a:lnTo>
                    <a:pt x="524335" y="610145"/>
                  </a:lnTo>
                  <a:cubicBezTo>
                    <a:pt x="496858" y="594883"/>
                    <a:pt x="441613" y="553828"/>
                    <a:pt x="434451" y="544769"/>
                  </a:cubicBezTo>
                  <a:cubicBezTo>
                    <a:pt x="431236" y="539846"/>
                    <a:pt x="427143" y="536203"/>
                    <a:pt x="422760" y="533152"/>
                  </a:cubicBezTo>
                  <a:cubicBezTo>
                    <a:pt x="450236" y="518383"/>
                    <a:pt x="473474" y="497017"/>
                    <a:pt x="493789" y="475159"/>
                  </a:cubicBezTo>
                  <a:cubicBezTo>
                    <a:pt x="507818" y="460292"/>
                    <a:pt x="520680" y="444835"/>
                    <a:pt x="533835" y="429475"/>
                  </a:cubicBezTo>
                  <a:cubicBezTo>
                    <a:pt x="540411" y="421795"/>
                    <a:pt x="546842" y="414215"/>
                    <a:pt x="553711" y="406731"/>
                  </a:cubicBezTo>
                  <a:lnTo>
                    <a:pt x="563795" y="395507"/>
                  </a:lnTo>
                  <a:cubicBezTo>
                    <a:pt x="567449" y="391864"/>
                    <a:pt x="568618" y="386548"/>
                    <a:pt x="572271" y="383102"/>
                  </a:cubicBezTo>
                  <a:cubicBezTo>
                    <a:pt x="568326" y="386252"/>
                    <a:pt x="566864" y="391668"/>
                    <a:pt x="563064" y="394918"/>
                  </a:cubicBezTo>
                  <a:lnTo>
                    <a:pt x="552249" y="405451"/>
                  </a:lnTo>
                  <a:cubicBezTo>
                    <a:pt x="544942" y="412540"/>
                    <a:pt x="537926" y="419629"/>
                    <a:pt x="530764" y="426718"/>
                  </a:cubicBezTo>
                  <a:cubicBezTo>
                    <a:pt x="516587" y="441093"/>
                    <a:pt x="502558" y="455764"/>
                    <a:pt x="487942" y="469351"/>
                  </a:cubicBezTo>
                  <a:cubicBezTo>
                    <a:pt x="463974" y="491898"/>
                    <a:pt x="437374" y="512081"/>
                    <a:pt x="407705" y="523897"/>
                  </a:cubicBezTo>
                  <a:cubicBezTo>
                    <a:pt x="389436" y="512967"/>
                    <a:pt x="354652" y="490223"/>
                    <a:pt x="288592" y="422683"/>
                  </a:cubicBezTo>
                  <a:cubicBezTo>
                    <a:pt x="216685" y="349133"/>
                    <a:pt x="188039" y="172895"/>
                    <a:pt x="218147" y="89895"/>
                  </a:cubicBezTo>
                  <a:cubicBezTo>
                    <a:pt x="227208" y="64985"/>
                    <a:pt x="240508" y="51891"/>
                    <a:pt x="256147" y="49921"/>
                  </a:cubicBezTo>
                  <a:cubicBezTo>
                    <a:pt x="331414" y="42341"/>
                    <a:pt x="346029" y="72469"/>
                    <a:pt x="368098" y="117858"/>
                  </a:cubicBezTo>
                  <a:cubicBezTo>
                    <a:pt x="372629" y="126915"/>
                    <a:pt x="376867" y="135973"/>
                    <a:pt x="382129" y="144934"/>
                  </a:cubicBezTo>
                  <a:cubicBezTo>
                    <a:pt x="417936" y="209324"/>
                    <a:pt x="507380" y="268694"/>
                    <a:pt x="549473" y="290846"/>
                  </a:cubicBezTo>
                  <a:cubicBezTo>
                    <a:pt x="561456" y="297246"/>
                    <a:pt x="586009" y="312508"/>
                    <a:pt x="614364" y="330329"/>
                  </a:cubicBezTo>
                  <a:cubicBezTo>
                    <a:pt x="698839" y="383496"/>
                    <a:pt x="826430" y="463738"/>
                    <a:pt x="907835" y="488057"/>
                  </a:cubicBezTo>
                  <a:cubicBezTo>
                    <a:pt x="987196" y="511686"/>
                    <a:pt x="1029287" y="549101"/>
                    <a:pt x="1066701" y="582182"/>
                  </a:cubicBezTo>
                  <a:cubicBezTo>
                    <a:pt x="1077225" y="591437"/>
                    <a:pt x="1087017" y="600299"/>
                    <a:pt x="1097394" y="608470"/>
                  </a:cubicBezTo>
                  <a:cubicBezTo>
                    <a:pt x="1115078" y="622256"/>
                    <a:pt x="1161992" y="663311"/>
                    <a:pt x="1216652" y="710670"/>
                  </a:cubicBezTo>
                  <a:cubicBezTo>
                    <a:pt x="1303174" y="785694"/>
                    <a:pt x="1401242" y="871057"/>
                    <a:pt x="1443042" y="902072"/>
                  </a:cubicBezTo>
                  <a:cubicBezTo>
                    <a:pt x="1499018" y="943326"/>
                    <a:pt x="1650284" y="967446"/>
                    <a:pt x="1905903" y="975423"/>
                  </a:cubicBezTo>
                  <a:cubicBezTo>
                    <a:pt x="2053516" y="980148"/>
                    <a:pt x="2992977" y="953467"/>
                    <a:pt x="3032877" y="952383"/>
                  </a:cubicBezTo>
                  <a:lnTo>
                    <a:pt x="3031707" y="903745"/>
                  </a:lnTo>
                  <a:cubicBezTo>
                    <a:pt x="3021916" y="903942"/>
                    <a:pt x="2053808" y="931314"/>
                    <a:pt x="1907657" y="926784"/>
                  </a:cubicBezTo>
                  <a:cubicBezTo>
                    <a:pt x="1606148" y="917332"/>
                    <a:pt x="1504571" y="886810"/>
                    <a:pt x="1472273" y="862886"/>
                  </a:cubicBezTo>
                  <a:cubicBezTo>
                    <a:pt x="1431934" y="833053"/>
                    <a:pt x="1330505" y="744835"/>
                    <a:pt x="1248807" y="673846"/>
                  </a:cubicBezTo>
                  <a:cubicBezTo>
                    <a:pt x="1193854" y="626095"/>
                    <a:pt x="1146354" y="584841"/>
                    <a:pt x="1127939" y="570172"/>
                  </a:cubicBezTo>
                  <a:cubicBezTo>
                    <a:pt x="1118878" y="563083"/>
                    <a:pt x="1109378" y="554713"/>
                    <a:pt x="1099294" y="545851"/>
                  </a:cubicBezTo>
                  <a:cubicBezTo>
                    <a:pt x="1060270" y="511294"/>
                    <a:pt x="1011896" y="468268"/>
                    <a:pt x="922304" y="441585"/>
                  </a:cubicBezTo>
                  <a:cubicBezTo>
                    <a:pt x="847037" y="419236"/>
                    <a:pt x="717984" y="337911"/>
                    <a:pt x="640524" y="289271"/>
                  </a:cubicBezTo>
                  <a:cubicBezTo>
                    <a:pt x="610271" y="270170"/>
                    <a:pt x="586156" y="255107"/>
                    <a:pt x="572418" y="247821"/>
                  </a:cubicBezTo>
                  <a:cubicBezTo>
                    <a:pt x="528573" y="224585"/>
                    <a:pt x="453013" y="171615"/>
                    <a:pt x="424805" y="121106"/>
                  </a:cubicBezTo>
                  <a:cubicBezTo>
                    <a:pt x="420274" y="112935"/>
                    <a:pt x="416182" y="104566"/>
                    <a:pt x="412236" y="96393"/>
                  </a:cubicBezTo>
                  <a:cubicBezTo>
                    <a:pt x="389143" y="49232"/>
                    <a:pt x="360645" y="-9448"/>
                    <a:pt x="251616" y="1284"/>
                  </a:cubicBezTo>
                  <a:close/>
                </a:path>
              </a:pathLst>
            </a:custGeom>
            <a:solidFill>
              <a:srgbClr val="D58C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52" name="Line">
              <a:extLst>
                <a:ext uri="{FF2B5EF4-FFF2-40B4-BE49-F238E27FC236}">
                  <a16:creationId xmlns:a16="http://schemas.microsoft.com/office/drawing/2014/main" id="{BB7636F7-2A80-4EB6-8632-AE2AE8995EC8}"/>
                </a:ext>
              </a:extLst>
            </p:cNvPr>
            <p:cNvSpPr/>
            <p:nvPr/>
          </p:nvSpPr>
          <p:spPr>
            <a:xfrm flipH="1">
              <a:off x="43578" y="2172061"/>
              <a:ext cx="1130379" cy="113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28" extrusionOk="0">
                  <a:moveTo>
                    <a:pt x="21319" y="21444"/>
                  </a:moveTo>
                  <a:cubicBezTo>
                    <a:pt x="18336" y="20744"/>
                    <a:pt x="6235" y="21100"/>
                    <a:pt x="3160" y="21473"/>
                  </a:cubicBezTo>
                  <a:cubicBezTo>
                    <a:pt x="2645" y="21534"/>
                    <a:pt x="2069" y="21600"/>
                    <a:pt x="1652" y="21334"/>
                  </a:cubicBezTo>
                  <a:cubicBezTo>
                    <a:pt x="1336" y="21129"/>
                    <a:pt x="1194" y="20785"/>
                    <a:pt x="1073" y="20457"/>
                  </a:cubicBezTo>
                  <a:cubicBezTo>
                    <a:pt x="278" y="18306"/>
                    <a:pt x="-281" y="16020"/>
                    <a:pt x="149" y="13775"/>
                  </a:cubicBezTo>
                  <a:cubicBezTo>
                    <a:pt x="355" y="12697"/>
                    <a:pt x="781" y="11660"/>
                    <a:pt x="1097" y="10603"/>
                  </a:cubicBezTo>
                  <a:cubicBezTo>
                    <a:pt x="1988" y="7633"/>
                    <a:pt x="2013" y="4474"/>
                    <a:pt x="1158" y="1520"/>
                  </a:cubicBezTo>
                  <a:cubicBezTo>
                    <a:pt x="4623" y="959"/>
                    <a:pt x="16610" y="561"/>
                    <a:pt x="20075" y="0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5AA103A-B8CC-49A8-BCAA-7912A8F4CE9C}"/>
                </a:ext>
              </a:extLst>
            </p:cNvPr>
            <p:cNvSpPr/>
            <p:nvPr/>
          </p:nvSpPr>
          <p:spPr>
            <a:xfrm flipH="1">
              <a:off x="1" y="1958320"/>
              <a:ext cx="787175" cy="1489252"/>
            </a:xfrm>
            <a:custGeom>
              <a:avLst/>
              <a:gdLst>
                <a:gd name="connsiteX0" fmla="*/ 787175 w 787175"/>
                <a:gd name="connsiteY0" fmla="*/ 0 h 1489252"/>
                <a:gd name="connsiteX1" fmla="*/ 558685 w 787175"/>
                <a:gd name="connsiteY1" fmla="*/ 13379 h 1489252"/>
                <a:gd name="connsiteX2" fmla="*/ 308209 w 787175"/>
                <a:gd name="connsiteY2" fmla="*/ 39075 h 1489252"/>
                <a:gd name="connsiteX3" fmla="*/ 68657 w 787175"/>
                <a:gd name="connsiteY3" fmla="*/ 115056 h 1489252"/>
                <a:gd name="connsiteX4" fmla="*/ 33395 w 787175"/>
                <a:gd name="connsiteY4" fmla="*/ 156984 h 1489252"/>
                <a:gd name="connsiteX5" fmla="*/ 31712 w 787175"/>
                <a:gd name="connsiteY5" fmla="*/ 221913 h 1489252"/>
                <a:gd name="connsiteX6" fmla="*/ 36846 w 787175"/>
                <a:gd name="connsiteY6" fmla="*/ 879222 h 1489252"/>
                <a:gd name="connsiteX7" fmla="*/ 31249 w 787175"/>
                <a:gd name="connsiteY7" fmla="*/ 1439275 h 1489252"/>
                <a:gd name="connsiteX8" fmla="*/ 55528 w 787175"/>
                <a:gd name="connsiteY8" fmla="*/ 1479061 h 1489252"/>
                <a:gd name="connsiteX9" fmla="*/ 112713 w 787175"/>
                <a:gd name="connsiteY9" fmla="*/ 1488524 h 1489252"/>
                <a:gd name="connsiteX10" fmla="*/ 495562 w 787175"/>
                <a:gd name="connsiteY10" fmla="*/ 1470772 h 1489252"/>
                <a:gd name="connsiteX11" fmla="*/ 787175 w 787175"/>
                <a:gd name="connsiteY11" fmla="*/ 1470037 h 148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7175" h="1489252">
                  <a:moveTo>
                    <a:pt x="787175" y="0"/>
                  </a:moveTo>
                  <a:lnTo>
                    <a:pt x="558685" y="13379"/>
                  </a:lnTo>
                  <a:cubicBezTo>
                    <a:pt x="475018" y="20096"/>
                    <a:pt x="391482" y="28644"/>
                    <a:pt x="308209" y="39075"/>
                  </a:cubicBezTo>
                  <a:cubicBezTo>
                    <a:pt x="224220" y="49643"/>
                    <a:pt x="136108" y="63596"/>
                    <a:pt x="68657" y="115056"/>
                  </a:cubicBezTo>
                  <a:cubicBezTo>
                    <a:pt x="54056" y="126177"/>
                    <a:pt x="40086" y="139784"/>
                    <a:pt x="33395" y="156984"/>
                  </a:cubicBezTo>
                  <a:cubicBezTo>
                    <a:pt x="25442" y="177430"/>
                    <a:pt x="28682" y="200224"/>
                    <a:pt x="31712" y="221913"/>
                  </a:cubicBezTo>
                  <a:cubicBezTo>
                    <a:pt x="62219" y="439566"/>
                    <a:pt x="63902" y="661086"/>
                    <a:pt x="36846" y="879222"/>
                  </a:cubicBezTo>
                  <a:cubicBezTo>
                    <a:pt x="13660" y="1066344"/>
                    <a:pt x="-29975" y="1260995"/>
                    <a:pt x="31249" y="1439275"/>
                  </a:cubicBezTo>
                  <a:cubicBezTo>
                    <a:pt x="36425" y="1454333"/>
                    <a:pt x="42863" y="1469805"/>
                    <a:pt x="55528" y="1479061"/>
                  </a:cubicBezTo>
                  <a:cubicBezTo>
                    <a:pt x="71434" y="1490666"/>
                    <a:pt x="92936" y="1489837"/>
                    <a:pt x="112713" y="1488524"/>
                  </a:cubicBezTo>
                  <a:cubicBezTo>
                    <a:pt x="240126" y="1479821"/>
                    <a:pt x="367802" y="1473898"/>
                    <a:pt x="495562" y="1470772"/>
                  </a:cubicBezTo>
                  <a:lnTo>
                    <a:pt x="787175" y="147003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E1AAD4A-BD38-4E70-9446-A16C1EE7466A}"/>
                </a:ext>
              </a:extLst>
            </p:cNvPr>
            <p:cNvSpPr/>
            <p:nvPr/>
          </p:nvSpPr>
          <p:spPr>
            <a:xfrm flipH="1">
              <a:off x="792613" y="2344122"/>
              <a:ext cx="209447" cy="20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950" extrusionOk="0">
                  <a:moveTo>
                    <a:pt x="11088" y="20931"/>
                  </a:moveTo>
                  <a:cubicBezTo>
                    <a:pt x="16869" y="20587"/>
                    <a:pt x="21275" y="15644"/>
                    <a:pt x="20931" y="9862"/>
                  </a:cubicBezTo>
                  <a:cubicBezTo>
                    <a:pt x="20587" y="4081"/>
                    <a:pt x="15644" y="-325"/>
                    <a:pt x="9862" y="19"/>
                  </a:cubicBezTo>
                  <a:cubicBezTo>
                    <a:pt x="4081" y="363"/>
                    <a:pt x="-325" y="5306"/>
                    <a:pt x="19" y="11088"/>
                  </a:cubicBezTo>
                  <a:cubicBezTo>
                    <a:pt x="363" y="16869"/>
                    <a:pt x="5306" y="21275"/>
                    <a:pt x="11088" y="20931"/>
                  </a:cubicBezTo>
                  <a:close/>
                  <a:moveTo>
                    <a:pt x="13086" y="5865"/>
                  </a:moveTo>
                  <a:cubicBezTo>
                    <a:pt x="14139" y="5800"/>
                    <a:pt x="15042" y="6617"/>
                    <a:pt x="15107" y="7670"/>
                  </a:cubicBezTo>
                  <a:cubicBezTo>
                    <a:pt x="15171" y="8723"/>
                    <a:pt x="14354" y="9626"/>
                    <a:pt x="13301" y="9691"/>
                  </a:cubicBezTo>
                  <a:cubicBezTo>
                    <a:pt x="12248" y="9755"/>
                    <a:pt x="11345" y="8938"/>
                    <a:pt x="11281" y="7885"/>
                  </a:cubicBezTo>
                  <a:cubicBezTo>
                    <a:pt x="11238" y="6832"/>
                    <a:pt x="12033" y="5929"/>
                    <a:pt x="13086" y="5865"/>
                  </a:cubicBezTo>
                  <a:close/>
                  <a:moveTo>
                    <a:pt x="13387" y="10808"/>
                  </a:moveTo>
                  <a:cubicBezTo>
                    <a:pt x="14440" y="10744"/>
                    <a:pt x="15343" y="11560"/>
                    <a:pt x="15408" y="12613"/>
                  </a:cubicBezTo>
                  <a:cubicBezTo>
                    <a:pt x="15472" y="13667"/>
                    <a:pt x="14655" y="14569"/>
                    <a:pt x="13602" y="14634"/>
                  </a:cubicBezTo>
                  <a:cubicBezTo>
                    <a:pt x="12549" y="14698"/>
                    <a:pt x="11646" y="13882"/>
                    <a:pt x="11582" y="12828"/>
                  </a:cubicBezTo>
                  <a:cubicBezTo>
                    <a:pt x="11517" y="11775"/>
                    <a:pt x="12334" y="10873"/>
                    <a:pt x="13387" y="10808"/>
                  </a:cubicBezTo>
                  <a:close/>
                  <a:moveTo>
                    <a:pt x="7348" y="6187"/>
                  </a:moveTo>
                  <a:cubicBezTo>
                    <a:pt x="8401" y="6123"/>
                    <a:pt x="9304" y="6939"/>
                    <a:pt x="9368" y="7993"/>
                  </a:cubicBezTo>
                  <a:cubicBezTo>
                    <a:pt x="9433" y="9046"/>
                    <a:pt x="8616" y="9948"/>
                    <a:pt x="7563" y="10013"/>
                  </a:cubicBezTo>
                  <a:cubicBezTo>
                    <a:pt x="6510" y="10077"/>
                    <a:pt x="5607" y="9261"/>
                    <a:pt x="5542" y="8208"/>
                  </a:cubicBezTo>
                  <a:cubicBezTo>
                    <a:pt x="5478" y="7154"/>
                    <a:pt x="6273" y="6252"/>
                    <a:pt x="7348" y="6187"/>
                  </a:cubicBezTo>
                  <a:close/>
                  <a:moveTo>
                    <a:pt x="7627" y="11152"/>
                  </a:moveTo>
                  <a:cubicBezTo>
                    <a:pt x="8680" y="11088"/>
                    <a:pt x="9583" y="11904"/>
                    <a:pt x="9648" y="12957"/>
                  </a:cubicBezTo>
                  <a:cubicBezTo>
                    <a:pt x="9712" y="14010"/>
                    <a:pt x="8895" y="14913"/>
                    <a:pt x="7842" y="14978"/>
                  </a:cubicBezTo>
                  <a:cubicBezTo>
                    <a:pt x="6789" y="15042"/>
                    <a:pt x="5886" y="14225"/>
                    <a:pt x="5822" y="13172"/>
                  </a:cubicBezTo>
                  <a:cubicBezTo>
                    <a:pt x="5757" y="12119"/>
                    <a:pt x="6574" y="11216"/>
                    <a:pt x="7627" y="11152"/>
                  </a:cubicBezTo>
                  <a:close/>
                </a:path>
              </a:pathLst>
            </a:custGeom>
            <a:solidFill>
              <a:srgbClr val="E3E4E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55" name="Graphic 3" descr="Checkmark">
            <a:extLst>
              <a:ext uri="{FF2B5EF4-FFF2-40B4-BE49-F238E27FC236}">
                <a16:creationId xmlns:a16="http://schemas.microsoft.com/office/drawing/2014/main" id="{10A67922-248F-4234-9403-AFD4FBFCE750}"/>
              </a:ext>
            </a:extLst>
          </p:cNvPr>
          <p:cNvSpPr>
            <a:spLocks noChangeAspect="1"/>
          </p:cNvSpPr>
          <p:nvPr/>
        </p:nvSpPr>
        <p:spPr>
          <a:xfrm>
            <a:off x="9685137" y="1692889"/>
            <a:ext cx="2007474" cy="1424660"/>
          </a:xfrm>
          <a:custGeom>
            <a:avLst/>
            <a:gdLst>
              <a:gd name="connsiteX0" fmla="*/ 810101 w 885825"/>
              <a:gd name="connsiteY0" fmla="*/ 7144 h 628650"/>
              <a:gd name="connsiteX1" fmla="*/ 322421 w 885825"/>
              <a:gd name="connsiteY1" fmla="*/ 468154 h 628650"/>
              <a:gd name="connsiteX2" fmla="*/ 88106 w 885825"/>
              <a:gd name="connsiteY2" fmla="*/ 228124 h 628650"/>
              <a:gd name="connsiteX3" fmla="*/ 7144 w 885825"/>
              <a:gd name="connsiteY3" fmla="*/ 305276 h 628650"/>
              <a:gd name="connsiteX4" fmla="*/ 318611 w 885825"/>
              <a:gd name="connsiteY4" fmla="*/ 625316 h 628650"/>
              <a:gd name="connsiteX5" fmla="*/ 400526 w 885825"/>
              <a:gd name="connsiteY5" fmla="*/ 549116 h 628650"/>
              <a:gd name="connsiteX6" fmla="*/ 887254 w 885825"/>
              <a:gd name="connsiteY6" fmla="*/ 87154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825" h="628650">
                <a:moveTo>
                  <a:pt x="810101" y="7144"/>
                </a:moveTo>
                <a:lnTo>
                  <a:pt x="322421" y="468154"/>
                </a:lnTo>
                <a:lnTo>
                  <a:pt x="88106" y="228124"/>
                </a:lnTo>
                <a:lnTo>
                  <a:pt x="7144" y="305276"/>
                </a:lnTo>
                <a:lnTo>
                  <a:pt x="318611" y="625316"/>
                </a:lnTo>
                <a:lnTo>
                  <a:pt x="400526" y="549116"/>
                </a:lnTo>
                <a:lnTo>
                  <a:pt x="887254" y="87154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Graphic 5" descr="Close">
            <a:extLst>
              <a:ext uri="{FF2B5EF4-FFF2-40B4-BE49-F238E27FC236}">
                <a16:creationId xmlns:a16="http://schemas.microsoft.com/office/drawing/2014/main" id="{FE4E38C5-C514-4E88-9AF7-8C64C0287F90}"/>
              </a:ext>
            </a:extLst>
          </p:cNvPr>
          <p:cNvSpPr/>
          <p:nvPr/>
        </p:nvSpPr>
        <p:spPr>
          <a:xfrm>
            <a:off x="3452481" y="1694841"/>
            <a:ext cx="1420757" cy="1420757"/>
          </a:xfrm>
          <a:custGeom>
            <a:avLst/>
            <a:gdLst>
              <a:gd name="connsiteX0" fmla="*/ 681514 w 685800"/>
              <a:gd name="connsiteY0" fmla="*/ 88106 h 685800"/>
              <a:gd name="connsiteX1" fmla="*/ 600551 w 685800"/>
              <a:gd name="connsiteY1" fmla="*/ 7144 h 685800"/>
              <a:gd name="connsiteX2" fmla="*/ 344329 w 685800"/>
              <a:gd name="connsiteY2" fmla="*/ 263366 h 685800"/>
              <a:gd name="connsiteX3" fmla="*/ 88106 w 685800"/>
              <a:gd name="connsiteY3" fmla="*/ 7144 h 685800"/>
              <a:gd name="connsiteX4" fmla="*/ 7144 w 685800"/>
              <a:gd name="connsiteY4" fmla="*/ 88106 h 685800"/>
              <a:gd name="connsiteX5" fmla="*/ 263366 w 685800"/>
              <a:gd name="connsiteY5" fmla="*/ 344329 h 685800"/>
              <a:gd name="connsiteX6" fmla="*/ 7144 w 685800"/>
              <a:gd name="connsiteY6" fmla="*/ 600551 h 685800"/>
              <a:gd name="connsiteX7" fmla="*/ 88106 w 685800"/>
              <a:gd name="connsiteY7" fmla="*/ 681514 h 685800"/>
              <a:gd name="connsiteX8" fmla="*/ 344329 w 685800"/>
              <a:gd name="connsiteY8" fmla="*/ 425291 h 685800"/>
              <a:gd name="connsiteX9" fmla="*/ 600551 w 685800"/>
              <a:gd name="connsiteY9" fmla="*/ 681514 h 685800"/>
              <a:gd name="connsiteX10" fmla="*/ 681514 w 685800"/>
              <a:gd name="connsiteY10" fmla="*/ 600551 h 685800"/>
              <a:gd name="connsiteX11" fmla="*/ 425291 w 685800"/>
              <a:gd name="connsiteY11" fmla="*/ 344329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" h="685800">
                <a:moveTo>
                  <a:pt x="681514" y="88106"/>
                </a:moveTo>
                <a:lnTo>
                  <a:pt x="600551" y="7144"/>
                </a:lnTo>
                <a:lnTo>
                  <a:pt x="344329" y="263366"/>
                </a:lnTo>
                <a:lnTo>
                  <a:pt x="88106" y="7144"/>
                </a:lnTo>
                <a:lnTo>
                  <a:pt x="7144" y="88106"/>
                </a:lnTo>
                <a:lnTo>
                  <a:pt x="263366" y="344329"/>
                </a:lnTo>
                <a:lnTo>
                  <a:pt x="7144" y="600551"/>
                </a:lnTo>
                <a:lnTo>
                  <a:pt x="88106" y="681514"/>
                </a:lnTo>
                <a:lnTo>
                  <a:pt x="344329" y="425291"/>
                </a:lnTo>
                <a:lnTo>
                  <a:pt x="600551" y="681514"/>
                </a:lnTo>
                <a:lnTo>
                  <a:pt x="681514" y="600551"/>
                </a:lnTo>
                <a:lnTo>
                  <a:pt x="425291" y="344329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7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11246</TotalTime>
  <Words>257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Thumbs Up And Down for PowerPoint</vt:lpstr>
      <vt:lpstr>Thumbs Up And Down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Thumbs Up And Down for PowerPoint</dc:title>
  <dc:creator>PresentationGO.com</dc:creator>
  <dc:description>© Copyright PresentationGO.com</dc:description>
  <dcterms:created xsi:type="dcterms:W3CDTF">2014-11-26T05:14:11Z</dcterms:created>
  <dcterms:modified xsi:type="dcterms:W3CDTF">2019-07-25T21:49:14Z</dcterms:modified>
  <cp:category>Graphics &amp; Metaphors</cp:category>
</cp:coreProperties>
</file>