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37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9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Thumbs-Up!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3FDFAE-DDE3-419A-A0DD-93872022EB95}"/>
              </a:ext>
            </a:extLst>
          </p:cNvPr>
          <p:cNvGrpSpPr/>
          <p:nvPr/>
        </p:nvGrpSpPr>
        <p:grpSpPr>
          <a:xfrm>
            <a:off x="0" y="2266017"/>
            <a:ext cx="3321524" cy="2925380"/>
            <a:chOff x="863599" y="3695700"/>
            <a:chExt cx="1925536" cy="169588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8BFFA46-59EF-4299-A33E-9688AD6D6CD8}"/>
                </a:ext>
              </a:extLst>
            </p:cNvPr>
            <p:cNvSpPr/>
            <p:nvPr/>
          </p:nvSpPr>
          <p:spPr>
            <a:xfrm>
              <a:off x="863599" y="3695700"/>
              <a:ext cx="1496244" cy="10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06" extrusionOk="0">
                  <a:moveTo>
                    <a:pt x="37" y="11215"/>
                  </a:moveTo>
                  <a:cubicBezTo>
                    <a:pt x="37" y="11215"/>
                    <a:pt x="5176" y="12031"/>
                    <a:pt x="8249" y="11801"/>
                  </a:cubicBezTo>
                  <a:cubicBezTo>
                    <a:pt x="11321" y="11572"/>
                    <a:pt x="12272" y="11419"/>
                    <a:pt x="12766" y="10808"/>
                  </a:cubicBezTo>
                  <a:cubicBezTo>
                    <a:pt x="13260" y="10197"/>
                    <a:pt x="13790" y="8031"/>
                    <a:pt x="13882" y="7573"/>
                  </a:cubicBezTo>
                  <a:cubicBezTo>
                    <a:pt x="13973" y="7089"/>
                    <a:pt x="14266" y="6350"/>
                    <a:pt x="14650" y="5790"/>
                  </a:cubicBezTo>
                  <a:cubicBezTo>
                    <a:pt x="15034" y="5255"/>
                    <a:pt x="15912" y="3396"/>
                    <a:pt x="16113" y="2351"/>
                  </a:cubicBezTo>
                  <a:cubicBezTo>
                    <a:pt x="16296" y="1281"/>
                    <a:pt x="16333" y="110"/>
                    <a:pt x="16826" y="8"/>
                  </a:cubicBezTo>
                  <a:cubicBezTo>
                    <a:pt x="17320" y="-94"/>
                    <a:pt x="17960" y="874"/>
                    <a:pt x="18034" y="1485"/>
                  </a:cubicBezTo>
                  <a:cubicBezTo>
                    <a:pt x="18107" y="2097"/>
                    <a:pt x="18034" y="3472"/>
                    <a:pt x="17595" y="4491"/>
                  </a:cubicBezTo>
                  <a:cubicBezTo>
                    <a:pt x="17156" y="5510"/>
                    <a:pt x="16808" y="7318"/>
                    <a:pt x="16991" y="7700"/>
                  </a:cubicBezTo>
                  <a:cubicBezTo>
                    <a:pt x="17174" y="8082"/>
                    <a:pt x="17320" y="8566"/>
                    <a:pt x="18290" y="8592"/>
                  </a:cubicBezTo>
                  <a:cubicBezTo>
                    <a:pt x="19259" y="8617"/>
                    <a:pt x="20283" y="8388"/>
                    <a:pt x="20777" y="9076"/>
                  </a:cubicBezTo>
                  <a:cubicBezTo>
                    <a:pt x="21271" y="9764"/>
                    <a:pt x="21454" y="10502"/>
                    <a:pt x="20905" y="11164"/>
                  </a:cubicBezTo>
                  <a:cubicBezTo>
                    <a:pt x="20905" y="11164"/>
                    <a:pt x="21509" y="11547"/>
                    <a:pt x="21545" y="12464"/>
                  </a:cubicBezTo>
                  <a:cubicBezTo>
                    <a:pt x="21600" y="13381"/>
                    <a:pt x="20777" y="13763"/>
                    <a:pt x="20777" y="13763"/>
                  </a:cubicBezTo>
                  <a:cubicBezTo>
                    <a:pt x="20777" y="13763"/>
                    <a:pt x="21381" y="13966"/>
                    <a:pt x="21381" y="14756"/>
                  </a:cubicBezTo>
                  <a:cubicBezTo>
                    <a:pt x="21381" y="15546"/>
                    <a:pt x="20850" y="16055"/>
                    <a:pt x="20375" y="16182"/>
                  </a:cubicBezTo>
                  <a:cubicBezTo>
                    <a:pt x="20375" y="16182"/>
                    <a:pt x="20832" y="16845"/>
                    <a:pt x="20557" y="17456"/>
                  </a:cubicBezTo>
                  <a:cubicBezTo>
                    <a:pt x="20283" y="18067"/>
                    <a:pt x="19387" y="18602"/>
                    <a:pt x="18381" y="18857"/>
                  </a:cubicBezTo>
                  <a:cubicBezTo>
                    <a:pt x="17375" y="19086"/>
                    <a:pt x="16003" y="19137"/>
                    <a:pt x="15016" y="18857"/>
                  </a:cubicBezTo>
                  <a:cubicBezTo>
                    <a:pt x="14010" y="18577"/>
                    <a:pt x="13571" y="18373"/>
                    <a:pt x="12693" y="18628"/>
                  </a:cubicBezTo>
                  <a:cubicBezTo>
                    <a:pt x="11833" y="18857"/>
                    <a:pt x="4682" y="20920"/>
                    <a:pt x="0" y="21506"/>
                  </a:cubicBezTo>
                  <a:lnTo>
                    <a:pt x="0" y="112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14E8CC7E-8D3C-4752-891C-1366730E6C2D}"/>
                </a:ext>
              </a:extLst>
            </p:cNvPr>
            <p:cNvSpPr/>
            <p:nvPr/>
          </p:nvSpPr>
          <p:spPr>
            <a:xfrm>
              <a:off x="863600" y="4445000"/>
              <a:ext cx="1925535" cy="94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95" extrusionOk="0">
                  <a:moveTo>
                    <a:pt x="0" y="10738"/>
                  </a:moveTo>
                  <a:cubicBezTo>
                    <a:pt x="0" y="10738"/>
                    <a:pt x="10836" y="11517"/>
                    <a:pt x="12855" y="11286"/>
                  </a:cubicBezTo>
                  <a:cubicBezTo>
                    <a:pt x="14874" y="11055"/>
                    <a:pt x="15471" y="10940"/>
                    <a:pt x="15813" y="10335"/>
                  </a:cubicBezTo>
                  <a:cubicBezTo>
                    <a:pt x="16140" y="9758"/>
                    <a:pt x="16481" y="7710"/>
                    <a:pt x="16552" y="7249"/>
                  </a:cubicBezTo>
                  <a:cubicBezTo>
                    <a:pt x="16609" y="6787"/>
                    <a:pt x="16808" y="6066"/>
                    <a:pt x="17050" y="5547"/>
                  </a:cubicBezTo>
                  <a:cubicBezTo>
                    <a:pt x="17306" y="5028"/>
                    <a:pt x="17874" y="3269"/>
                    <a:pt x="18002" y="2260"/>
                  </a:cubicBezTo>
                  <a:cubicBezTo>
                    <a:pt x="18130" y="1250"/>
                    <a:pt x="18145" y="126"/>
                    <a:pt x="18472" y="10"/>
                  </a:cubicBezTo>
                  <a:cubicBezTo>
                    <a:pt x="18799" y="-105"/>
                    <a:pt x="19211" y="818"/>
                    <a:pt x="19254" y="1395"/>
                  </a:cubicBezTo>
                  <a:cubicBezTo>
                    <a:pt x="19296" y="1971"/>
                    <a:pt x="19254" y="3269"/>
                    <a:pt x="18969" y="4250"/>
                  </a:cubicBezTo>
                  <a:cubicBezTo>
                    <a:pt x="18685" y="5230"/>
                    <a:pt x="18457" y="6932"/>
                    <a:pt x="18585" y="7306"/>
                  </a:cubicBezTo>
                  <a:cubicBezTo>
                    <a:pt x="18713" y="7653"/>
                    <a:pt x="18799" y="8114"/>
                    <a:pt x="19439" y="8143"/>
                  </a:cubicBezTo>
                  <a:cubicBezTo>
                    <a:pt x="20078" y="8172"/>
                    <a:pt x="20733" y="7941"/>
                    <a:pt x="21060" y="8604"/>
                  </a:cubicBezTo>
                  <a:cubicBezTo>
                    <a:pt x="21387" y="9267"/>
                    <a:pt x="21500" y="9960"/>
                    <a:pt x="21131" y="10594"/>
                  </a:cubicBezTo>
                  <a:cubicBezTo>
                    <a:pt x="21131" y="10594"/>
                    <a:pt x="21515" y="10940"/>
                    <a:pt x="21557" y="11834"/>
                  </a:cubicBezTo>
                  <a:cubicBezTo>
                    <a:pt x="21600" y="12728"/>
                    <a:pt x="21060" y="13074"/>
                    <a:pt x="21060" y="13074"/>
                  </a:cubicBezTo>
                  <a:cubicBezTo>
                    <a:pt x="21060" y="13074"/>
                    <a:pt x="21444" y="13276"/>
                    <a:pt x="21444" y="14026"/>
                  </a:cubicBezTo>
                  <a:cubicBezTo>
                    <a:pt x="21444" y="14776"/>
                    <a:pt x="21102" y="15266"/>
                    <a:pt x="20789" y="15381"/>
                  </a:cubicBezTo>
                  <a:cubicBezTo>
                    <a:pt x="20789" y="15381"/>
                    <a:pt x="21088" y="16016"/>
                    <a:pt x="20917" y="16592"/>
                  </a:cubicBezTo>
                  <a:cubicBezTo>
                    <a:pt x="20747" y="17169"/>
                    <a:pt x="20150" y="17688"/>
                    <a:pt x="19495" y="17919"/>
                  </a:cubicBezTo>
                  <a:cubicBezTo>
                    <a:pt x="18841" y="18150"/>
                    <a:pt x="17945" y="18179"/>
                    <a:pt x="17291" y="17919"/>
                  </a:cubicBezTo>
                  <a:cubicBezTo>
                    <a:pt x="16637" y="17659"/>
                    <a:pt x="16353" y="17458"/>
                    <a:pt x="15784" y="17688"/>
                  </a:cubicBezTo>
                  <a:cubicBezTo>
                    <a:pt x="15215" y="17919"/>
                    <a:pt x="3057" y="20947"/>
                    <a:pt x="0" y="21495"/>
                  </a:cubicBezTo>
                  <a:lnTo>
                    <a:pt x="0" y="1073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7AEAE3-0F8E-4EF6-A43B-7281366558B3}"/>
                </a:ext>
              </a:extLst>
            </p:cNvPr>
            <p:cNvSpPr/>
            <p:nvPr/>
          </p:nvSpPr>
          <p:spPr>
            <a:xfrm>
              <a:off x="863600" y="4254499"/>
              <a:ext cx="1229475" cy="74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30" extrusionOk="0">
                  <a:moveTo>
                    <a:pt x="22" y="11320"/>
                  </a:moveTo>
                  <a:cubicBezTo>
                    <a:pt x="22" y="11320"/>
                    <a:pt x="7304" y="12131"/>
                    <a:pt x="9976" y="11910"/>
                  </a:cubicBezTo>
                  <a:cubicBezTo>
                    <a:pt x="12648" y="11688"/>
                    <a:pt x="13472" y="11541"/>
                    <a:pt x="13895" y="10914"/>
                  </a:cubicBezTo>
                  <a:cubicBezTo>
                    <a:pt x="14341" y="10288"/>
                    <a:pt x="14786" y="8113"/>
                    <a:pt x="14875" y="7634"/>
                  </a:cubicBezTo>
                  <a:cubicBezTo>
                    <a:pt x="14964" y="7155"/>
                    <a:pt x="15209" y="6381"/>
                    <a:pt x="15543" y="5828"/>
                  </a:cubicBezTo>
                  <a:cubicBezTo>
                    <a:pt x="15877" y="5275"/>
                    <a:pt x="16656" y="3432"/>
                    <a:pt x="16812" y="2363"/>
                  </a:cubicBezTo>
                  <a:cubicBezTo>
                    <a:pt x="16968" y="1294"/>
                    <a:pt x="16991" y="77"/>
                    <a:pt x="17436" y="4"/>
                  </a:cubicBezTo>
                  <a:cubicBezTo>
                    <a:pt x="17881" y="-70"/>
                    <a:pt x="18416" y="851"/>
                    <a:pt x="18482" y="1478"/>
                  </a:cubicBezTo>
                  <a:cubicBezTo>
                    <a:pt x="18549" y="2105"/>
                    <a:pt x="18482" y="3469"/>
                    <a:pt x="18104" y="4501"/>
                  </a:cubicBezTo>
                  <a:cubicBezTo>
                    <a:pt x="17725" y="5533"/>
                    <a:pt x="17414" y="7376"/>
                    <a:pt x="17592" y="7744"/>
                  </a:cubicBezTo>
                  <a:cubicBezTo>
                    <a:pt x="17748" y="8113"/>
                    <a:pt x="17881" y="8592"/>
                    <a:pt x="18727" y="8629"/>
                  </a:cubicBezTo>
                  <a:cubicBezTo>
                    <a:pt x="19574" y="8666"/>
                    <a:pt x="20464" y="8408"/>
                    <a:pt x="20887" y="9108"/>
                  </a:cubicBezTo>
                  <a:cubicBezTo>
                    <a:pt x="21333" y="9808"/>
                    <a:pt x="21466" y="10546"/>
                    <a:pt x="20999" y="11209"/>
                  </a:cubicBezTo>
                  <a:cubicBezTo>
                    <a:pt x="20999" y="11209"/>
                    <a:pt x="21511" y="11578"/>
                    <a:pt x="21555" y="12499"/>
                  </a:cubicBezTo>
                  <a:cubicBezTo>
                    <a:pt x="21600" y="13421"/>
                    <a:pt x="20887" y="13789"/>
                    <a:pt x="20887" y="13789"/>
                  </a:cubicBezTo>
                  <a:cubicBezTo>
                    <a:pt x="20887" y="13789"/>
                    <a:pt x="21400" y="14011"/>
                    <a:pt x="21400" y="14785"/>
                  </a:cubicBezTo>
                  <a:cubicBezTo>
                    <a:pt x="21400" y="15559"/>
                    <a:pt x="20932" y="16075"/>
                    <a:pt x="20531" y="16222"/>
                  </a:cubicBezTo>
                  <a:cubicBezTo>
                    <a:pt x="20531" y="16222"/>
                    <a:pt x="20932" y="16886"/>
                    <a:pt x="20687" y="17512"/>
                  </a:cubicBezTo>
                  <a:cubicBezTo>
                    <a:pt x="20464" y="18139"/>
                    <a:pt x="19663" y="18692"/>
                    <a:pt x="18794" y="18913"/>
                  </a:cubicBezTo>
                  <a:cubicBezTo>
                    <a:pt x="17926" y="19134"/>
                    <a:pt x="16746" y="19171"/>
                    <a:pt x="15855" y="18913"/>
                  </a:cubicBezTo>
                  <a:cubicBezTo>
                    <a:pt x="14986" y="18655"/>
                    <a:pt x="14586" y="18434"/>
                    <a:pt x="13851" y="18655"/>
                  </a:cubicBezTo>
                  <a:cubicBezTo>
                    <a:pt x="13094" y="18913"/>
                    <a:pt x="4053" y="20977"/>
                    <a:pt x="0" y="21530"/>
                  </a:cubicBezTo>
                  <a:lnTo>
                    <a:pt x="0" y="1132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  <a:effectLst>
              <a:outerShdw blurRad="50800" dist="38100" dir="5400000" algn="t" rotWithShape="0">
                <a:prstClr val="black">
                  <a:alpha val="67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9BBAD0C-AEE0-4DB6-A908-127204B88C86}"/>
              </a:ext>
            </a:extLst>
          </p:cNvPr>
          <p:cNvGrpSpPr/>
          <p:nvPr/>
        </p:nvGrpSpPr>
        <p:grpSpPr>
          <a:xfrm>
            <a:off x="5874949" y="2281341"/>
            <a:ext cx="3269051" cy="3032777"/>
            <a:chOff x="2874046" y="3860800"/>
            <a:chExt cx="1648545" cy="1529395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5C6562-E8C4-4D41-B9D3-1A00C8E61AF5}"/>
                </a:ext>
              </a:extLst>
            </p:cNvPr>
            <p:cNvSpPr/>
            <p:nvPr/>
          </p:nvSpPr>
          <p:spPr>
            <a:xfrm>
              <a:off x="2874046" y="3962400"/>
              <a:ext cx="1648545" cy="10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06" extrusionOk="0">
                  <a:moveTo>
                    <a:pt x="21535" y="11241"/>
                  </a:moveTo>
                  <a:cubicBezTo>
                    <a:pt x="21535" y="11241"/>
                    <a:pt x="14905" y="12056"/>
                    <a:pt x="12097" y="11827"/>
                  </a:cubicBezTo>
                  <a:cubicBezTo>
                    <a:pt x="9289" y="11598"/>
                    <a:pt x="8442" y="11445"/>
                    <a:pt x="7993" y="10833"/>
                  </a:cubicBezTo>
                  <a:cubicBezTo>
                    <a:pt x="7545" y="10222"/>
                    <a:pt x="7063" y="8057"/>
                    <a:pt x="6963" y="7598"/>
                  </a:cubicBezTo>
                  <a:cubicBezTo>
                    <a:pt x="6880" y="7114"/>
                    <a:pt x="6614" y="6376"/>
                    <a:pt x="6265" y="5815"/>
                  </a:cubicBezTo>
                  <a:cubicBezTo>
                    <a:pt x="5916" y="5281"/>
                    <a:pt x="5119" y="3421"/>
                    <a:pt x="4936" y="2377"/>
                  </a:cubicBezTo>
                  <a:cubicBezTo>
                    <a:pt x="4770" y="1307"/>
                    <a:pt x="4737" y="110"/>
                    <a:pt x="4288" y="8"/>
                  </a:cubicBezTo>
                  <a:cubicBezTo>
                    <a:pt x="3839" y="-94"/>
                    <a:pt x="3258" y="874"/>
                    <a:pt x="3191" y="1485"/>
                  </a:cubicBezTo>
                  <a:cubicBezTo>
                    <a:pt x="3125" y="2097"/>
                    <a:pt x="3191" y="3472"/>
                    <a:pt x="3590" y="4491"/>
                  </a:cubicBezTo>
                  <a:cubicBezTo>
                    <a:pt x="3989" y="5510"/>
                    <a:pt x="4305" y="7318"/>
                    <a:pt x="4138" y="7700"/>
                  </a:cubicBezTo>
                  <a:cubicBezTo>
                    <a:pt x="3972" y="8082"/>
                    <a:pt x="3839" y="8566"/>
                    <a:pt x="2959" y="8592"/>
                  </a:cubicBezTo>
                  <a:cubicBezTo>
                    <a:pt x="2078" y="8617"/>
                    <a:pt x="1148" y="8388"/>
                    <a:pt x="699" y="9076"/>
                  </a:cubicBezTo>
                  <a:cubicBezTo>
                    <a:pt x="250" y="9764"/>
                    <a:pt x="84" y="10502"/>
                    <a:pt x="583" y="11164"/>
                  </a:cubicBezTo>
                  <a:cubicBezTo>
                    <a:pt x="583" y="11164"/>
                    <a:pt x="34" y="11547"/>
                    <a:pt x="1" y="12464"/>
                  </a:cubicBezTo>
                  <a:cubicBezTo>
                    <a:pt x="-32" y="13381"/>
                    <a:pt x="699" y="13763"/>
                    <a:pt x="699" y="13763"/>
                  </a:cubicBezTo>
                  <a:cubicBezTo>
                    <a:pt x="699" y="13763"/>
                    <a:pt x="151" y="13966"/>
                    <a:pt x="151" y="14756"/>
                  </a:cubicBezTo>
                  <a:cubicBezTo>
                    <a:pt x="151" y="15546"/>
                    <a:pt x="633" y="16055"/>
                    <a:pt x="1065" y="16182"/>
                  </a:cubicBezTo>
                  <a:cubicBezTo>
                    <a:pt x="1065" y="16182"/>
                    <a:pt x="649" y="16845"/>
                    <a:pt x="898" y="17456"/>
                  </a:cubicBezTo>
                  <a:cubicBezTo>
                    <a:pt x="1131" y="18067"/>
                    <a:pt x="1962" y="18602"/>
                    <a:pt x="2876" y="18857"/>
                  </a:cubicBezTo>
                  <a:cubicBezTo>
                    <a:pt x="3790" y="19086"/>
                    <a:pt x="5036" y="19137"/>
                    <a:pt x="5950" y="18857"/>
                  </a:cubicBezTo>
                  <a:cubicBezTo>
                    <a:pt x="6863" y="18577"/>
                    <a:pt x="7262" y="18373"/>
                    <a:pt x="8060" y="18628"/>
                  </a:cubicBezTo>
                  <a:cubicBezTo>
                    <a:pt x="8841" y="18857"/>
                    <a:pt x="17314" y="20920"/>
                    <a:pt x="21568" y="21506"/>
                  </a:cubicBezTo>
                  <a:lnTo>
                    <a:pt x="21568" y="1124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E3F0B05-600E-4A3F-9AF1-D095A40A404C}"/>
                </a:ext>
              </a:extLst>
            </p:cNvPr>
            <p:cNvSpPr/>
            <p:nvPr/>
          </p:nvSpPr>
          <p:spPr>
            <a:xfrm>
              <a:off x="3293116" y="3860800"/>
              <a:ext cx="1229475" cy="74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8" extrusionOk="0">
                  <a:moveTo>
                    <a:pt x="21535" y="11305"/>
                  </a:moveTo>
                  <a:cubicBezTo>
                    <a:pt x="21535" y="11305"/>
                    <a:pt x="14253" y="12115"/>
                    <a:pt x="11581" y="11894"/>
                  </a:cubicBezTo>
                  <a:cubicBezTo>
                    <a:pt x="8909" y="11673"/>
                    <a:pt x="8085" y="11526"/>
                    <a:pt x="7662" y="10900"/>
                  </a:cubicBezTo>
                  <a:cubicBezTo>
                    <a:pt x="7216" y="10275"/>
                    <a:pt x="6771" y="8104"/>
                    <a:pt x="6682" y="7625"/>
                  </a:cubicBezTo>
                  <a:cubicBezTo>
                    <a:pt x="6593" y="7147"/>
                    <a:pt x="6348" y="6374"/>
                    <a:pt x="6014" y="5822"/>
                  </a:cubicBezTo>
                  <a:cubicBezTo>
                    <a:pt x="5680" y="5270"/>
                    <a:pt x="4901" y="3431"/>
                    <a:pt x="4745" y="2363"/>
                  </a:cubicBezTo>
                  <a:cubicBezTo>
                    <a:pt x="4589" y="1296"/>
                    <a:pt x="4566" y="82"/>
                    <a:pt x="4121" y="8"/>
                  </a:cubicBezTo>
                  <a:cubicBezTo>
                    <a:pt x="3676" y="-102"/>
                    <a:pt x="3141" y="855"/>
                    <a:pt x="3075" y="1480"/>
                  </a:cubicBezTo>
                  <a:cubicBezTo>
                    <a:pt x="3008" y="2106"/>
                    <a:pt x="3075" y="3467"/>
                    <a:pt x="3453" y="4498"/>
                  </a:cubicBezTo>
                  <a:cubicBezTo>
                    <a:pt x="3832" y="5528"/>
                    <a:pt x="4143" y="7368"/>
                    <a:pt x="3965" y="7736"/>
                  </a:cubicBezTo>
                  <a:cubicBezTo>
                    <a:pt x="3787" y="8104"/>
                    <a:pt x="3676" y="8582"/>
                    <a:pt x="2830" y="8619"/>
                  </a:cubicBezTo>
                  <a:cubicBezTo>
                    <a:pt x="1983" y="8656"/>
                    <a:pt x="1093" y="8398"/>
                    <a:pt x="670" y="9097"/>
                  </a:cubicBezTo>
                  <a:cubicBezTo>
                    <a:pt x="224" y="9796"/>
                    <a:pt x="91" y="10532"/>
                    <a:pt x="558" y="11195"/>
                  </a:cubicBezTo>
                  <a:cubicBezTo>
                    <a:pt x="558" y="11195"/>
                    <a:pt x="46" y="11563"/>
                    <a:pt x="2" y="12483"/>
                  </a:cubicBezTo>
                  <a:cubicBezTo>
                    <a:pt x="-43" y="13403"/>
                    <a:pt x="670" y="13771"/>
                    <a:pt x="670" y="13771"/>
                  </a:cubicBezTo>
                  <a:cubicBezTo>
                    <a:pt x="670" y="13771"/>
                    <a:pt x="157" y="13991"/>
                    <a:pt x="157" y="14764"/>
                  </a:cubicBezTo>
                  <a:cubicBezTo>
                    <a:pt x="157" y="15537"/>
                    <a:pt x="625" y="16052"/>
                    <a:pt x="1026" y="16199"/>
                  </a:cubicBezTo>
                  <a:cubicBezTo>
                    <a:pt x="1026" y="16199"/>
                    <a:pt x="625" y="16862"/>
                    <a:pt x="870" y="17487"/>
                  </a:cubicBezTo>
                  <a:cubicBezTo>
                    <a:pt x="1093" y="18113"/>
                    <a:pt x="1894" y="18665"/>
                    <a:pt x="2763" y="18885"/>
                  </a:cubicBezTo>
                  <a:cubicBezTo>
                    <a:pt x="3631" y="19143"/>
                    <a:pt x="4811" y="19143"/>
                    <a:pt x="5702" y="18885"/>
                  </a:cubicBezTo>
                  <a:cubicBezTo>
                    <a:pt x="6571" y="18628"/>
                    <a:pt x="6971" y="18407"/>
                    <a:pt x="7706" y="18628"/>
                  </a:cubicBezTo>
                  <a:cubicBezTo>
                    <a:pt x="8463" y="18885"/>
                    <a:pt x="17504" y="20946"/>
                    <a:pt x="21557" y="21498"/>
                  </a:cubicBezTo>
                  <a:lnTo>
                    <a:pt x="21557" y="1130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  <a:effectLst>
              <a:outerShdw blurRad="127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863E31C-56C4-431F-8DD6-1F61D81A5277}"/>
                </a:ext>
              </a:extLst>
            </p:cNvPr>
            <p:cNvSpPr/>
            <p:nvPr/>
          </p:nvSpPr>
          <p:spPr>
            <a:xfrm>
              <a:off x="3124199" y="4660899"/>
              <a:ext cx="1398392" cy="72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97" extrusionOk="0">
                  <a:moveTo>
                    <a:pt x="21563" y="9855"/>
                  </a:moveTo>
                  <a:cubicBezTo>
                    <a:pt x="21563" y="9855"/>
                    <a:pt x="11713" y="11502"/>
                    <a:pt x="9500" y="11277"/>
                  </a:cubicBezTo>
                  <a:cubicBezTo>
                    <a:pt x="7307" y="11053"/>
                    <a:pt x="6641" y="10903"/>
                    <a:pt x="6288" y="10341"/>
                  </a:cubicBezTo>
                  <a:cubicBezTo>
                    <a:pt x="5936" y="9742"/>
                    <a:pt x="5564" y="7683"/>
                    <a:pt x="5485" y="7234"/>
                  </a:cubicBezTo>
                  <a:cubicBezTo>
                    <a:pt x="5427" y="6785"/>
                    <a:pt x="5211" y="6074"/>
                    <a:pt x="4937" y="5550"/>
                  </a:cubicBezTo>
                  <a:cubicBezTo>
                    <a:pt x="4663" y="5026"/>
                    <a:pt x="4036" y="3266"/>
                    <a:pt x="3899" y="2255"/>
                  </a:cubicBezTo>
                  <a:cubicBezTo>
                    <a:pt x="3762" y="1245"/>
                    <a:pt x="3743" y="122"/>
                    <a:pt x="3390" y="9"/>
                  </a:cubicBezTo>
                  <a:cubicBezTo>
                    <a:pt x="3038" y="-103"/>
                    <a:pt x="2587" y="833"/>
                    <a:pt x="2528" y="1394"/>
                  </a:cubicBezTo>
                  <a:cubicBezTo>
                    <a:pt x="2470" y="1993"/>
                    <a:pt x="2528" y="3266"/>
                    <a:pt x="2842" y="4277"/>
                  </a:cubicBezTo>
                  <a:cubicBezTo>
                    <a:pt x="3155" y="5250"/>
                    <a:pt x="3410" y="6972"/>
                    <a:pt x="3273" y="7347"/>
                  </a:cubicBezTo>
                  <a:cubicBezTo>
                    <a:pt x="3135" y="7721"/>
                    <a:pt x="3038" y="8170"/>
                    <a:pt x="2333" y="8208"/>
                  </a:cubicBezTo>
                  <a:cubicBezTo>
                    <a:pt x="1628" y="8245"/>
                    <a:pt x="923" y="8020"/>
                    <a:pt x="550" y="8657"/>
                  </a:cubicBezTo>
                  <a:cubicBezTo>
                    <a:pt x="198" y="9293"/>
                    <a:pt x="80" y="10042"/>
                    <a:pt x="472" y="10641"/>
                  </a:cubicBezTo>
                  <a:cubicBezTo>
                    <a:pt x="472" y="10641"/>
                    <a:pt x="41" y="11015"/>
                    <a:pt x="2" y="11876"/>
                  </a:cubicBezTo>
                  <a:cubicBezTo>
                    <a:pt x="-37" y="12775"/>
                    <a:pt x="550" y="13112"/>
                    <a:pt x="550" y="13112"/>
                  </a:cubicBezTo>
                  <a:cubicBezTo>
                    <a:pt x="550" y="13112"/>
                    <a:pt x="120" y="13299"/>
                    <a:pt x="120" y="14047"/>
                  </a:cubicBezTo>
                  <a:cubicBezTo>
                    <a:pt x="120" y="14796"/>
                    <a:pt x="492" y="15283"/>
                    <a:pt x="844" y="15433"/>
                  </a:cubicBezTo>
                  <a:cubicBezTo>
                    <a:pt x="844" y="15433"/>
                    <a:pt x="511" y="16069"/>
                    <a:pt x="707" y="16630"/>
                  </a:cubicBezTo>
                  <a:cubicBezTo>
                    <a:pt x="903" y="17192"/>
                    <a:pt x="1549" y="17716"/>
                    <a:pt x="2254" y="17941"/>
                  </a:cubicBezTo>
                  <a:cubicBezTo>
                    <a:pt x="2979" y="18165"/>
                    <a:pt x="3938" y="18203"/>
                    <a:pt x="4663" y="17941"/>
                  </a:cubicBezTo>
                  <a:cubicBezTo>
                    <a:pt x="5387" y="17679"/>
                    <a:pt x="5701" y="17491"/>
                    <a:pt x="6308" y="17716"/>
                  </a:cubicBezTo>
                  <a:cubicBezTo>
                    <a:pt x="6935" y="17941"/>
                    <a:pt x="18195" y="20935"/>
                    <a:pt x="21543" y="21497"/>
                  </a:cubicBezTo>
                  <a:lnTo>
                    <a:pt x="21563" y="985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  <a:effectLst>
              <a:outerShdw blurRad="12700" dist="12700" dir="16200000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AAEB773-6645-4EB0-92A2-1B0D107043CB}"/>
              </a:ext>
            </a:extLst>
          </p:cNvPr>
          <p:cNvGrpSpPr/>
          <p:nvPr/>
        </p:nvGrpSpPr>
        <p:grpSpPr>
          <a:xfrm>
            <a:off x="3470592" y="2878535"/>
            <a:ext cx="2202816" cy="1360030"/>
            <a:chOff x="332936" y="2473878"/>
            <a:chExt cx="2937088" cy="181337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86B9B8-46D8-4375-8044-EA75BD3BA88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881721A-BDF8-448C-8B3C-93819AC885F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0BB0EF1-D21A-4093-9437-59FB976AAFE3}"/>
              </a:ext>
            </a:extLst>
          </p:cNvPr>
          <p:cNvGrpSpPr/>
          <p:nvPr/>
        </p:nvGrpSpPr>
        <p:grpSpPr>
          <a:xfrm>
            <a:off x="3470592" y="4571386"/>
            <a:ext cx="2202816" cy="1360030"/>
            <a:chOff x="332936" y="4498450"/>
            <a:chExt cx="2937088" cy="181337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3AD4226-1E14-4E62-9729-041689196972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00306A5-CA75-4E02-94CC-B789226CB7AA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1E819D0-F3B6-40FD-AFCF-2C65A75C0F0A}"/>
              </a:ext>
            </a:extLst>
          </p:cNvPr>
          <p:cNvGrpSpPr/>
          <p:nvPr/>
        </p:nvGrpSpPr>
        <p:grpSpPr>
          <a:xfrm>
            <a:off x="3470592" y="1185683"/>
            <a:ext cx="2202816" cy="1360030"/>
            <a:chOff x="332936" y="2473878"/>
            <a:chExt cx="2937088" cy="1813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59AE3F2-8E20-4275-B2C4-2A807EE4A44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B88B87C-37DB-4DBE-AD2E-680BCB20434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343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Thumbs-Up!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3FDFAE-DDE3-419A-A0DD-93872022EB95}"/>
              </a:ext>
            </a:extLst>
          </p:cNvPr>
          <p:cNvGrpSpPr/>
          <p:nvPr/>
        </p:nvGrpSpPr>
        <p:grpSpPr>
          <a:xfrm>
            <a:off x="0" y="2266017"/>
            <a:ext cx="3321524" cy="2925380"/>
            <a:chOff x="863599" y="3695700"/>
            <a:chExt cx="1925536" cy="169588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8BFFA46-59EF-4299-A33E-9688AD6D6CD8}"/>
                </a:ext>
              </a:extLst>
            </p:cNvPr>
            <p:cNvSpPr/>
            <p:nvPr/>
          </p:nvSpPr>
          <p:spPr>
            <a:xfrm>
              <a:off x="863599" y="3695700"/>
              <a:ext cx="1496244" cy="10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06" extrusionOk="0">
                  <a:moveTo>
                    <a:pt x="37" y="11215"/>
                  </a:moveTo>
                  <a:cubicBezTo>
                    <a:pt x="37" y="11215"/>
                    <a:pt x="5176" y="12031"/>
                    <a:pt x="8249" y="11801"/>
                  </a:cubicBezTo>
                  <a:cubicBezTo>
                    <a:pt x="11321" y="11572"/>
                    <a:pt x="12272" y="11419"/>
                    <a:pt x="12766" y="10808"/>
                  </a:cubicBezTo>
                  <a:cubicBezTo>
                    <a:pt x="13260" y="10197"/>
                    <a:pt x="13790" y="8031"/>
                    <a:pt x="13882" y="7573"/>
                  </a:cubicBezTo>
                  <a:cubicBezTo>
                    <a:pt x="13973" y="7089"/>
                    <a:pt x="14266" y="6350"/>
                    <a:pt x="14650" y="5790"/>
                  </a:cubicBezTo>
                  <a:cubicBezTo>
                    <a:pt x="15034" y="5255"/>
                    <a:pt x="15912" y="3396"/>
                    <a:pt x="16113" y="2351"/>
                  </a:cubicBezTo>
                  <a:cubicBezTo>
                    <a:pt x="16296" y="1281"/>
                    <a:pt x="16333" y="110"/>
                    <a:pt x="16826" y="8"/>
                  </a:cubicBezTo>
                  <a:cubicBezTo>
                    <a:pt x="17320" y="-94"/>
                    <a:pt x="17960" y="874"/>
                    <a:pt x="18034" y="1485"/>
                  </a:cubicBezTo>
                  <a:cubicBezTo>
                    <a:pt x="18107" y="2097"/>
                    <a:pt x="18034" y="3472"/>
                    <a:pt x="17595" y="4491"/>
                  </a:cubicBezTo>
                  <a:cubicBezTo>
                    <a:pt x="17156" y="5510"/>
                    <a:pt x="16808" y="7318"/>
                    <a:pt x="16991" y="7700"/>
                  </a:cubicBezTo>
                  <a:cubicBezTo>
                    <a:pt x="17174" y="8082"/>
                    <a:pt x="17320" y="8566"/>
                    <a:pt x="18290" y="8592"/>
                  </a:cubicBezTo>
                  <a:cubicBezTo>
                    <a:pt x="19259" y="8617"/>
                    <a:pt x="20283" y="8388"/>
                    <a:pt x="20777" y="9076"/>
                  </a:cubicBezTo>
                  <a:cubicBezTo>
                    <a:pt x="21271" y="9764"/>
                    <a:pt x="21454" y="10502"/>
                    <a:pt x="20905" y="11164"/>
                  </a:cubicBezTo>
                  <a:cubicBezTo>
                    <a:pt x="20905" y="11164"/>
                    <a:pt x="21509" y="11547"/>
                    <a:pt x="21545" y="12464"/>
                  </a:cubicBezTo>
                  <a:cubicBezTo>
                    <a:pt x="21600" y="13381"/>
                    <a:pt x="20777" y="13763"/>
                    <a:pt x="20777" y="13763"/>
                  </a:cubicBezTo>
                  <a:cubicBezTo>
                    <a:pt x="20777" y="13763"/>
                    <a:pt x="21381" y="13966"/>
                    <a:pt x="21381" y="14756"/>
                  </a:cubicBezTo>
                  <a:cubicBezTo>
                    <a:pt x="21381" y="15546"/>
                    <a:pt x="20850" y="16055"/>
                    <a:pt x="20375" y="16182"/>
                  </a:cubicBezTo>
                  <a:cubicBezTo>
                    <a:pt x="20375" y="16182"/>
                    <a:pt x="20832" y="16845"/>
                    <a:pt x="20557" y="17456"/>
                  </a:cubicBezTo>
                  <a:cubicBezTo>
                    <a:pt x="20283" y="18067"/>
                    <a:pt x="19387" y="18602"/>
                    <a:pt x="18381" y="18857"/>
                  </a:cubicBezTo>
                  <a:cubicBezTo>
                    <a:pt x="17375" y="19086"/>
                    <a:pt x="16003" y="19137"/>
                    <a:pt x="15016" y="18857"/>
                  </a:cubicBezTo>
                  <a:cubicBezTo>
                    <a:pt x="14010" y="18577"/>
                    <a:pt x="13571" y="18373"/>
                    <a:pt x="12693" y="18628"/>
                  </a:cubicBezTo>
                  <a:cubicBezTo>
                    <a:pt x="11833" y="18857"/>
                    <a:pt x="4682" y="20920"/>
                    <a:pt x="0" y="21506"/>
                  </a:cubicBezTo>
                  <a:lnTo>
                    <a:pt x="0" y="112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14E8CC7E-8D3C-4752-891C-1366730E6C2D}"/>
                </a:ext>
              </a:extLst>
            </p:cNvPr>
            <p:cNvSpPr/>
            <p:nvPr/>
          </p:nvSpPr>
          <p:spPr>
            <a:xfrm>
              <a:off x="863600" y="4445000"/>
              <a:ext cx="1925535" cy="94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95" extrusionOk="0">
                  <a:moveTo>
                    <a:pt x="0" y="10738"/>
                  </a:moveTo>
                  <a:cubicBezTo>
                    <a:pt x="0" y="10738"/>
                    <a:pt x="10836" y="11517"/>
                    <a:pt x="12855" y="11286"/>
                  </a:cubicBezTo>
                  <a:cubicBezTo>
                    <a:pt x="14874" y="11055"/>
                    <a:pt x="15471" y="10940"/>
                    <a:pt x="15813" y="10335"/>
                  </a:cubicBezTo>
                  <a:cubicBezTo>
                    <a:pt x="16140" y="9758"/>
                    <a:pt x="16481" y="7710"/>
                    <a:pt x="16552" y="7249"/>
                  </a:cubicBezTo>
                  <a:cubicBezTo>
                    <a:pt x="16609" y="6787"/>
                    <a:pt x="16808" y="6066"/>
                    <a:pt x="17050" y="5547"/>
                  </a:cubicBezTo>
                  <a:cubicBezTo>
                    <a:pt x="17306" y="5028"/>
                    <a:pt x="17874" y="3269"/>
                    <a:pt x="18002" y="2260"/>
                  </a:cubicBezTo>
                  <a:cubicBezTo>
                    <a:pt x="18130" y="1250"/>
                    <a:pt x="18145" y="126"/>
                    <a:pt x="18472" y="10"/>
                  </a:cubicBezTo>
                  <a:cubicBezTo>
                    <a:pt x="18799" y="-105"/>
                    <a:pt x="19211" y="818"/>
                    <a:pt x="19254" y="1395"/>
                  </a:cubicBezTo>
                  <a:cubicBezTo>
                    <a:pt x="19296" y="1971"/>
                    <a:pt x="19254" y="3269"/>
                    <a:pt x="18969" y="4250"/>
                  </a:cubicBezTo>
                  <a:cubicBezTo>
                    <a:pt x="18685" y="5230"/>
                    <a:pt x="18457" y="6932"/>
                    <a:pt x="18585" y="7306"/>
                  </a:cubicBezTo>
                  <a:cubicBezTo>
                    <a:pt x="18713" y="7653"/>
                    <a:pt x="18799" y="8114"/>
                    <a:pt x="19439" y="8143"/>
                  </a:cubicBezTo>
                  <a:cubicBezTo>
                    <a:pt x="20078" y="8172"/>
                    <a:pt x="20733" y="7941"/>
                    <a:pt x="21060" y="8604"/>
                  </a:cubicBezTo>
                  <a:cubicBezTo>
                    <a:pt x="21387" y="9267"/>
                    <a:pt x="21500" y="9960"/>
                    <a:pt x="21131" y="10594"/>
                  </a:cubicBezTo>
                  <a:cubicBezTo>
                    <a:pt x="21131" y="10594"/>
                    <a:pt x="21515" y="10940"/>
                    <a:pt x="21557" y="11834"/>
                  </a:cubicBezTo>
                  <a:cubicBezTo>
                    <a:pt x="21600" y="12728"/>
                    <a:pt x="21060" y="13074"/>
                    <a:pt x="21060" y="13074"/>
                  </a:cubicBezTo>
                  <a:cubicBezTo>
                    <a:pt x="21060" y="13074"/>
                    <a:pt x="21444" y="13276"/>
                    <a:pt x="21444" y="14026"/>
                  </a:cubicBezTo>
                  <a:cubicBezTo>
                    <a:pt x="21444" y="14776"/>
                    <a:pt x="21102" y="15266"/>
                    <a:pt x="20789" y="15381"/>
                  </a:cubicBezTo>
                  <a:cubicBezTo>
                    <a:pt x="20789" y="15381"/>
                    <a:pt x="21088" y="16016"/>
                    <a:pt x="20917" y="16592"/>
                  </a:cubicBezTo>
                  <a:cubicBezTo>
                    <a:pt x="20747" y="17169"/>
                    <a:pt x="20150" y="17688"/>
                    <a:pt x="19495" y="17919"/>
                  </a:cubicBezTo>
                  <a:cubicBezTo>
                    <a:pt x="18841" y="18150"/>
                    <a:pt x="17945" y="18179"/>
                    <a:pt x="17291" y="17919"/>
                  </a:cubicBezTo>
                  <a:cubicBezTo>
                    <a:pt x="16637" y="17659"/>
                    <a:pt x="16353" y="17458"/>
                    <a:pt x="15784" y="17688"/>
                  </a:cubicBezTo>
                  <a:cubicBezTo>
                    <a:pt x="15215" y="17919"/>
                    <a:pt x="3057" y="20947"/>
                    <a:pt x="0" y="21495"/>
                  </a:cubicBezTo>
                  <a:lnTo>
                    <a:pt x="0" y="1073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7AEAE3-0F8E-4EF6-A43B-7281366558B3}"/>
                </a:ext>
              </a:extLst>
            </p:cNvPr>
            <p:cNvSpPr/>
            <p:nvPr/>
          </p:nvSpPr>
          <p:spPr>
            <a:xfrm>
              <a:off x="863600" y="4254499"/>
              <a:ext cx="1229475" cy="74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30" extrusionOk="0">
                  <a:moveTo>
                    <a:pt x="22" y="11320"/>
                  </a:moveTo>
                  <a:cubicBezTo>
                    <a:pt x="22" y="11320"/>
                    <a:pt x="7304" y="12131"/>
                    <a:pt x="9976" y="11910"/>
                  </a:cubicBezTo>
                  <a:cubicBezTo>
                    <a:pt x="12648" y="11688"/>
                    <a:pt x="13472" y="11541"/>
                    <a:pt x="13895" y="10914"/>
                  </a:cubicBezTo>
                  <a:cubicBezTo>
                    <a:pt x="14341" y="10288"/>
                    <a:pt x="14786" y="8113"/>
                    <a:pt x="14875" y="7634"/>
                  </a:cubicBezTo>
                  <a:cubicBezTo>
                    <a:pt x="14964" y="7155"/>
                    <a:pt x="15209" y="6381"/>
                    <a:pt x="15543" y="5828"/>
                  </a:cubicBezTo>
                  <a:cubicBezTo>
                    <a:pt x="15877" y="5275"/>
                    <a:pt x="16656" y="3432"/>
                    <a:pt x="16812" y="2363"/>
                  </a:cubicBezTo>
                  <a:cubicBezTo>
                    <a:pt x="16968" y="1294"/>
                    <a:pt x="16991" y="77"/>
                    <a:pt x="17436" y="4"/>
                  </a:cubicBezTo>
                  <a:cubicBezTo>
                    <a:pt x="17881" y="-70"/>
                    <a:pt x="18416" y="851"/>
                    <a:pt x="18482" y="1478"/>
                  </a:cubicBezTo>
                  <a:cubicBezTo>
                    <a:pt x="18549" y="2105"/>
                    <a:pt x="18482" y="3469"/>
                    <a:pt x="18104" y="4501"/>
                  </a:cubicBezTo>
                  <a:cubicBezTo>
                    <a:pt x="17725" y="5533"/>
                    <a:pt x="17414" y="7376"/>
                    <a:pt x="17592" y="7744"/>
                  </a:cubicBezTo>
                  <a:cubicBezTo>
                    <a:pt x="17748" y="8113"/>
                    <a:pt x="17881" y="8592"/>
                    <a:pt x="18727" y="8629"/>
                  </a:cubicBezTo>
                  <a:cubicBezTo>
                    <a:pt x="19574" y="8666"/>
                    <a:pt x="20464" y="8408"/>
                    <a:pt x="20887" y="9108"/>
                  </a:cubicBezTo>
                  <a:cubicBezTo>
                    <a:pt x="21333" y="9808"/>
                    <a:pt x="21466" y="10546"/>
                    <a:pt x="20999" y="11209"/>
                  </a:cubicBezTo>
                  <a:cubicBezTo>
                    <a:pt x="20999" y="11209"/>
                    <a:pt x="21511" y="11578"/>
                    <a:pt x="21555" y="12499"/>
                  </a:cubicBezTo>
                  <a:cubicBezTo>
                    <a:pt x="21600" y="13421"/>
                    <a:pt x="20887" y="13789"/>
                    <a:pt x="20887" y="13789"/>
                  </a:cubicBezTo>
                  <a:cubicBezTo>
                    <a:pt x="20887" y="13789"/>
                    <a:pt x="21400" y="14011"/>
                    <a:pt x="21400" y="14785"/>
                  </a:cubicBezTo>
                  <a:cubicBezTo>
                    <a:pt x="21400" y="15559"/>
                    <a:pt x="20932" y="16075"/>
                    <a:pt x="20531" y="16222"/>
                  </a:cubicBezTo>
                  <a:cubicBezTo>
                    <a:pt x="20531" y="16222"/>
                    <a:pt x="20932" y="16886"/>
                    <a:pt x="20687" y="17512"/>
                  </a:cubicBezTo>
                  <a:cubicBezTo>
                    <a:pt x="20464" y="18139"/>
                    <a:pt x="19663" y="18692"/>
                    <a:pt x="18794" y="18913"/>
                  </a:cubicBezTo>
                  <a:cubicBezTo>
                    <a:pt x="17926" y="19134"/>
                    <a:pt x="16746" y="19171"/>
                    <a:pt x="15855" y="18913"/>
                  </a:cubicBezTo>
                  <a:cubicBezTo>
                    <a:pt x="14986" y="18655"/>
                    <a:pt x="14586" y="18434"/>
                    <a:pt x="13851" y="18655"/>
                  </a:cubicBezTo>
                  <a:cubicBezTo>
                    <a:pt x="13094" y="18913"/>
                    <a:pt x="4053" y="20977"/>
                    <a:pt x="0" y="21530"/>
                  </a:cubicBezTo>
                  <a:lnTo>
                    <a:pt x="0" y="1132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  <a:effectLst>
              <a:outerShdw blurRad="50800" dist="38100" dir="5400000" algn="t" rotWithShape="0">
                <a:prstClr val="black">
                  <a:alpha val="67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9BBAD0C-AEE0-4DB6-A908-127204B88C86}"/>
              </a:ext>
            </a:extLst>
          </p:cNvPr>
          <p:cNvGrpSpPr/>
          <p:nvPr/>
        </p:nvGrpSpPr>
        <p:grpSpPr>
          <a:xfrm>
            <a:off x="5874949" y="2281341"/>
            <a:ext cx="3269051" cy="3032777"/>
            <a:chOff x="2874046" y="3860800"/>
            <a:chExt cx="1648545" cy="1529395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5C6562-E8C4-4D41-B9D3-1A00C8E61AF5}"/>
                </a:ext>
              </a:extLst>
            </p:cNvPr>
            <p:cNvSpPr/>
            <p:nvPr/>
          </p:nvSpPr>
          <p:spPr>
            <a:xfrm>
              <a:off x="2874046" y="3962400"/>
              <a:ext cx="1648545" cy="10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06" extrusionOk="0">
                  <a:moveTo>
                    <a:pt x="21535" y="11241"/>
                  </a:moveTo>
                  <a:cubicBezTo>
                    <a:pt x="21535" y="11241"/>
                    <a:pt x="14905" y="12056"/>
                    <a:pt x="12097" y="11827"/>
                  </a:cubicBezTo>
                  <a:cubicBezTo>
                    <a:pt x="9289" y="11598"/>
                    <a:pt x="8442" y="11445"/>
                    <a:pt x="7993" y="10833"/>
                  </a:cubicBezTo>
                  <a:cubicBezTo>
                    <a:pt x="7545" y="10222"/>
                    <a:pt x="7063" y="8057"/>
                    <a:pt x="6963" y="7598"/>
                  </a:cubicBezTo>
                  <a:cubicBezTo>
                    <a:pt x="6880" y="7114"/>
                    <a:pt x="6614" y="6376"/>
                    <a:pt x="6265" y="5815"/>
                  </a:cubicBezTo>
                  <a:cubicBezTo>
                    <a:pt x="5916" y="5281"/>
                    <a:pt x="5119" y="3421"/>
                    <a:pt x="4936" y="2377"/>
                  </a:cubicBezTo>
                  <a:cubicBezTo>
                    <a:pt x="4770" y="1307"/>
                    <a:pt x="4737" y="110"/>
                    <a:pt x="4288" y="8"/>
                  </a:cubicBezTo>
                  <a:cubicBezTo>
                    <a:pt x="3839" y="-94"/>
                    <a:pt x="3258" y="874"/>
                    <a:pt x="3191" y="1485"/>
                  </a:cubicBezTo>
                  <a:cubicBezTo>
                    <a:pt x="3125" y="2097"/>
                    <a:pt x="3191" y="3472"/>
                    <a:pt x="3590" y="4491"/>
                  </a:cubicBezTo>
                  <a:cubicBezTo>
                    <a:pt x="3989" y="5510"/>
                    <a:pt x="4305" y="7318"/>
                    <a:pt x="4138" y="7700"/>
                  </a:cubicBezTo>
                  <a:cubicBezTo>
                    <a:pt x="3972" y="8082"/>
                    <a:pt x="3839" y="8566"/>
                    <a:pt x="2959" y="8592"/>
                  </a:cubicBezTo>
                  <a:cubicBezTo>
                    <a:pt x="2078" y="8617"/>
                    <a:pt x="1148" y="8388"/>
                    <a:pt x="699" y="9076"/>
                  </a:cubicBezTo>
                  <a:cubicBezTo>
                    <a:pt x="250" y="9764"/>
                    <a:pt x="84" y="10502"/>
                    <a:pt x="583" y="11164"/>
                  </a:cubicBezTo>
                  <a:cubicBezTo>
                    <a:pt x="583" y="11164"/>
                    <a:pt x="34" y="11547"/>
                    <a:pt x="1" y="12464"/>
                  </a:cubicBezTo>
                  <a:cubicBezTo>
                    <a:pt x="-32" y="13381"/>
                    <a:pt x="699" y="13763"/>
                    <a:pt x="699" y="13763"/>
                  </a:cubicBezTo>
                  <a:cubicBezTo>
                    <a:pt x="699" y="13763"/>
                    <a:pt x="151" y="13966"/>
                    <a:pt x="151" y="14756"/>
                  </a:cubicBezTo>
                  <a:cubicBezTo>
                    <a:pt x="151" y="15546"/>
                    <a:pt x="633" y="16055"/>
                    <a:pt x="1065" y="16182"/>
                  </a:cubicBezTo>
                  <a:cubicBezTo>
                    <a:pt x="1065" y="16182"/>
                    <a:pt x="649" y="16845"/>
                    <a:pt x="898" y="17456"/>
                  </a:cubicBezTo>
                  <a:cubicBezTo>
                    <a:pt x="1131" y="18067"/>
                    <a:pt x="1962" y="18602"/>
                    <a:pt x="2876" y="18857"/>
                  </a:cubicBezTo>
                  <a:cubicBezTo>
                    <a:pt x="3790" y="19086"/>
                    <a:pt x="5036" y="19137"/>
                    <a:pt x="5950" y="18857"/>
                  </a:cubicBezTo>
                  <a:cubicBezTo>
                    <a:pt x="6863" y="18577"/>
                    <a:pt x="7262" y="18373"/>
                    <a:pt x="8060" y="18628"/>
                  </a:cubicBezTo>
                  <a:cubicBezTo>
                    <a:pt x="8841" y="18857"/>
                    <a:pt x="17314" y="20920"/>
                    <a:pt x="21568" y="21506"/>
                  </a:cubicBezTo>
                  <a:lnTo>
                    <a:pt x="21568" y="1124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E3F0B05-600E-4A3F-9AF1-D095A40A404C}"/>
                </a:ext>
              </a:extLst>
            </p:cNvPr>
            <p:cNvSpPr/>
            <p:nvPr/>
          </p:nvSpPr>
          <p:spPr>
            <a:xfrm>
              <a:off x="3293116" y="3860800"/>
              <a:ext cx="1229475" cy="74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8" extrusionOk="0">
                  <a:moveTo>
                    <a:pt x="21535" y="11305"/>
                  </a:moveTo>
                  <a:cubicBezTo>
                    <a:pt x="21535" y="11305"/>
                    <a:pt x="14253" y="12115"/>
                    <a:pt x="11581" y="11894"/>
                  </a:cubicBezTo>
                  <a:cubicBezTo>
                    <a:pt x="8909" y="11673"/>
                    <a:pt x="8085" y="11526"/>
                    <a:pt x="7662" y="10900"/>
                  </a:cubicBezTo>
                  <a:cubicBezTo>
                    <a:pt x="7216" y="10275"/>
                    <a:pt x="6771" y="8104"/>
                    <a:pt x="6682" y="7625"/>
                  </a:cubicBezTo>
                  <a:cubicBezTo>
                    <a:pt x="6593" y="7147"/>
                    <a:pt x="6348" y="6374"/>
                    <a:pt x="6014" y="5822"/>
                  </a:cubicBezTo>
                  <a:cubicBezTo>
                    <a:pt x="5680" y="5270"/>
                    <a:pt x="4901" y="3431"/>
                    <a:pt x="4745" y="2363"/>
                  </a:cubicBezTo>
                  <a:cubicBezTo>
                    <a:pt x="4589" y="1296"/>
                    <a:pt x="4566" y="82"/>
                    <a:pt x="4121" y="8"/>
                  </a:cubicBezTo>
                  <a:cubicBezTo>
                    <a:pt x="3676" y="-102"/>
                    <a:pt x="3141" y="855"/>
                    <a:pt x="3075" y="1480"/>
                  </a:cubicBezTo>
                  <a:cubicBezTo>
                    <a:pt x="3008" y="2106"/>
                    <a:pt x="3075" y="3467"/>
                    <a:pt x="3453" y="4498"/>
                  </a:cubicBezTo>
                  <a:cubicBezTo>
                    <a:pt x="3832" y="5528"/>
                    <a:pt x="4143" y="7368"/>
                    <a:pt x="3965" y="7736"/>
                  </a:cubicBezTo>
                  <a:cubicBezTo>
                    <a:pt x="3787" y="8104"/>
                    <a:pt x="3676" y="8582"/>
                    <a:pt x="2830" y="8619"/>
                  </a:cubicBezTo>
                  <a:cubicBezTo>
                    <a:pt x="1983" y="8656"/>
                    <a:pt x="1093" y="8398"/>
                    <a:pt x="670" y="9097"/>
                  </a:cubicBezTo>
                  <a:cubicBezTo>
                    <a:pt x="224" y="9796"/>
                    <a:pt x="91" y="10532"/>
                    <a:pt x="558" y="11195"/>
                  </a:cubicBezTo>
                  <a:cubicBezTo>
                    <a:pt x="558" y="11195"/>
                    <a:pt x="46" y="11563"/>
                    <a:pt x="2" y="12483"/>
                  </a:cubicBezTo>
                  <a:cubicBezTo>
                    <a:pt x="-43" y="13403"/>
                    <a:pt x="670" y="13771"/>
                    <a:pt x="670" y="13771"/>
                  </a:cubicBezTo>
                  <a:cubicBezTo>
                    <a:pt x="670" y="13771"/>
                    <a:pt x="157" y="13991"/>
                    <a:pt x="157" y="14764"/>
                  </a:cubicBezTo>
                  <a:cubicBezTo>
                    <a:pt x="157" y="15537"/>
                    <a:pt x="625" y="16052"/>
                    <a:pt x="1026" y="16199"/>
                  </a:cubicBezTo>
                  <a:cubicBezTo>
                    <a:pt x="1026" y="16199"/>
                    <a:pt x="625" y="16862"/>
                    <a:pt x="870" y="17487"/>
                  </a:cubicBezTo>
                  <a:cubicBezTo>
                    <a:pt x="1093" y="18113"/>
                    <a:pt x="1894" y="18665"/>
                    <a:pt x="2763" y="18885"/>
                  </a:cubicBezTo>
                  <a:cubicBezTo>
                    <a:pt x="3631" y="19143"/>
                    <a:pt x="4811" y="19143"/>
                    <a:pt x="5702" y="18885"/>
                  </a:cubicBezTo>
                  <a:cubicBezTo>
                    <a:pt x="6571" y="18628"/>
                    <a:pt x="6971" y="18407"/>
                    <a:pt x="7706" y="18628"/>
                  </a:cubicBezTo>
                  <a:cubicBezTo>
                    <a:pt x="8463" y="18885"/>
                    <a:pt x="17504" y="20946"/>
                    <a:pt x="21557" y="21498"/>
                  </a:cubicBezTo>
                  <a:lnTo>
                    <a:pt x="21557" y="1130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  <a:effectLst>
              <a:outerShdw blurRad="127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863E31C-56C4-431F-8DD6-1F61D81A5277}"/>
                </a:ext>
              </a:extLst>
            </p:cNvPr>
            <p:cNvSpPr/>
            <p:nvPr/>
          </p:nvSpPr>
          <p:spPr>
            <a:xfrm>
              <a:off x="3124199" y="4660899"/>
              <a:ext cx="1398392" cy="72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97" extrusionOk="0">
                  <a:moveTo>
                    <a:pt x="21563" y="9855"/>
                  </a:moveTo>
                  <a:cubicBezTo>
                    <a:pt x="21563" y="9855"/>
                    <a:pt x="11713" y="11502"/>
                    <a:pt x="9500" y="11277"/>
                  </a:cubicBezTo>
                  <a:cubicBezTo>
                    <a:pt x="7307" y="11053"/>
                    <a:pt x="6641" y="10903"/>
                    <a:pt x="6288" y="10341"/>
                  </a:cubicBezTo>
                  <a:cubicBezTo>
                    <a:pt x="5936" y="9742"/>
                    <a:pt x="5564" y="7683"/>
                    <a:pt x="5485" y="7234"/>
                  </a:cubicBezTo>
                  <a:cubicBezTo>
                    <a:pt x="5427" y="6785"/>
                    <a:pt x="5211" y="6074"/>
                    <a:pt x="4937" y="5550"/>
                  </a:cubicBezTo>
                  <a:cubicBezTo>
                    <a:pt x="4663" y="5026"/>
                    <a:pt x="4036" y="3266"/>
                    <a:pt x="3899" y="2255"/>
                  </a:cubicBezTo>
                  <a:cubicBezTo>
                    <a:pt x="3762" y="1245"/>
                    <a:pt x="3743" y="122"/>
                    <a:pt x="3390" y="9"/>
                  </a:cubicBezTo>
                  <a:cubicBezTo>
                    <a:pt x="3038" y="-103"/>
                    <a:pt x="2587" y="833"/>
                    <a:pt x="2528" y="1394"/>
                  </a:cubicBezTo>
                  <a:cubicBezTo>
                    <a:pt x="2470" y="1993"/>
                    <a:pt x="2528" y="3266"/>
                    <a:pt x="2842" y="4277"/>
                  </a:cubicBezTo>
                  <a:cubicBezTo>
                    <a:pt x="3155" y="5250"/>
                    <a:pt x="3410" y="6972"/>
                    <a:pt x="3273" y="7347"/>
                  </a:cubicBezTo>
                  <a:cubicBezTo>
                    <a:pt x="3135" y="7721"/>
                    <a:pt x="3038" y="8170"/>
                    <a:pt x="2333" y="8208"/>
                  </a:cubicBezTo>
                  <a:cubicBezTo>
                    <a:pt x="1628" y="8245"/>
                    <a:pt x="923" y="8020"/>
                    <a:pt x="550" y="8657"/>
                  </a:cubicBezTo>
                  <a:cubicBezTo>
                    <a:pt x="198" y="9293"/>
                    <a:pt x="80" y="10042"/>
                    <a:pt x="472" y="10641"/>
                  </a:cubicBezTo>
                  <a:cubicBezTo>
                    <a:pt x="472" y="10641"/>
                    <a:pt x="41" y="11015"/>
                    <a:pt x="2" y="11876"/>
                  </a:cubicBezTo>
                  <a:cubicBezTo>
                    <a:pt x="-37" y="12775"/>
                    <a:pt x="550" y="13112"/>
                    <a:pt x="550" y="13112"/>
                  </a:cubicBezTo>
                  <a:cubicBezTo>
                    <a:pt x="550" y="13112"/>
                    <a:pt x="120" y="13299"/>
                    <a:pt x="120" y="14047"/>
                  </a:cubicBezTo>
                  <a:cubicBezTo>
                    <a:pt x="120" y="14796"/>
                    <a:pt x="492" y="15283"/>
                    <a:pt x="844" y="15433"/>
                  </a:cubicBezTo>
                  <a:cubicBezTo>
                    <a:pt x="844" y="15433"/>
                    <a:pt x="511" y="16069"/>
                    <a:pt x="707" y="16630"/>
                  </a:cubicBezTo>
                  <a:cubicBezTo>
                    <a:pt x="903" y="17192"/>
                    <a:pt x="1549" y="17716"/>
                    <a:pt x="2254" y="17941"/>
                  </a:cubicBezTo>
                  <a:cubicBezTo>
                    <a:pt x="2979" y="18165"/>
                    <a:pt x="3938" y="18203"/>
                    <a:pt x="4663" y="17941"/>
                  </a:cubicBezTo>
                  <a:cubicBezTo>
                    <a:pt x="5387" y="17679"/>
                    <a:pt x="5701" y="17491"/>
                    <a:pt x="6308" y="17716"/>
                  </a:cubicBezTo>
                  <a:cubicBezTo>
                    <a:pt x="6935" y="17941"/>
                    <a:pt x="18195" y="20935"/>
                    <a:pt x="21543" y="21497"/>
                  </a:cubicBezTo>
                  <a:lnTo>
                    <a:pt x="21563" y="985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  <a:effectLst>
              <a:outerShdw blurRad="12700" dist="12700" dir="16200000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AAEB773-6645-4EB0-92A2-1B0D107043CB}"/>
              </a:ext>
            </a:extLst>
          </p:cNvPr>
          <p:cNvGrpSpPr/>
          <p:nvPr/>
        </p:nvGrpSpPr>
        <p:grpSpPr>
          <a:xfrm>
            <a:off x="3470592" y="2878535"/>
            <a:ext cx="2202816" cy="1360030"/>
            <a:chOff x="332936" y="2473878"/>
            <a:chExt cx="2937088" cy="181337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86B9B8-46D8-4375-8044-EA75BD3BA88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881721A-BDF8-448C-8B3C-93819AC885F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0BB0EF1-D21A-4093-9437-59FB976AAFE3}"/>
              </a:ext>
            </a:extLst>
          </p:cNvPr>
          <p:cNvGrpSpPr/>
          <p:nvPr/>
        </p:nvGrpSpPr>
        <p:grpSpPr>
          <a:xfrm>
            <a:off x="3470592" y="4571386"/>
            <a:ext cx="2202816" cy="1360030"/>
            <a:chOff x="332936" y="4498450"/>
            <a:chExt cx="2937088" cy="181337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3AD4226-1E14-4E62-9729-041689196972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00306A5-CA75-4E02-94CC-B789226CB7AA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1E819D0-F3B6-40FD-AFCF-2C65A75C0F0A}"/>
              </a:ext>
            </a:extLst>
          </p:cNvPr>
          <p:cNvGrpSpPr/>
          <p:nvPr/>
        </p:nvGrpSpPr>
        <p:grpSpPr>
          <a:xfrm>
            <a:off x="3470592" y="1185683"/>
            <a:ext cx="2202816" cy="1360030"/>
            <a:chOff x="332936" y="2473878"/>
            <a:chExt cx="2937088" cy="1813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59AE3F2-8E20-4275-B2C4-2A807EE4A44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B88B87C-37DB-4DBE-AD2E-680BCB20434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06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10297</TotalTime>
  <Words>289</Words>
  <Application>Microsoft Macintosh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Thumbs-Up! – Slide Template</vt:lpstr>
      <vt:lpstr>Thumbs-Up!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Thumbs Up!</dc:title>
  <dc:creator>PresentationGO.com</dc:creator>
  <dc:description>© Copyright PresentationGO.com</dc:description>
  <cp:lastModifiedBy>Julien Barroche</cp:lastModifiedBy>
  <cp:revision>12</cp:revision>
  <dcterms:created xsi:type="dcterms:W3CDTF">2014-11-26T05:14:11Z</dcterms:created>
  <dcterms:modified xsi:type="dcterms:W3CDTF">2020-02-04T16:45:33Z</dcterms:modified>
  <cp:category>Graphics &amp; Metaphors</cp:category>
</cp:coreProperties>
</file>