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D63"/>
    <a:srgbClr val="393D40"/>
    <a:srgbClr val="DC9D6A"/>
    <a:srgbClr val="2B323B"/>
    <a:srgbClr val="EB1E42"/>
    <a:srgbClr val="FFDB55"/>
    <a:srgbClr val="05ACC7"/>
    <a:srgbClr val="C13018"/>
    <a:srgbClr val="F36F13"/>
    <a:srgbClr val="A2B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732" y="19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4266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10/18/2022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Time Is Money – Slide Template</a:t>
            </a:r>
          </a:p>
        </p:txBody>
      </p:sp>
      <p:grpSp>
        <p:nvGrpSpPr>
          <p:cNvPr id="10" name="Group 9">
            <a:extLst>
              <a:ext uri="{FF2B5EF4-FFF2-40B4-BE49-F238E27FC236}">
                <a16:creationId xmlns:a16="http://schemas.microsoft.com/office/drawing/2014/main" id="{D790EB35-EE91-A827-7F4B-1D190E7BD195}"/>
              </a:ext>
            </a:extLst>
          </p:cNvPr>
          <p:cNvGrpSpPr/>
          <p:nvPr/>
        </p:nvGrpSpPr>
        <p:grpSpPr>
          <a:xfrm>
            <a:off x="8683704" y="1746312"/>
            <a:ext cx="2926080" cy="2736703"/>
            <a:chOff x="332936" y="2627766"/>
            <a:chExt cx="2926080" cy="2736703"/>
          </a:xfrm>
        </p:grpSpPr>
        <p:sp>
          <p:nvSpPr>
            <p:cNvPr id="11" name="TextBox 10">
              <a:extLst>
                <a:ext uri="{FF2B5EF4-FFF2-40B4-BE49-F238E27FC236}">
                  <a16:creationId xmlns:a16="http://schemas.microsoft.com/office/drawing/2014/main" id="{307EB91D-9F9B-F7A6-E0EE-83C891169A0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2" name="TextBox 11">
              <a:extLst>
                <a:ext uri="{FF2B5EF4-FFF2-40B4-BE49-F238E27FC236}">
                  <a16:creationId xmlns:a16="http://schemas.microsoft.com/office/drawing/2014/main" id="{26A76DC4-65D8-6A3D-44AD-6C27F3B7882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605D9103-8100-CF7A-5A24-89B3EDA87986}"/>
              </a:ext>
            </a:extLst>
          </p:cNvPr>
          <p:cNvGrpSpPr/>
          <p:nvPr/>
        </p:nvGrpSpPr>
        <p:grpSpPr>
          <a:xfrm>
            <a:off x="0" y="1690057"/>
            <a:ext cx="8285230" cy="3477886"/>
            <a:chOff x="0" y="1690057"/>
            <a:chExt cx="8285230" cy="3477886"/>
          </a:xfrm>
        </p:grpSpPr>
        <p:sp>
          <p:nvSpPr>
            <p:cNvPr id="3" name="Shape">
              <a:extLst>
                <a:ext uri="{FF2B5EF4-FFF2-40B4-BE49-F238E27FC236}">
                  <a16:creationId xmlns:a16="http://schemas.microsoft.com/office/drawing/2014/main" id="{56BB4E36-81CE-5DD3-B578-3EDCAE57E95F}"/>
                </a:ext>
              </a:extLst>
            </p:cNvPr>
            <p:cNvSpPr/>
            <p:nvPr/>
          </p:nvSpPr>
          <p:spPr>
            <a:xfrm>
              <a:off x="2072067" y="1690057"/>
              <a:ext cx="6213163" cy="3477886"/>
            </a:xfrm>
            <a:custGeom>
              <a:avLst/>
              <a:gdLst/>
              <a:ahLst/>
              <a:cxnLst>
                <a:cxn ang="0">
                  <a:pos x="wd2" y="hd2"/>
                </a:cxn>
                <a:cxn ang="5400000">
                  <a:pos x="wd2" y="hd2"/>
                </a:cxn>
                <a:cxn ang="10800000">
                  <a:pos x="wd2" y="hd2"/>
                </a:cxn>
                <a:cxn ang="16200000">
                  <a:pos x="wd2" y="hd2"/>
                </a:cxn>
              </a:cxnLst>
              <a:rect l="0" t="0" r="r" b="b"/>
              <a:pathLst>
                <a:path w="21592" h="21223" extrusionOk="0">
                  <a:moveTo>
                    <a:pt x="20328" y="9359"/>
                  </a:moveTo>
                  <a:lnTo>
                    <a:pt x="18253" y="9359"/>
                  </a:lnTo>
                  <a:lnTo>
                    <a:pt x="18253" y="9150"/>
                  </a:lnTo>
                  <a:lnTo>
                    <a:pt x="19201" y="9150"/>
                  </a:lnTo>
                  <a:cubicBezTo>
                    <a:pt x="19887" y="9150"/>
                    <a:pt x="20460" y="8188"/>
                    <a:pt x="20469" y="6984"/>
                  </a:cubicBezTo>
                  <a:cubicBezTo>
                    <a:pt x="20477" y="5757"/>
                    <a:pt x="19915" y="4758"/>
                    <a:pt x="19218" y="4758"/>
                  </a:cubicBezTo>
                  <a:lnTo>
                    <a:pt x="16636" y="4758"/>
                  </a:lnTo>
                  <a:lnTo>
                    <a:pt x="16638" y="4548"/>
                  </a:lnTo>
                  <a:lnTo>
                    <a:pt x="17799" y="4548"/>
                  </a:lnTo>
                  <a:cubicBezTo>
                    <a:pt x="18485" y="4548"/>
                    <a:pt x="19058" y="3587"/>
                    <a:pt x="19067" y="2382"/>
                  </a:cubicBezTo>
                  <a:cubicBezTo>
                    <a:pt x="19075" y="1155"/>
                    <a:pt x="18513" y="157"/>
                    <a:pt x="17816" y="157"/>
                  </a:cubicBezTo>
                  <a:lnTo>
                    <a:pt x="16689" y="157"/>
                  </a:lnTo>
                  <a:cubicBezTo>
                    <a:pt x="16689" y="157"/>
                    <a:pt x="13641" y="-195"/>
                    <a:pt x="11790" y="157"/>
                  </a:cubicBezTo>
                  <a:cubicBezTo>
                    <a:pt x="11185" y="273"/>
                    <a:pt x="10447" y="1010"/>
                    <a:pt x="10330" y="1141"/>
                  </a:cubicBezTo>
                  <a:cubicBezTo>
                    <a:pt x="10036" y="1462"/>
                    <a:pt x="9538" y="2173"/>
                    <a:pt x="9197" y="2671"/>
                  </a:cubicBezTo>
                  <a:cubicBezTo>
                    <a:pt x="8956" y="3022"/>
                    <a:pt x="8654" y="3213"/>
                    <a:pt x="8340" y="3205"/>
                  </a:cubicBezTo>
                  <a:lnTo>
                    <a:pt x="0" y="3090"/>
                  </a:lnTo>
                  <a:lnTo>
                    <a:pt x="0" y="17567"/>
                  </a:lnTo>
                  <a:lnTo>
                    <a:pt x="7371" y="17574"/>
                  </a:lnTo>
                  <a:lnTo>
                    <a:pt x="7371" y="17578"/>
                  </a:lnTo>
                  <a:lnTo>
                    <a:pt x="9112" y="17578"/>
                  </a:lnTo>
                  <a:cubicBezTo>
                    <a:pt x="9414" y="17578"/>
                    <a:pt x="9712" y="17702"/>
                    <a:pt x="9983" y="17941"/>
                  </a:cubicBezTo>
                  <a:cubicBezTo>
                    <a:pt x="10767" y="18629"/>
                    <a:pt x="12450" y="20111"/>
                    <a:pt x="13070" y="20668"/>
                  </a:cubicBezTo>
                  <a:cubicBezTo>
                    <a:pt x="13890" y="21405"/>
                    <a:pt x="14551" y="21267"/>
                    <a:pt x="14889" y="21053"/>
                  </a:cubicBezTo>
                  <a:cubicBezTo>
                    <a:pt x="15230" y="20844"/>
                    <a:pt x="17109" y="18558"/>
                    <a:pt x="17109" y="18558"/>
                  </a:cubicBezTo>
                  <a:lnTo>
                    <a:pt x="15522" y="18495"/>
                  </a:lnTo>
                  <a:lnTo>
                    <a:pt x="15594" y="18345"/>
                  </a:lnTo>
                  <a:lnTo>
                    <a:pt x="19597" y="18345"/>
                  </a:lnTo>
                  <a:cubicBezTo>
                    <a:pt x="20283" y="18345"/>
                    <a:pt x="20856" y="17384"/>
                    <a:pt x="20865" y="16179"/>
                  </a:cubicBezTo>
                  <a:cubicBezTo>
                    <a:pt x="20874" y="14952"/>
                    <a:pt x="20311" y="13953"/>
                    <a:pt x="19614" y="13953"/>
                  </a:cubicBezTo>
                  <a:lnTo>
                    <a:pt x="17361" y="13953"/>
                  </a:lnTo>
                  <a:lnTo>
                    <a:pt x="17361" y="13833"/>
                  </a:lnTo>
                  <a:lnTo>
                    <a:pt x="20341" y="13744"/>
                  </a:lnTo>
                  <a:cubicBezTo>
                    <a:pt x="21038" y="13744"/>
                    <a:pt x="21600" y="12745"/>
                    <a:pt x="21591" y="11518"/>
                  </a:cubicBezTo>
                  <a:cubicBezTo>
                    <a:pt x="21589" y="10321"/>
                    <a:pt x="21016" y="9359"/>
                    <a:pt x="20328" y="9359"/>
                  </a:cubicBezTo>
                  <a:close/>
                </a:path>
              </a:pathLst>
            </a:custGeom>
            <a:solidFill>
              <a:srgbClr val="DC9D6A"/>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C5802B64-91E3-E110-0272-0C699E57F627}"/>
                </a:ext>
              </a:extLst>
            </p:cNvPr>
            <p:cNvSpPr/>
            <p:nvPr/>
          </p:nvSpPr>
          <p:spPr>
            <a:xfrm>
              <a:off x="3059058" y="2143705"/>
              <a:ext cx="1716505" cy="2504871"/>
            </a:xfrm>
            <a:custGeom>
              <a:avLst/>
              <a:gdLst/>
              <a:ahLst/>
              <a:cxnLst>
                <a:cxn ang="0">
                  <a:pos x="wd2" y="hd2"/>
                </a:cxn>
                <a:cxn ang="5400000">
                  <a:pos x="wd2" y="hd2"/>
                </a:cxn>
                <a:cxn ang="10800000">
                  <a:pos x="wd2" y="hd2"/>
                </a:cxn>
                <a:cxn ang="16200000">
                  <a:pos x="wd2" y="hd2"/>
                </a:cxn>
              </a:cxnLst>
              <a:rect l="0" t="0" r="r" b="b"/>
              <a:pathLst>
                <a:path w="21600" h="21600" extrusionOk="0">
                  <a:moveTo>
                    <a:pt x="21153" y="9304"/>
                  </a:moveTo>
                  <a:lnTo>
                    <a:pt x="20967" y="9304"/>
                  </a:lnTo>
                  <a:cubicBezTo>
                    <a:pt x="20543" y="7242"/>
                    <a:pt x="18823" y="5471"/>
                    <a:pt x="16401" y="4377"/>
                  </a:cubicBezTo>
                  <a:lnTo>
                    <a:pt x="16401" y="560"/>
                  </a:lnTo>
                  <a:cubicBezTo>
                    <a:pt x="16401" y="254"/>
                    <a:pt x="16038" y="0"/>
                    <a:pt x="15583" y="0"/>
                  </a:cubicBezTo>
                  <a:lnTo>
                    <a:pt x="5832" y="0"/>
                  </a:lnTo>
                  <a:cubicBezTo>
                    <a:pt x="5385" y="0"/>
                    <a:pt x="5014" y="248"/>
                    <a:pt x="5014" y="560"/>
                  </a:cubicBezTo>
                  <a:lnTo>
                    <a:pt x="5014" y="4377"/>
                  </a:lnTo>
                  <a:cubicBezTo>
                    <a:pt x="2584" y="5471"/>
                    <a:pt x="872" y="7248"/>
                    <a:pt x="447" y="9304"/>
                  </a:cubicBezTo>
                  <a:lnTo>
                    <a:pt x="447" y="9304"/>
                  </a:lnTo>
                  <a:cubicBezTo>
                    <a:pt x="201" y="9304"/>
                    <a:pt x="0" y="9441"/>
                    <a:pt x="0" y="9611"/>
                  </a:cubicBezTo>
                  <a:lnTo>
                    <a:pt x="0" y="11017"/>
                  </a:lnTo>
                  <a:cubicBezTo>
                    <a:pt x="0" y="11186"/>
                    <a:pt x="201" y="11323"/>
                    <a:pt x="447" y="11323"/>
                  </a:cubicBezTo>
                  <a:lnTo>
                    <a:pt x="447" y="11323"/>
                  </a:lnTo>
                  <a:cubicBezTo>
                    <a:pt x="872" y="13385"/>
                    <a:pt x="2592" y="15156"/>
                    <a:pt x="5014" y="16250"/>
                  </a:cubicBezTo>
                  <a:lnTo>
                    <a:pt x="5014" y="21040"/>
                  </a:lnTo>
                  <a:cubicBezTo>
                    <a:pt x="5014" y="21346"/>
                    <a:pt x="5377" y="21600"/>
                    <a:pt x="5832" y="21600"/>
                  </a:cubicBezTo>
                  <a:lnTo>
                    <a:pt x="15583" y="21600"/>
                  </a:lnTo>
                  <a:cubicBezTo>
                    <a:pt x="16030" y="21600"/>
                    <a:pt x="16401" y="21352"/>
                    <a:pt x="16401" y="21040"/>
                  </a:cubicBezTo>
                  <a:lnTo>
                    <a:pt x="16401" y="16250"/>
                  </a:lnTo>
                  <a:cubicBezTo>
                    <a:pt x="18831" y="15156"/>
                    <a:pt x="20543" y="13380"/>
                    <a:pt x="20967" y="11323"/>
                  </a:cubicBezTo>
                  <a:lnTo>
                    <a:pt x="21153" y="11323"/>
                  </a:lnTo>
                  <a:cubicBezTo>
                    <a:pt x="21399" y="11323"/>
                    <a:pt x="21600" y="11186"/>
                    <a:pt x="21600" y="11017"/>
                  </a:cubicBezTo>
                  <a:lnTo>
                    <a:pt x="21600" y="9611"/>
                  </a:lnTo>
                  <a:cubicBezTo>
                    <a:pt x="21592" y="9441"/>
                    <a:pt x="21399" y="9304"/>
                    <a:pt x="21153" y="9304"/>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C62A35DB-9CFA-C16A-1CC7-71D5FFAE445E}"/>
                </a:ext>
              </a:extLst>
            </p:cNvPr>
            <p:cNvSpPr/>
            <p:nvPr/>
          </p:nvSpPr>
          <p:spPr>
            <a:xfrm>
              <a:off x="3175535" y="2603483"/>
              <a:ext cx="1467613" cy="1467612"/>
            </a:xfrm>
            <a:custGeom>
              <a:avLst/>
              <a:gdLst/>
              <a:ahLst/>
              <a:cxnLst>
                <a:cxn ang="0">
                  <a:pos x="wd2" y="hd2"/>
                </a:cxn>
                <a:cxn ang="5400000">
                  <a:pos x="wd2" y="hd2"/>
                </a:cxn>
                <a:cxn ang="10800000">
                  <a:pos x="wd2" y="hd2"/>
                </a:cxn>
                <a:cxn ang="16200000">
                  <a:pos x="wd2" y="hd2"/>
                </a:cxn>
              </a:cxnLst>
              <a:rect l="0" t="0" r="r" b="b"/>
              <a:pathLst>
                <a:path w="21591" h="21600" extrusionOk="0">
                  <a:moveTo>
                    <a:pt x="10795" y="0"/>
                  </a:moveTo>
                  <a:cubicBezTo>
                    <a:pt x="4834" y="0"/>
                    <a:pt x="0" y="4836"/>
                    <a:pt x="0" y="10800"/>
                  </a:cubicBezTo>
                  <a:cubicBezTo>
                    <a:pt x="0" y="16764"/>
                    <a:pt x="4834" y="21600"/>
                    <a:pt x="10795" y="21600"/>
                  </a:cubicBezTo>
                  <a:cubicBezTo>
                    <a:pt x="16757" y="21600"/>
                    <a:pt x="21591" y="16764"/>
                    <a:pt x="21591" y="10800"/>
                  </a:cubicBezTo>
                  <a:cubicBezTo>
                    <a:pt x="21600" y="4845"/>
                    <a:pt x="16766" y="0"/>
                    <a:pt x="10795" y="0"/>
                  </a:cubicBezTo>
                  <a:close/>
                  <a:moveTo>
                    <a:pt x="884" y="11287"/>
                  </a:moveTo>
                  <a:cubicBezTo>
                    <a:pt x="622" y="11287"/>
                    <a:pt x="406" y="11071"/>
                    <a:pt x="406" y="10809"/>
                  </a:cubicBezTo>
                  <a:cubicBezTo>
                    <a:pt x="406" y="10547"/>
                    <a:pt x="622" y="10331"/>
                    <a:pt x="884" y="10331"/>
                  </a:cubicBezTo>
                  <a:cubicBezTo>
                    <a:pt x="1145" y="10331"/>
                    <a:pt x="1362" y="10547"/>
                    <a:pt x="1362" y="10809"/>
                  </a:cubicBezTo>
                  <a:cubicBezTo>
                    <a:pt x="1362" y="11071"/>
                    <a:pt x="1145" y="11287"/>
                    <a:pt x="884" y="11287"/>
                  </a:cubicBezTo>
                  <a:close/>
                  <a:moveTo>
                    <a:pt x="10805" y="21212"/>
                  </a:moveTo>
                  <a:cubicBezTo>
                    <a:pt x="10543" y="21212"/>
                    <a:pt x="10327" y="20996"/>
                    <a:pt x="10327" y="20734"/>
                  </a:cubicBezTo>
                  <a:cubicBezTo>
                    <a:pt x="10327" y="20472"/>
                    <a:pt x="10543" y="20256"/>
                    <a:pt x="10805" y="20256"/>
                  </a:cubicBezTo>
                  <a:cubicBezTo>
                    <a:pt x="11066" y="20256"/>
                    <a:pt x="11283" y="20472"/>
                    <a:pt x="11283" y="20734"/>
                  </a:cubicBezTo>
                  <a:cubicBezTo>
                    <a:pt x="11283" y="20996"/>
                    <a:pt x="11066" y="21212"/>
                    <a:pt x="10805" y="21212"/>
                  </a:cubicBezTo>
                  <a:close/>
                  <a:moveTo>
                    <a:pt x="10805" y="1371"/>
                  </a:moveTo>
                  <a:cubicBezTo>
                    <a:pt x="10543" y="1371"/>
                    <a:pt x="10327" y="1155"/>
                    <a:pt x="10327" y="893"/>
                  </a:cubicBezTo>
                  <a:cubicBezTo>
                    <a:pt x="10327" y="632"/>
                    <a:pt x="10543" y="415"/>
                    <a:pt x="10805" y="415"/>
                  </a:cubicBezTo>
                  <a:cubicBezTo>
                    <a:pt x="11066" y="415"/>
                    <a:pt x="11283" y="632"/>
                    <a:pt x="11283" y="893"/>
                  </a:cubicBezTo>
                  <a:cubicBezTo>
                    <a:pt x="11283" y="1155"/>
                    <a:pt x="11066" y="1371"/>
                    <a:pt x="10805" y="1371"/>
                  </a:cubicBezTo>
                  <a:close/>
                  <a:moveTo>
                    <a:pt x="20716" y="11287"/>
                  </a:moveTo>
                  <a:cubicBezTo>
                    <a:pt x="20455" y="11287"/>
                    <a:pt x="20238" y="11071"/>
                    <a:pt x="20238" y="10809"/>
                  </a:cubicBezTo>
                  <a:cubicBezTo>
                    <a:pt x="20238" y="10547"/>
                    <a:pt x="20455" y="10331"/>
                    <a:pt x="20716" y="10331"/>
                  </a:cubicBezTo>
                  <a:cubicBezTo>
                    <a:pt x="20978" y="10331"/>
                    <a:pt x="21194" y="10547"/>
                    <a:pt x="21194" y="10809"/>
                  </a:cubicBezTo>
                  <a:cubicBezTo>
                    <a:pt x="21194" y="11071"/>
                    <a:pt x="20987" y="11287"/>
                    <a:pt x="20716" y="11287"/>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4D96EA7C-FE8D-0DDE-7DB6-CE66FC61CE72}"/>
                </a:ext>
              </a:extLst>
            </p:cNvPr>
            <p:cNvSpPr/>
            <p:nvPr/>
          </p:nvSpPr>
          <p:spPr>
            <a:xfrm>
              <a:off x="3574009" y="2799656"/>
              <a:ext cx="685993" cy="1077719"/>
            </a:xfrm>
            <a:custGeom>
              <a:avLst/>
              <a:gdLst/>
              <a:ahLst/>
              <a:cxnLst>
                <a:cxn ang="0">
                  <a:pos x="wd2" y="hd2"/>
                </a:cxn>
                <a:cxn ang="5400000">
                  <a:pos x="wd2" y="hd2"/>
                </a:cxn>
                <a:cxn ang="10800000">
                  <a:pos x="wd2" y="hd2"/>
                </a:cxn>
                <a:cxn ang="16200000">
                  <a:pos x="wd2" y="hd2"/>
                </a:cxn>
              </a:cxnLst>
              <a:rect l="0" t="0" r="r" b="b"/>
              <a:pathLst>
                <a:path w="21600" h="21600" extrusionOk="0">
                  <a:moveTo>
                    <a:pt x="12199" y="1720"/>
                  </a:moveTo>
                  <a:cubicBezTo>
                    <a:pt x="13609" y="1720"/>
                    <a:pt x="15056" y="1831"/>
                    <a:pt x="16562" y="2064"/>
                  </a:cubicBezTo>
                  <a:cubicBezTo>
                    <a:pt x="18068" y="2298"/>
                    <a:pt x="19399" y="2703"/>
                    <a:pt x="20538" y="3281"/>
                  </a:cubicBezTo>
                  <a:lnTo>
                    <a:pt x="16794" y="6180"/>
                  </a:lnTo>
                  <a:cubicBezTo>
                    <a:pt x="16176" y="5836"/>
                    <a:pt x="15462" y="5578"/>
                    <a:pt x="14651" y="5418"/>
                  </a:cubicBezTo>
                  <a:cubicBezTo>
                    <a:pt x="13840" y="5259"/>
                    <a:pt x="13030" y="5160"/>
                    <a:pt x="12200" y="5136"/>
                  </a:cubicBezTo>
                  <a:lnTo>
                    <a:pt x="12200" y="9080"/>
                  </a:lnTo>
                  <a:lnTo>
                    <a:pt x="15944" y="9780"/>
                  </a:lnTo>
                  <a:cubicBezTo>
                    <a:pt x="17662" y="10112"/>
                    <a:pt x="19033" y="10653"/>
                    <a:pt x="20056" y="11402"/>
                  </a:cubicBezTo>
                  <a:cubicBezTo>
                    <a:pt x="21079" y="12152"/>
                    <a:pt x="21600" y="13110"/>
                    <a:pt x="21600" y="14265"/>
                  </a:cubicBezTo>
                  <a:cubicBezTo>
                    <a:pt x="21600" y="15137"/>
                    <a:pt x="21349" y="15911"/>
                    <a:pt x="20866" y="16575"/>
                  </a:cubicBezTo>
                  <a:cubicBezTo>
                    <a:pt x="20365" y="17238"/>
                    <a:pt x="19689" y="17803"/>
                    <a:pt x="18840" y="18258"/>
                  </a:cubicBezTo>
                  <a:cubicBezTo>
                    <a:pt x="17990" y="18725"/>
                    <a:pt x="16987" y="19081"/>
                    <a:pt x="15828" y="19352"/>
                  </a:cubicBezTo>
                  <a:cubicBezTo>
                    <a:pt x="14690" y="19622"/>
                    <a:pt x="13473" y="19794"/>
                    <a:pt x="12199" y="19868"/>
                  </a:cubicBezTo>
                  <a:lnTo>
                    <a:pt x="12199" y="21600"/>
                  </a:lnTo>
                  <a:lnTo>
                    <a:pt x="9632" y="21600"/>
                  </a:lnTo>
                  <a:lnTo>
                    <a:pt x="9632" y="19868"/>
                  </a:lnTo>
                  <a:cubicBezTo>
                    <a:pt x="7914" y="19868"/>
                    <a:pt x="6216" y="19720"/>
                    <a:pt x="4498" y="19425"/>
                  </a:cubicBezTo>
                  <a:cubicBezTo>
                    <a:pt x="2799" y="19130"/>
                    <a:pt x="1293" y="18602"/>
                    <a:pt x="0" y="17865"/>
                  </a:cubicBezTo>
                  <a:lnTo>
                    <a:pt x="4131" y="14916"/>
                  </a:lnTo>
                  <a:cubicBezTo>
                    <a:pt x="4806" y="15444"/>
                    <a:pt x="5617" y="15825"/>
                    <a:pt x="6582" y="16046"/>
                  </a:cubicBezTo>
                  <a:cubicBezTo>
                    <a:pt x="7547" y="16268"/>
                    <a:pt x="8551" y="16403"/>
                    <a:pt x="9632" y="16452"/>
                  </a:cubicBezTo>
                  <a:lnTo>
                    <a:pt x="9632" y="12262"/>
                  </a:lnTo>
                  <a:lnTo>
                    <a:pt x="6775" y="11722"/>
                  </a:lnTo>
                  <a:cubicBezTo>
                    <a:pt x="4806" y="11328"/>
                    <a:pt x="3301" y="10763"/>
                    <a:pt x="2278" y="10051"/>
                  </a:cubicBezTo>
                  <a:cubicBezTo>
                    <a:pt x="1255" y="9326"/>
                    <a:pt x="733" y="8343"/>
                    <a:pt x="733" y="7089"/>
                  </a:cubicBezTo>
                  <a:cubicBezTo>
                    <a:pt x="733" y="6315"/>
                    <a:pt x="984" y="5603"/>
                    <a:pt x="1467" y="4976"/>
                  </a:cubicBezTo>
                  <a:cubicBezTo>
                    <a:pt x="1969" y="4349"/>
                    <a:pt x="2625" y="3809"/>
                    <a:pt x="3436" y="3367"/>
                  </a:cubicBezTo>
                  <a:cubicBezTo>
                    <a:pt x="4247" y="2924"/>
                    <a:pt x="5212" y="2556"/>
                    <a:pt x="6293" y="2273"/>
                  </a:cubicBezTo>
                  <a:cubicBezTo>
                    <a:pt x="7374" y="1990"/>
                    <a:pt x="8474" y="1806"/>
                    <a:pt x="9632" y="1732"/>
                  </a:cubicBezTo>
                  <a:lnTo>
                    <a:pt x="9632" y="0"/>
                  </a:lnTo>
                  <a:lnTo>
                    <a:pt x="12199" y="0"/>
                  </a:lnTo>
                  <a:lnTo>
                    <a:pt x="12199" y="1720"/>
                  </a:lnTo>
                  <a:close/>
                  <a:moveTo>
                    <a:pt x="9632" y="5222"/>
                  </a:moveTo>
                  <a:cubicBezTo>
                    <a:pt x="8899" y="5320"/>
                    <a:pt x="8262" y="5492"/>
                    <a:pt x="7683" y="5738"/>
                  </a:cubicBezTo>
                  <a:cubicBezTo>
                    <a:pt x="7103" y="5984"/>
                    <a:pt x="6833" y="6377"/>
                    <a:pt x="6833" y="6905"/>
                  </a:cubicBezTo>
                  <a:cubicBezTo>
                    <a:pt x="6833" y="7286"/>
                    <a:pt x="6949" y="7581"/>
                    <a:pt x="7181" y="7802"/>
                  </a:cubicBezTo>
                  <a:cubicBezTo>
                    <a:pt x="7412" y="8023"/>
                    <a:pt x="7683" y="8183"/>
                    <a:pt x="7991" y="8306"/>
                  </a:cubicBezTo>
                  <a:cubicBezTo>
                    <a:pt x="8300" y="8429"/>
                    <a:pt x="8609" y="8515"/>
                    <a:pt x="8918" y="8564"/>
                  </a:cubicBezTo>
                  <a:cubicBezTo>
                    <a:pt x="9227" y="8613"/>
                    <a:pt x="9458" y="8650"/>
                    <a:pt x="9613" y="8687"/>
                  </a:cubicBezTo>
                  <a:lnTo>
                    <a:pt x="9613" y="5222"/>
                  </a:lnTo>
                  <a:close/>
                  <a:moveTo>
                    <a:pt x="12199" y="16415"/>
                  </a:moveTo>
                  <a:cubicBezTo>
                    <a:pt x="12586" y="16366"/>
                    <a:pt x="12991" y="16292"/>
                    <a:pt x="13396" y="16206"/>
                  </a:cubicBezTo>
                  <a:cubicBezTo>
                    <a:pt x="13802" y="16120"/>
                    <a:pt x="14149" y="15997"/>
                    <a:pt x="14477" y="15850"/>
                  </a:cubicBezTo>
                  <a:cubicBezTo>
                    <a:pt x="14805" y="15702"/>
                    <a:pt x="15037" y="15518"/>
                    <a:pt x="15230" y="15321"/>
                  </a:cubicBezTo>
                  <a:cubicBezTo>
                    <a:pt x="15423" y="15113"/>
                    <a:pt x="15520" y="14867"/>
                    <a:pt x="15520" y="14584"/>
                  </a:cubicBezTo>
                  <a:cubicBezTo>
                    <a:pt x="15520" y="14314"/>
                    <a:pt x="15442" y="14093"/>
                    <a:pt x="15307" y="13909"/>
                  </a:cubicBezTo>
                  <a:cubicBezTo>
                    <a:pt x="15172" y="13724"/>
                    <a:pt x="14979" y="13577"/>
                    <a:pt x="14747" y="13454"/>
                  </a:cubicBezTo>
                  <a:cubicBezTo>
                    <a:pt x="14516" y="13331"/>
                    <a:pt x="14246" y="13220"/>
                    <a:pt x="13937" y="13134"/>
                  </a:cubicBezTo>
                  <a:cubicBezTo>
                    <a:pt x="13628" y="13048"/>
                    <a:pt x="13300" y="12962"/>
                    <a:pt x="12952" y="12876"/>
                  </a:cubicBezTo>
                  <a:lnTo>
                    <a:pt x="12219" y="12704"/>
                  </a:lnTo>
                  <a:lnTo>
                    <a:pt x="12219" y="1641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FDCFB78A-44A3-C298-E4E1-E7EF6EFB4769}"/>
                </a:ext>
              </a:extLst>
            </p:cNvPr>
            <p:cNvSpPr/>
            <p:nvPr/>
          </p:nvSpPr>
          <p:spPr>
            <a:xfrm>
              <a:off x="625298" y="2008837"/>
              <a:ext cx="2198966" cy="2743957"/>
            </a:xfrm>
            <a:custGeom>
              <a:avLst/>
              <a:gdLst/>
              <a:ahLst/>
              <a:cxnLst>
                <a:cxn ang="0">
                  <a:pos x="wd2" y="hd2"/>
                </a:cxn>
                <a:cxn ang="5400000">
                  <a:pos x="wd2" y="hd2"/>
                </a:cxn>
                <a:cxn ang="10800000">
                  <a:pos x="wd2" y="hd2"/>
                </a:cxn>
                <a:cxn ang="16200000">
                  <a:pos x="wd2" y="hd2"/>
                </a:cxn>
              </a:cxnLst>
              <a:rect l="0" t="0" r="r" b="b"/>
              <a:pathLst>
                <a:path w="21600" h="21600" extrusionOk="0">
                  <a:moveTo>
                    <a:pt x="20155" y="21600"/>
                  </a:moveTo>
                  <a:lnTo>
                    <a:pt x="0" y="21600"/>
                  </a:lnTo>
                  <a:lnTo>
                    <a:pt x="0" y="0"/>
                  </a:lnTo>
                  <a:lnTo>
                    <a:pt x="20155" y="0"/>
                  </a:lnTo>
                  <a:cubicBezTo>
                    <a:pt x="20950" y="0"/>
                    <a:pt x="21600" y="516"/>
                    <a:pt x="21600" y="1158"/>
                  </a:cubicBezTo>
                  <a:lnTo>
                    <a:pt x="21600" y="20447"/>
                  </a:lnTo>
                  <a:cubicBezTo>
                    <a:pt x="21600" y="21084"/>
                    <a:pt x="20956" y="21600"/>
                    <a:pt x="20155"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6" name="Freeform: Shape 15">
              <a:extLst>
                <a:ext uri="{FF2B5EF4-FFF2-40B4-BE49-F238E27FC236}">
                  <a16:creationId xmlns:a16="http://schemas.microsoft.com/office/drawing/2014/main" id="{0C5E4611-43DE-B9BF-573A-ADE7A3144B52}"/>
                </a:ext>
              </a:extLst>
            </p:cNvPr>
            <p:cNvSpPr/>
            <p:nvPr/>
          </p:nvSpPr>
          <p:spPr>
            <a:xfrm>
              <a:off x="625298" y="2008837"/>
              <a:ext cx="2198966" cy="608869"/>
            </a:xfrm>
            <a:custGeom>
              <a:avLst/>
              <a:gdLst>
                <a:gd name="connsiteX0" fmla="*/ 0 w 2198966"/>
                <a:gd name="connsiteY0" fmla="*/ 0 h 608869"/>
                <a:gd name="connsiteX1" fmla="*/ 2051859 w 2198966"/>
                <a:gd name="connsiteY1" fmla="*/ 0 h 608869"/>
                <a:gd name="connsiteX2" fmla="*/ 2198966 w 2198966"/>
                <a:gd name="connsiteY2" fmla="*/ 147107 h 608869"/>
                <a:gd name="connsiteX3" fmla="*/ 2198966 w 2198966"/>
                <a:gd name="connsiteY3" fmla="*/ 608869 h 608869"/>
                <a:gd name="connsiteX4" fmla="*/ 0 w 2198966"/>
                <a:gd name="connsiteY4" fmla="*/ 608869 h 60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966" h="608869">
                  <a:moveTo>
                    <a:pt x="0" y="0"/>
                  </a:moveTo>
                  <a:lnTo>
                    <a:pt x="2051859" y="0"/>
                  </a:lnTo>
                  <a:cubicBezTo>
                    <a:pt x="2132794" y="0"/>
                    <a:pt x="2198966" y="65550"/>
                    <a:pt x="2198966" y="147107"/>
                  </a:cubicBezTo>
                  <a:lnTo>
                    <a:pt x="2198966" y="608869"/>
                  </a:lnTo>
                  <a:lnTo>
                    <a:pt x="0" y="608869"/>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hape">
              <a:extLst>
                <a:ext uri="{FF2B5EF4-FFF2-40B4-BE49-F238E27FC236}">
                  <a16:creationId xmlns:a16="http://schemas.microsoft.com/office/drawing/2014/main" id="{046B59B2-6289-DEF4-6899-06DD02E5ADB0}"/>
                </a:ext>
              </a:extLst>
            </p:cNvPr>
            <p:cNvSpPr/>
            <p:nvPr/>
          </p:nvSpPr>
          <p:spPr>
            <a:xfrm>
              <a:off x="0" y="1824925"/>
              <a:ext cx="2496290" cy="3114845"/>
            </a:xfrm>
            <a:custGeom>
              <a:avLst/>
              <a:gdLst/>
              <a:ahLst/>
              <a:cxnLst>
                <a:cxn ang="0">
                  <a:pos x="wd2" y="hd2"/>
                </a:cxn>
                <a:cxn ang="5400000">
                  <a:pos x="wd2" y="hd2"/>
                </a:cxn>
                <a:cxn ang="10800000">
                  <a:pos x="wd2" y="hd2"/>
                </a:cxn>
                <a:cxn ang="16200000">
                  <a:pos x="wd2" y="hd2"/>
                </a:cxn>
              </a:cxnLst>
              <a:rect l="0" t="0" r="r" b="b"/>
              <a:pathLst>
                <a:path w="21600" h="21600" extrusionOk="0">
                  <a:moveTo>
                    <a:pt x="20343" y="21400"/>
                  </a:moveTo>
                  <a:lnTo>
                    <a:pt x="0" y="21600"/>
                  </a:lnTo>
                  <a:lnTo>
                    <a:pt x="0" y="0"/>
                  </a:lnTo>
                  <a:lnTo>
                    <a:pt x="20343" y="200"/>
                  </a:lnTo>
                  <a:cubicBezTo>
                    <a:pt x="21038" y="208"/>
                    <a:pt x="21600" y="659"/>
                    <a:pt x="21600" y="1220"/>
                  </a:cubicBezTo>
                  <a:lnTo>
                    <a:pt x="21600" y="20384"/>
                  </a:lnTo>
                  <a:cubicBezTo>
                    <a:pt x="21595" y="20937"/>
                    <a:pt x="21038" y="21392"/>
                    <a:pt x="20343" y="21400"/>
                  </a:cubicBezTo>
                  <a:close/>
                </a:path>
              </a:pathLst>
            </a:custGeom>
            <a:solidFill>
              <a:srgbClr val="393D40"/>
            </a:solidFill>
            <a:ln w="12700">
              <a:miter lim="400000"/>
            </a:ln>
          </p:spPr>
          <p:txBody>
            <a:bodyPr lIns="38100" tIns="38100" rIns="38100" bIns="38100" anchor="ctr"/>
            <a:lstStyle/>
            <a:p>
              <a:pPr>
                <a:defRPr sz="3000">
                  <a:solidFill>
                    <a:srgbClr val="FFFFFF"/>
                  </a:solidFill>
                </a:defRPr>
              </a:pPr>
              <a:endParaRPr/>
            </a:p>
          </p:txBody>
        </p:sp>
        <p:sp>
          <p:nvSpPr>
            <p:cNvPr id="7" name="Circle">
              <a:extLst>
                <a:ext uri="{FF2B5EF4-FFF2-40B4-BE49-F238E27FC236}">
                  <a16:creationId xmlns:a16="http://schemas.microsoft.com/office/drawing/2014/main" id="{A7326505-268F-203C-1B9E-5436CEAAC832}"/>
                </a:ext>
              </a:extLst>
            </p:cNvPr>
            <p:cNvSpPr/>
            <p:nvPr/>
          </p:nvSpPr>
          <p:spPr>
            <a:xfrm>
              <a:off x="1790070" y="4240294"/>
              <a:ext cx="458551" cy="458553"/>
            </a:xfrm>
            <a:prstGeom prst="ellipse">
              <a:avLst/>
            </a:prstGeom>
            <a:solidFill>
              <a:srgbClr val="565D63"/>
            </a:solidFill>
            <a:ln w="12700">
              <a:miter lim="400000"/>
            </a:ln>
          </p:spPr>
          <p:txBody>
            <a:bodyPr lIns="38100" tIns="38100" rIns="38100" bIns="38100" anchor="ct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36F073FD-7994-45E3-B363-F51D645812B6}"/>
                </a:ext>
              </a:extLst>
            </p:cNvPr>
            <p:cNvSpPr/>
            <p:nvPr/>
          </p:nvSpPr>
          <p:spPr>
            <a:xfrm>
              <a:off x="0" y="1824925"/>
              <a:ext cx="2496290" cy="792781"/>
            </a:xfrm>
            <a:custGeom>
              <a:avLst/>
              <a:gdLst>
                <a:gd name="connsiteX0" fmla="*/ 0 w 2496290"/>
                <a:gd name="connsiteY0" fmla="*/ 0 h 792781"/>
                <a:gd name="connsiteX1" fmla="*/ 2351020 w 2496290"/>
                <a:gd name="connsiteY1" fmla="*/ 28841 h 792781"/>
                <a:gd name="connsiteX2" fmla="*/ 2496290 w 2496290"/>
                <a:gd name="connsiteY2" fmla="*/ 175931 h 792781"/>
                <a:gd name="connsiteX3" fmla="*/ 2496290 w 2496290"/>
                <a:gd name="connsiteY3" fmla="*/ 792781 h 792781"/>
                <a:gd name="connsiteX4" fmla="*/ 0 w 2496290"/>
                <a:gd name="connsiteY4" fmla="*/ 792781 h 792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290" h="792781">
                  <a:moveTo>
                    <a:pt x="0" y="0"/>
                  </a:moveTo>
                  <a:lnTo>
                    <a:pt x="2351020" y="28841"/>
                  </a:lnTo>
                  <a:cubicBezTo>
                    <a:pt x="2431340" y="29995"/>
                    <a:pt x="2496290" y="95032"/>
                    <a:pt x="2496290" y="175931"/>
                  </a:cubicBezTo>
                  <a:lnTo>
                    <a:pt x="2496290" y="792781"/>
                  </a:lnTo>
                  <a:lnTo>
                    <a:pt x="0" y="792781"/>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Time Is Money – Slide Template</a:t>
            </a:r>
          </a:p>
        </p:txBody>
      </p:sp>
      <p:grpSp>
        <p:nvGrpSpPr>
          <p:cNvPr id="10" name="Group 9">
            <a:extLst>
              <a:ext uri="{FF2B5EF4-FFF2-40B4-BE49-F238E27FC236}">
                <a16:creationId xmlns:a16="http://schemas.microsoft.com/office/drawing/2014/main" id="{D790EB35-EE91-A827-7F4B-1D190E7BD195}"/>
              </a:ext>
            </a:extLst>
          </p:cNvPr>
          <p:cNvGrpSpPr/>
          <p:nvPr/>
        </p:nvGrpSpPr>
        <p:grpSpPr>
          <a:xfrm>
            <a:off x="8683704" y="1746312"/>
            <a:ext cx="2926080" cy="2736703"/>
            <a:chOff x="332936" y="2627766"/>
            <a:chExt cx="2926080" cy="2736703"/>
          </a:xfrm>
        </p:grpSpPr>
        <p:sp>
          <p:nvSpPr>
            <p:cNvPr id="11" name="TextBox 10">
              <a:extLst>
                <a:ext uri="{FF2B5EF4-FFF2-40B4-BE49-F238E27FC236}">
                  <a16:creationId xmlns:a16="http://schemas.microsoft.com/office/drawing/2014/main" id="{307EB91D-9F9B-F7A6-E0EE-83C891169A0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2" name="TextBox 11">
              <a:extLst>
                <a:ext uri="{FF2B5EF4-FFF2-40B4-BE49-F238E27FC236}">
                  <a16:creationId xmlns:a16="http://schemas.microsoft.com/office/drawing/2014/main" id="{26A76DC4-65D8-6A3D-44AD-6C27F3B7882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7" name="Group 16">
            <a:extLst>
              <a:ext uri="{FF2B5EF4-FFF2-40B4-BE49-F238E27FC236}">
                <a16:creationId xmlns:a16="http://schemas.microsoft.com/office/drawing/2014/main" id="{605D9103-8100-CF7A-5A24-89B3EDA87986}"/>
              </a:ext>
            </a:extLst>
          </p:cNvPr>
          <p:cNvGrpSpPr/>
          <p:nvPr/>
        </p:nvGrpSpPr>
        <p:grpSpPr>
          <a:xfrm>
            <a:off x="0" y="1690057"/>
            <a:ext cx="8285230" cy="3477886"/>
            <a:chOff x="0" y="1690057"/>
            <a:chExt cx="8285230" cy="3477886"/>
          </a:xfrm>
        </p:grpSpPr>
        <p:sp>
          <p:nvSpPr>
            <p:cNvPr id="3" name="Shape">
              <a:extLst>
                <a:ext uri="{FF2B5EF4-FFF2-40B4-BE49-F238E27FC236}">
                  <a16:creationId xmlns:a16="http://schemas.microsoft.com/office/drawing/2014/main" id="{56BB4E36-81CE-5DD3-B578-3EDCAE57E95F}"/>
                </a:ext>
              </a:extLst>
            </p:cNvPr>
            <p:cNvSpPr/>
            <p:nvPr/>
          </p:nvSpPr>
          <p:spPr>
            <a:xfrm>
              <a:off x="2072067" y="1690057"/>
              <a:ext cx="6213163" cy="3477886"/>
            </a:xfrm>
            <a:custGeom>
              <a:avLst/>
              <a:gdLst/>
              <a:ahLst/>
              <a:cxnLst>
                <a:cxn ang="0">
                  <a:pos x="wd2" y="hd2"/>
                </a:cxn>
                <a:cxn ang="5400000">
                  <a:pos x="wd2" y="hd2"/>
                </a:cxn>
                <a:cxn ang="10800000">
                  <a:pos x="wd2" y="hd2"/>
                </a:cxn>
                <a:cxn ang="16200000">
                  <a:pos x="wd2" y="hd2"/>
                </a:cxn>
              </a:cxnLst>
              <a:rect l="0" t="0" r="r" b="b"/>
              <a:pathLst>
                <a:path w="21592" h="21223" extrusionOk="0">
                  <a:moveTo>
                    <a:pt x="20328" y="9359"/>
                  </a:moveTo>
                  <a:lnTo>
                    <a:pt x="18253" y="9359"/>
                  </a:lnTo>
                  <a:lnTo>
                    <a:pt x="18253" y="9150"/>
                  </a:lnTo>
                  <a:lnTo>
                    <a:pt x="19201" y="9150"/>
                  </a:lnTo>
                  <a:cubicBezTo>
                    <a:pt x="19887" y="9150"/>
                    <a:pt x="20460" y="8188"/>
                    <a:pt x="20469" y="6984"/>
                  </a:cubicBezTo>
                  <a:cubicBezTo>
                    <a:pt x="20477" y="5757"/>
                    <a:pt x="19915" y="4758"/>
                    <a:pt x="19218" y="4758"/>
                  </a:cubicBezTo>
                  <a:lnTo>
                    <a:pt x="16636" y="4758"/>
                  </a:lnTo>
                  <a:lnTo>
                    <a:pt x="16638" y="4548"/>
                  </a:lnTo>
                  <a:lnTo>
                    <a:pt x="17799" y="4548"/>
                  </a:lnTo>
                  <a:cubicBezTo>
                    <a:pt x="18485" y="4548"/>
                    <a:pt x="19058" y="3587"/>
                    <a:pt x="19067" y="2382"/>
                  </a:cubicBezTo>
                  <a:cubicBezTo>
                    <a:pt x="19075" y="1155"/>
                    <a:pt x="18513" y="157"/>
                    <a:pt x="17816" y="157"/>
                  </a:cubicBezTo>
                  <a:lnTo>
                    <a:pt x="16689" y="157"/>
                  </a:lnTo>
                  <a:cubicBezTo>
                    <a:pt x="16689" y="157"/>
                    <a:pt x="13641" y="-195"/>
                    <a:pt x="11790" y="157"/>
                  </a:cubicBezTo>
                  <a:cubicBezTo>
                    <a:pt x="11185" y="273"/>
                    <a:pt x="10447" y="1010"/>
                    <a:pt x="10330" y="1141"/>
                  </a:cubicBezTo>
                  <a:cubicBezTo>
                    <a:pt x="10036" y="1462"/>
                    <a:pt x="9538" y="2173"/>
                    <a:pt x="9197" y="2671"/>
                  </a:cubicBezTo>
                  <a:cubicBezTo>
                    <a:pt x="8956" y="3022"/>
                    <a:pt x="8654" y="3213"/>
                    <a:pt x="8340" y="3205"/>
                  </a:cubicBezTo>
                  <a:lnTo>
                    <a:pt x="0" y="3090"/>
                  </a:lnTo>
                  <a:lnTo>
                    <a:pt x="0" y="17567"/>
                  </a:lnTo>
                  <a:lnTo>
                    <a:pt x="7371" y="17574"/>
                  </a:lnTo>
                  <a:lnTo>
                    <a:pt x="7371" y="17578"/>
                  </a:lnTo>
                  <a:lnTo>
                    <a:pt x="9112" y="17578"/>
                  </a:lnTo>
                  <a:cubicBezTo>
                    <a:pt x="9414" y="17578"/>
                    <a:pt x="9712" y="17702"/>
                    <a:pt x="9983" y="17941"/>
                  </a:cubicBezTo>
                  <a:cubicBezTo>
                    <a:pt x="10767" y="18629"/>
                    <a:pt x="12450" y="20111"/>
                    <a:pt x="13070" y="20668"/>
                  </a:cubicBezTo>
                  <a:cubicBezTo>
                    <a:pt x="13890" y="21405"/>
                    <a:pt x="14551" y="21267"/>
                    <a:pt x="14889" y="21053"/>
                  </a:cubicBezTo>
                  <a:cubicBezTo>
                    <a:pt x="15230" y="20844"/>
                    <a:pt x="17109" y="18558"/>
                    <a:pt x="17109" y="18558"/>
                  </a:cubicBezTo>
                  <a:lnTo>
                    <a:pt x="15522" y="18495"/>
                  </a:lnTo>
                  <a:lnTo>
                    <a:pt x="15594" y="18345"/>
                  </a:lnTo>
                  <a:lnTo>
                    <a:pt x="19597" y="18345"/>
                  </a:lnTo>
                  <a:cubicBezTo>
                    <a:pt x="20283" y="18345"/>
                    <a:pt x="20856" y="17384"/>
                    <a:pt x="20865" y="16179"/>
                  </a:cubicBezTo>
                  <a:cubicBezTo>
                    <a:pt x="20874" y="14952"/>
                    <a:pt x="20311" y="13953"/>
                    <a:pt x="19614" y="13953"/>
                  </a:cubicBezTo>
                  <a:lnTo>
                    <a:pt x="17361" y="13953"/>
                  </a:lnTo>
                  <a:lnTo>
                    <a:pt x="17361" y="13833"/>
                  </a:lnTo>
                  <a:lnTo>
                    <a:pt x="20341" y="13744"/>
                  </a:lnTo>
                  <a:cubicBezTo>
                    <a:pt x="21038" y="13744"/>
                    <a:pt x="21600" y="12745"/>
                    <a:pt x="21591" y="11518"/>
                  </a:cubicBezTo>
                  <a:cubicBezTo>
                    <a:pt x="21589" y="10321"/>
                    <a:pt x="21016" y="9359"/>
                    <a:pt x="20328" y="9359"/>
                  </a:cubicBezTo>
                  <a:close/>
                </a:path>
              </a:pathLst>
            </a:custGeom>
            <a:solidFill>
              <a:srgbClr val="DC9D6A"/>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C5802B64-91E3-E110-0272-0C699E57F627}"/>
                </a:ext>
              </a:extLst>
            </p:cNvPr>
            <p:cNvSpPr/>
            <p:nvPr/>
          </p:nvSpPr>
          <p:spPr>
            <a:xfrm>
              <a:off x="3059058" y="2143705"/>
              <a:ext cx="1716505" cy="2504871"/>
            </a:xfrm>
            <a:custGeom>
              <a:avLst/>
              <a:gdLst/>
              <a:ahLst/>
              <a:cxnLst>
                <a:cxn ang="0">
                  <a:pos x="wd2" y="hd2"/>
                </a:cxn>
                <a:cxn ang="5400000">
                  <a:pos x="wd2" y="hd2"/>
                </a:cxn>
                <a:cxn ang="10800000">
                  <a:pos x="wd2" y="hd2"/>
                </a:cxn>
                <a:cxn ang="16200000">
                  <a:pos x="wd2" y="hd2"/>
                </a:cxn>
              </a:cxnLst>
              <a:rect l="0" t="0" r="r" b="b"/>
              <a:pathLst>
                <a:path w="21600" h="21600" extrusionOk="0">
                  <a:moveTo>
                    <a:pt x="21153" y="9304"/>
                  </a:moveTo>
                  <a:lnTo>
                    <a:pt x="20967" y="9304"/>
                  </a:lnTo>
                  <a:cubicBezTo>
                    <a:pt x="20543" y="7242"/>
                    <a:pt x="18823" y="5471"/>
                    <a:pt x="16401" y="4377"/>
                  </a:cubicBezTo>
                  <a:lnTo>
                    <a:pt x="16401" y="560"/>
                  </a:lnTo>
                  <a:cubicBezTo>
                    <a:pt x="16401" y="254"/>
                    <a:pt x="16038" y="0"/>
                    <a:pt x="15583" y="0"/>
                  </a:cubicBezTo>
                  <a:lnTo>
                    <a:pt x="5832" y="0"/>
                  </a:lnTo>
                  <a:cubicBezTo>
                    <a:pt x="5385" y="0"/>
                    <a:pt x="5014" y="248"/>
                    <a:pt x="5014" y="560"/>
                  </a:cubicBezTo>
                  <a:lnTo>
                    <a:pt x="5014" y="4377"/>
                  </a:lnTo>
                  <a:cubicBezTo>
                    <a:pt x="2584" y="5471"/>
                    <a:pt x="872" y="7248"/>
                    <a:pt x="447" y="9304"/>
                  </a:cubicBezTo>
                  <a:lnTo>
                    <a:pt x="447" y="9304"/>
                  </a:lnTo>
                  <a:cubicBezTo>
                    <a:pt x="201" y="9304"/>
                    <a:pt x="0" y="9441"/>
                    <a:pt x="0" y="9611"/>
                  </a:cubicBezTo>
                  <a:lnTo>
                    <a:pt x="0" y="11017"/>
                  </a:lnTo>
                  <a:cubicBezTo>
                    <a:pt x="0" y="11186"/>
                    <a:pt x="201" y="11323"/>
                    <a:pt x="447" y="11323"/>
                  </a:cubicBezTo>
                  <a:lnTo>
                    <a:pt x="447" y="11323"/>
                  </a:lnTo>
                  <a:cubicBezTo>
                    <a:pt x="872" y="13385"/>
                    <a:pt x="2592" y="15156"/>
                    <a:pt x="5014" y="16250"/>
                  </a:cubicBezTo>
                  <a:lnTo>
                    <a:pt x="5014" y="21040"/>
                  </a:lnTo>
                  <a:cubicBezTo>
                    <a:pt x="5014" y="21346"/>
                    <a:pt x="5377" y="21600"/>
                    <a:pt x="5832" y="21600"/>
                  </a:cubicBezTo>
                  <a:lnTo>
                    <a:pt x="15583" y="21600"/>
                  </a:lnTo>
                  <a:cubicBezTo>
                    <a:pt x="16030" y="21600"/>
                    <a:pt x="16401" y="21352"/>
                    <a:pt x="16401" y="21040"/>
                  </a:cubicBezTo>
                  <a:lnTo>
                    <a:pt x="16401" y="16250"/>
                  </a:lnTo>
                  <a:cubicBezTo>
                    <a:pt x="18831" y="15156"/>
                    <a:pt x="20543" y="13380"/>
                    <a:pt x="20967" y="11323"/>
                  </a:cubicBezTo>
                  <a:lnTo>
                    <a:pt x="21153" y="11323"/>
                  </a:lnTo>
                  <a:cubicBezTo>
                    <a:pt x="21399" y="11323"/>
                    <a:pt x="21600" y="11186"/>
                    <a:pt x="21600" y="11017"/>
                  </a:cubicBezTo>
                  <a:lnTo>
                    <a:pt x="21600" y="9611"/>
                  </a:lnTo>
                  <a:cubicBezTo>
                    <a:pt x="21592" y="9441"/>
                    <a:pt x="21399" y="9304"/>
                    <a:pt x="21153" y="9304"/>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C62A35DB-9CFA-C16A-1CC7-71D5FFAE445E}"/>
                </a:ext>
              </a:extLst>
            </p:cNvPr>
            <p:cNvSpPr/>
            <p:nvPr/>
          </p:nvSpPr>
          <p:spPr>
            <a:xfrm>
              <a:off x="3175535" y="2603483"/>
              <a:ext cx="1467613" cy="1467612"/>
            </a:xfrm>
            <a:custGeom>
              <a:avLst/>
              <a:gdLst/>
              <a:ahLst/>
              <a:cxnLst>
                <a:cxn ang="0">
                  <a:pos x="wd2" y="hd2"/>
                </a:cxn>
                <a:cxn ang="5400000">
                  <a:pos x="wd2" y="hd2"/>
                </a:cxn>
                <a:cxn ang="10800000">
                  <a:pos x="wd2" y="hd2"/>
                </a:cxn>
                <a:cxn ang="16200000">
                  <a:pos x="wd2" y="hd2"/>
                </a:cxn>
              </a:cxnLst>
              <a:rect l="0" t="0" r="r" b="b"/>
              <a:pathLst>
                <a:path w="21591" h="21600" extrusionOk="0">
                  <a:moveTo>
                    <a:pt x="10795" y="0"/>
                  </a:moveTo>
                  <a:cubicBezTo>
                    <a:pt x="4834" y="0"/>
                    <a:pt x="0" y="4836"/>
                    <a:pt x="0" y="10800"/>
                  </a:cubicBezTo>
                  <a:cubicBezTo>
                    <a:pt x="0" y="16764"/>
                    <a:pt x="4834" y="21600"/>
                    <a:pt x="10795" y="21600"/>
                  </a:cubicBezTo>
                  <a:cubicBezTo>
                    <a:pt x="16757" y="21600"/>
                    <a:pt x="21591" y="16764"/>
                    <a:pt x="21591" y="10800"/>
                  </a:cubicBezTo>
                  <a:cubicBezTo>
                    <a:pt x="21600" y="4845"/>
                    <a:pt x="16766" y="0"/>
                    <a:pt x="10795" y="0"/>
                  </a:cubicBezTo>
                  <a:close/>
                  <a:moveTo>
                    <a:pt x="884" y="11287"/>
                  </a:moveTo>
                  <a:cubicBezTo>
                    <a:pt x="622" y="11287"/>
                    <a:pt x="406" y="11071"/>
                    <a:pt x="406" y="10809"/>
                  </a:cubicBezTo>
                  <a:cubicBezTo>
                    <a:pt x="406" y="10547"/>
                    <a:pt x="622" y="10331"/>
                    <a:pt x="884" y="10331"/>
                  </a:cubicBezTo>
                  <a:cubicBezTo>
                    <a:pt x="1145" y="10331"/>
                    <a:pt x="1362" y="10547"/>
                    <a:pt x="1362" y="10809"/>
                  </a:cubicBezTo>
                  <a:cubicBezTo>
                    <a:pt x="1362" y="11071"/>
                    <a:pt x="1145" y="11287"/>
                    <a:pt x="884" y="11287"/>
                  </a:cubicBezTo>
                  <a:close/>
                  <a:moveTo>
                    <a:pt x="10805" y="21212"/>
                  </a:moveTo>
                  <a:cubicBezTo>
                    <a:pt x="10543" y="21212"/>
                    <a:pt x="10327" y="20996"/>
                    <a:pt x="10327" y="20734"/>
                  </a:cubicBezTo>
                  <a:cubicBezTo>
                    <a:pt x="10327" y="20472"/>
                    <a:pt x="10543" y="20256"/>
                    <a:pt x="10805" y="20256"/>
                  </a:cubicBezTo>
                  <a:cubicBezTo>
                    <a:pt x="11066" y="20256"/>
                    <a:pt x="11283" y="20472"/>
                    <a:pt x="11283" y="20734"/>
                  </a:cubicBezTo>
                  <a:cubicBezTo>
                    <a:pt x="11283" y="20996"/>
                    <a:pt x="11066" y="21212"/>
                    <a:pt x="10805" y="21212"/>
                  </a:cubicBezTo>
                  <a:close/>
                  <a:moveTo>
                    <a:pt x="10805" y="1371"/>
                  </a:moveTo>
                  <a:cubicBezTo>
                    <a:pt x="10543" y="1371"/>
                    <a:pt x="10327" y="1155"/>
                    <a:pt x="10327" y="893"/>
                  </a:cubicBezTo>
                  <a:cubicBezTo>
                    <a:pt x="10327" y="632"/>
                    <a:pt x="10543" y="415"/>
                    <a:pt x="10805" y="415"/>
                  </a:cubicBezTo>
                  <a:cubicBezTo>
                    <a:pt x="11066" y="415"/>
                    <a:pt x="11283" y="632"/>
                    <a:pt x="11283" y="893"/>
                  </a:cubicBezTo>
                  <a:cubicBezTo>
                    <a:pt x="11283" y="1155"/>
                    <a:pt x="11066" y="1371"/>
                    <a:pt x="10805" y="1371"/>
                  </a:cubicBezTo>
                  <a:close/>
                  <a:moveTo>
                    <a:pt x="20716" y="11287"/>
                  </a:moveTo>
                  <a:cubicBezTo>
                    <a:pt x="20455" y="11287"/>
                    <a:pt x="20238" y="11071"/>
                    <a:pt x="20238" y="10809"/>
                  </a:cubicBezTo>
                  <a:cubicBezTo>
                    <a:pt x="20238" y="10547"/>
                    <a:pt x="20455" y="10331"/>
                    <a:pt x="20716" y="10331"/>
                  </a:cubicBezTo>
                  <a:cubicBezTo>
                    <a:pt x="20978" y="10331"/>
                    <a:pt x="21194" y="10547"/>
                    <a:pt x="21194" y="10809"/>
                  </a:cubicBezTo>
                  <a:cubicBezTo>
                    <a:pt x="21194" y="11071"/>
                    <a:pt x="20987" y="11287"/>
                    <a:pt x="20716" y="11287"/>
                  </a:cubicBez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4D96EA7C-FE8D-0DDE-7DB6-CE66FC61CE72}"/>
                </a:ext>
              </a:extLst>
            </p:cNvPr>
            <p:cNvSpPr/>
            <p:nvPr/>
          </p:nvSpPr>
          <p:spPr>
            <a:xfrm>
              <a:off x="3574009" y="2799656"/>
              <a:ext cx="685993" cy="1077719"/>
            </a:xfrm>
            <a:custGeom>
              <a:avLst/>
              <a:gdLst/>
              <a:ahLst/>
              <a:cxnLst>
                <a:cxn ang="0">
                  <a:pos x="wd2" y="hd2"/>
                </a:cxn>
                <a:cxn ang="5400000">
                  <a:pos x="wd2" y="hd2"/>
                </a:cxn>
                <a:cxn ang="10800000">
                  <a:pos x="wd2" y="hd2"/>
                </a:cxn>
                <a:cxn ang="16200000">
                  <a:pos x="wd2" y="hd2"/>
                </a:cxn>
              </a:cxnLst>
              <a:rect l="0" t="0" r="r" b="b"/>
              <a:pathLst>
                <a:path w="21600" h="21600" extrusionOk="0">
                  <a:moveTo>
                    <a:pt x="12199" y="1720"/>
                  </a:moveTo>
                  <a:cubicBezTo>
                    <a:pt x="13609" y="1720"/>
                    <a:pt x="15056" y="1831"/>
                    <a:pt x="16562" y="2064"/>
                  </a:cubicBezTo>
                  <a:cubicBezTo>
                    <a:pt x="18068" y="2298"/>
                    <a:pt x="19399" y="2703"/>
                    <a:pt x="20538" y="3281"/>
                  </a:cubicBezTo>
                  <a:lnTo>
                    <a:pt x="16794" y="6180"/>
                  </a:lnTo>
                  <a:cubicBezTo>
                    <a:pt x="16176" y="5836"/>
                    <a:pt x="15462" y="5578"/>
                    <a:pt x="14651" y="5418"/>
                  </a:cubicBezTo>
                  <a:cubicBezTo>
                    <a:pt x="13840" y="5259"/>
                    <a:pt x="13030" y="5160"/>
                    <a:pt x="12200" y="5136"/>
                  </a:cubicBezTo>
                  <a:lnTo>
                    <a:pt x="12200" y="9080"/>
                  </a:lnTo>
                  <a:lnTo>
                    <a:pt x="15944" y="9780"/>
                  </a:lnTo>
                  <a:cubicBezTo>
                    <a:pt x="17662" y="10112"/>
                    <a:pt x="19033" y="10653"/>
                    <a:pt x="20056" y="11402"/>
                  </a:cubicBezTo>
                  <a:cubicBezTo>
                    <a:pt x="21079" y="12152"/>
                    <a:pt x="21600" y="13110"/>
                    <a:pt x="21600" y="14265"/>
                  </a:cubicBezTo>
                  <a:cubicBezTo>
                    <a:pt x="21600" y="15137"/>
                    <a:pt x="21349" y="15911"/>
                    <a:pt x="20866" y="16575"/>
                  </a:cubicBezTo>
                  <a:cubicBezTo>
                    <a:pt x="20365" y="17238"/>
                    <a:pt x="19689" y="17803"/>
                    <a:pt x="18840" y="18258"/>
                  </a:cubicBezTo>
                  <a:cubicBezTo>
                    <a:pt x="17990" y="18725"/>
                    <a:pt x="16987" y="19081"/>
                    <a:pt x="15828" y="19352"/>
                  </a:cubicBezTo>
                  <a:cubicBezTo>
                    <a:pt x="14690" y="19622"/>
                    <a:pt x="13473" y="19794"/>
                    <a:pt x="12199" y="19868"/>
                  </a:cubicBezTo>
                  <a:lnTo>
                    <a:pt x="12199" y="21600"/>
                  </a:lnTo>
                  <a:lnTo>
                    <a:pt x="9632" y="21600"/>
                  </a:lnTo>
                  <a:lnTo>
                    <a:pt x="9632" y="19868"/>
                  </a:lnTo>
                  <a:cubicBezTo>
                    <a:pt x="7914" y="19868"/>
                    <a:pt x="6216" y="19720"/>
                    <a:pt x="4498" y="19425"/>
                  </a:cubicBezTo>
                  <a:cubicBezTo>
                    <a:pt x="2799" y="19130"/>
                    <a:pt x="1293" y="18602"/>
                    <a:pt x="0" y="17865"/>
                  </a:cubicBezTo>
                  <a:lnTo>
                    <a:pt x="4131" y="14916"/>
                  </a:lnTo>
                  <a:cubicBezTo>
                    <a:pt x="4806" y="15444"/>
                    <a:pt x="5617" y="15825"/>
                    <a:pt x="6582" y="16046"/>
                  </a:cubicBezTo>
                  <a:cubicBezTo>
                    <a:pt x="7547" y="16268"/>
                    <a:pt x="8551" y="16403"/>
                    <a:pt x="9632" y="16452"/>
                  </a:cubicBezTo>
                  <a:lnTo>
                    <a:pt x="9632" y="12262"/>
                  </a:lnTo>
                  <a:lnTo>
                    <a:pt x="6775" y="11722"/>
                  </a:lnTo>
                  <a:cubicBezTo>
                    <a:pt x="4806" y="11328"/>
                    <a:pt x="3301" y="10763"/>
                    <a:pt x="2278" y="10051"/>
                  </a:cubicBezTo>
                  <a:cubicBezTo>
                    <a:pt x="1255" y="9326"/>
                    <a:pt x="733" y="8343"/>
                    <a:pt x="733" y="7089"/>
                  </a:cubicBezTo>
                  <a:cubicBezTo>
                    <a:pt x="733" y="6315"/>
                    <a:pt x="984" y="5603"/>
                    <a:pt x="1467" y="4976"/>
                  </a:cubicBezTo>
                  <a:cubicBezTo>
                    <a:pt x="1969" y="4349"/>
                    <a:pt x="2625" y="3809"/>
                    <a:pt x="3436" y="3367"/>
                  </a:cubicBezTo>
                  <a:cubicBezTo>
                    <a:pt x="4247" y="2924"/>
                    <a:pt x="5212" y="2556"/>
                    <a:pt x="6293" y="2273"/>
                  </a:cubicBezTo>
                  <a:cubicBezTo>
                    <a:pt x="7374" y="1990"/>
                    <a:pt x="8474" y="1806"/>
                    <a:pt x="9632" y="1732"/>
                  </a:cubicBezTo>
                  <a:lnTo>
                    <a:pt x="9632" y="0"/>
                  </a:lnTo>
                  <a:lnTo>
                    <a:pt x="12199" y="0"/>
                  </a:lnTo>
                  <a:lnTo>
                    <a:pt x="12199" y="1720"/>
                  </a:lnTo>
                  <a:close/>
                  <a:moveTo>
                    <a:pt x="9632" y="5222"/>
                  </a:moveTo>
                  <a:cubicBezTo>
                    <a:pt x="8899" y="5320"/>
                    <a:pt x="8262" y="5492"/>
                    <a:pt x="7683" y="5738"/>
                  </a:cubicBezTo>
                  <a:cubicBezTo>
                    <a:pt x="7103" y="5984"/>
                    <a:pt x="6833" y="6377"/>
                    <a:pt x="6833" y="6905"/>
                  </a:cubicBezTo>
                  <a:cubicBezTo>
                    <a:pt x="6833" y="7286"/>
                    <a:pt x="6949" y="7581"/>
                    <a:pt x="7181" y="7802"/>
                  </a:cubicBezTo>
                  <a:cubicBezTo>
                    <a:pt x="7412" y="8023"/>
                    <a:pt x="7683" y="8183"/>
                    <a:pt x="7991" y="8306"/>
                  </a:cubicBezTo>
                  <a:cubicBezTo>
                    <a:pt x="8300" y="8429"/>
                    <a:pt x="8609" y="8515"/>
                    <a:pt x="8918" y="8564"/>
                  </a:cubicBezTo>
                  <a:cubicBezTo>
                    <a:pt x="9227" y="8613"/>
                    <a:pt x="9458" y="8650"/>
                    <a:pt x="9613" y="8687"/>
                  </a:cubicBezTo>
                  <a:lnTo>
                    <a:pt x="9613" y="5222"/>
                  </a:lnTo>
                  <a:close/>
                  <a:moveTo>
                    <a:pt x="12199" y="16415"/>
                  </a:moveTo>
                  <a:cubicBezTo>
                    <a:pt x="12586" y="16366"/>
                    <a:pt x="12991" y="16292"/>
                    <a:pt x="13396" y="16206"/>
                  </a:cubicBezTo>
                  <a:cubicBezTo>
                    <a:pt x="13802" y="16120"/>
                    <a:pt x="14149" y="15997"/>
                    <a:pt x="14477" y="15850"/>
                  </a:cubicBezTo>
                  <a:cubicBezTo>
                    <a:pt x="14805" y="15702"/>
                    <a:pt x="15037" y="15518"/>
                    <a:pt x="15230" y="15321"/>
                  </a:cubicBezTo>
                  <a:cubicBezTo>
                    <a:pt x="15423" y="15113"/>
                    <a:pt x="15520" y="14867"/>
                    <a:pt x="15520" y="14584"/>
                  </a:cubicBezTo>
                  <a:cubicBezTo>
                    <a:pt x="15520" y="14314"/>
                    <a:pt x="15442" y="14093"/>
                    <a:pt x="15307" y="13909"/>
                  </a:cubicBezTo>
                  <a:cubicBezTo>
                    <a:pt x="15172" y="13724"/>
                    <a:pt x="14979" y="13577"/>
                    <a:pt x="14747" y="13454"/>
                  </a:cubicBezTo>
                  <a:cubicBezTo>
                    <a:pt x="14516" y="13331"/>
                    <a:pt x="14246" y="13220"/>
                    <a:pt x="13937" y="13134"/>
                  </a:cubicBezTo>
                  <a:cubicBezTo>
                    <a:pt x="13628" y="13048"/>
                    <a:pt x="13300" y="12962"/>
                    <a:pt x="12952" y="12876"/>
                  </a:cubicBezTo>
                  <a:lnTo>
                    <a:pt x="12219" y="12704"/>
                  </a:lnTo>
                  <a:lnTo>
                    <a:pt x="12219" y="16415"/>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FDCFB78A-44A3-C298-E4E1-E7EF6EFB4769}"/>
                </a:ext>
              </a:extLst>
            </p:cNvPr>
            <p:cNvSpPr/>
            <p:nvPr/>
          </p:nvSpPr>
          <p:spPr>
            <a:xfrm>
              <a:off x="625298" y="2008837"/>
              <a:ext cx="2198966" cy="2743957"/>
            </a:xfrm>
            <a:custGeom>
              <a:avLst/>
              <a:gdLst/>
              <a:ahLst/>
              <a:cxnLst>
                <a:cxn ang="0">
                  <a:pos x="wd2" y="hd2"/>
                </a:cxn>
                <a:cxn ang="5400000">
                  <a:pos x="wd2" y="hd2"/>
                </a:cxn>
                <a:cxn ang="10800000">
                  <a:pos x="wd2" y="hd2"/>
                </a:cxn>
                <a:cxn ang="16200000">
                  <a:pos x="wd2" y="hd2"/>
                </a:cxn>
              </a:cxnLst>
              <a:rect l="0" t="0" r="r" b="b"/>
              <a:pathLst>
                <a:path w="21600" h="21600" extrusionOk="0">
                  <a:moveTo>
                    <a:pt x="20155" y="21600"/>
                  </a:moveTo>
                  <a:lnTo>
                    <a:pt x="0" y="21600"/>
                  </a:lnTo>
                  <a:lnTo>
                    <a:pt x="0" y="0"/>
                  </a:lnTo>
                  <a:lnTo>
                    <a:pt x="20155" y="0"/>
                  </a:lnTo>
                  <a:cubicBezTo>
                    <a:pt x="20950" y="0"/>
                    <a:pt x="21600" y="516"/>
                    <a:pt x="21600" y="1158"/>
                  </a:cubicBezTo>
                  <a:lnTo>
                    <a:pt x="21600" y="20447"/>
                  </a:lnTo>
                  <a:cubicBezTo>
                    <a:pt x="21600" y="21084"/>
                    <a:pt x="20956" y="21600"/>
                    <a:pt x="20155" y="2160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6" name="Freeform: Shape 15">
              <a:extLst>
                <a:ext uri="{FF2B5EF4-FFF2-40B4-BE49-F238E27FC236}">
                  <a16:creationId xmlns:a16="http://schemas.microsoft.com/office/drawing/2014/main" id="{0C5E4611-43DE-B9BF-573A-ADE7A3144B52}"/>
                </a:ext>
              </a:extLst>
            </p:cNvPr>
            <p:cNvSpPr/>
            <p:nvPr/>
          </p:nvSpPr>
          <p:spPr>
            <a:xfrm>
              <a:off x="625298" y="2008837"/>
              <a:ext cx="2198966" cy="608869"/>
            </a:xfrm>
            <a:custGeom>
              <a:avLst/>
              <a:gdLst>
                <a:gd name="connsiteX0" fmla="*/ 0 w 2198966"/>
                <a:gd name="connsiteY0" fmla="*/ 0 h 608869"/>
                <a:gd name="connsiteX1" fmla="*/ 2051859 w 2198966"/>
                <a:gd name="connsiteY1" fmla="*/ 0 h 608869"/>
                <a:gd name="connsiteX2" fmla="*/ 2198966 w 2198966"/>
                <a:gd name="connsiteY2" fmla="*/ 147107 h 608869"/>
                <a:gd name="connsiteX3" fmla="*/ 2198966 w 2198966"/>
                <a:gd name="connsiteY3" fmla="*/ 608869 h 608869"/>
                <a:gd name="connsiteX4" fmla="*/ 0 w 2198966"/>
                <a:gd name="connsiteY4" fmla="*/ 608869 h 60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966" h="608869">
                  <a:moveTo>
                    <a:pt x="0" y="0"/>
                  </a:moveTo>
                  <a:lnTo>
                    <a:pt x="2051859" y="0"/>
                  </a:lnTo>
                  <a:cubicBezTo>
                    <a:pt x="2132794" y="0"/>
                    <a:pt x="2198966" y="65550"/>
                    <a:pt x="2198966" y="147107"/>
                  </a:cubicBezTo>
                  <a:lnTo>
                    <a:pt x="2198966" y="608869"/>
                  </a:lnTo>
                  <a:lnTo>
                    <a:pt x="0" y="608869"/>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hape">
              <a:extLst>
                <a:ext uri="{FF2B5EF4-FFF2-40B4-BE49-F238E27FC236}">
                  <a16:creationId xmlns:a16="http://schemas.microsoft.com/office/drawing/2014/main" id="{046B59B2-6289-DEF4-6899-06DD02E5ADB0}"/>
                </a:ext>
              </a:extLst>
            </p:cNvPr>
            <p:cNvSpPr/>
            <p:nvPr/>
          </p:nvSpPr>
          <p:spPr>
            <a:xfrm>
              <a:off x="0" y="1824925"/>
              <a:ext cx="2496290" cy="3114845"/>
            </a:xfrm>
            <a:custGeom>
              <a:avLst/>
              <a:gdLst/>
              <a:ahLst/>
              <a:cxnLst>
                <a:cxn ang="0">
                  <a:pos x="wd2" y="hd2"/>
                </a:cxn>
                <a:cxn ang="5400000">
                  <a:pos x="wd2" y="hd2"/>
                </a:cxn>
                <a:cxn ang="10800000">
                  <a:pos x="wd2" y="hd2"/>
                </a:cxn>
                <a:cxn ang="16200000">
                  <a:pos x="wd2" y="hd2"/>
                </a:cxn>
              </a:cxnLst>
              <a:rect l="0" t="0" r="r" b="b"/>
              <a:pathLst>
                <a:path w="21600" h="21600" extrusionOk="0">
                  <a:moveTo>
                    <a:pt x="20343" y="21400"/>
                  </a:moveTo>
                  <a:lnTo>
                    <a:pt x="0" y="21600"/>
                  </a:lnTo>
                  <a:lnTo>
                    <a:pt x="0" y="0"/>
                  </a:lnTo>
                  <a:lnTo>
                    <a:pt x="20343" y="200"/>
                  </a:lnTo>
                  <a:cubicBezTo>
                    <a:pt x="21038" y="208"/>
                    <a:pt x="21600" y="659"/>
                    <a:pt x="21600" y="1220"/>
                  </a:cubicBezTo>
                  <a:lnTo>
                    <a:pt x="21600" y="20384"/>
                  </a:lnTo>
                  <a:cubicBezTo>
                    <a:pt x="21595" y="20937"/>
                    <a:pt x="21038" y="21392"/>
                    <a:pt x="20343" y="2140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7" name="Circle">
              <a:extLst>
                <a:ext uri="{FF2B5EF4-FFF2-40B4-BE49-F238E27FC236}">
                  <a16:creationId xmlns:a16="http://schemas.microsoft.com/office/drawing/2014/main" id="{A7326505-268F-203C-1B9E-5436CEAAC832}"/>
                </a:ext>
              </a:extLst>
            </p:cNvPr>
            <p:cNvSpPr/>
            <p:nvPr/>
          </p:nvSpPr>
          <p:spPr>
            <a:xfrm>
              <a:off x="1790070" y="4240294"/>
              <a:ext cx="458551" cy="458553"/>
            </a:xfrm>
            <a:prstGeom prst="ellipse">
              <a:avLst/>
            </a:pr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36F073FD-7994-45E3-B363-F51D645812B6}"/>
                </a:ext>
              </a:extLst>
            </p:cNvPr>
            <p:cNvSpPr/>
            <p:nvPr/>
          </p:nvSpPr>
          <p:spPr>
            <a:xfrm>
              <a:off x="0" y="1824925"/>
              <a:ext cx="2496290" cy="792781"/>
            </a:xfrm>
            <a:custGeom>
              <a:avLst/>
              <a:gdLst>
                <a:gd name="connsiteX0" fmla="*/ 0 w 2496290"/>
                <a:gd name="connsiteY0" fmla="*/ 0 h 792781"/>
                <a:gd name="connsiteX1" fmla="*/ 2351020 w 2496290"/>
                <a:gd name="connsiteY1" fmla="*/ 28841 h 792781"/>
                <a:gd name="connsiteX2" fmla="*/ 2496290 w 2496290"/>
                <a:gd name="connsiteY2" fmla="*/ 175931 h 792781"/>
                <a:gd name="connsiteX3" fmla="*/ 2496290 w 2496290"/>
                <a:gd name="connsiteY3" fmla="*/ 792781 h 792781"/>
                <a:gd name="connsiteX4" fmla="*/ 0 w 2496290"/>
                <a:gd name="connsiteY4" fmla="*/ 792781 h 792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6290" h="792781">
                  <a:moveTo>
                    <a:pt x="0" y="0"/>
                  </a:moveTo>
                  <a:lnTo>
                    <a:pt x="2351020" y="28841"/>
                  </a:lnTo>
                  <a:cubicBezTo>
                    <a:pt x="2431340" y="29995"/>
                    <a:pt x="2496290" y="95032"/>
                    <a:pt x="2496290" y="175931"/>
                  </a:cubicBezTo>
                  <a:lnTo>
                    <a:pt x="2496290" y="792781"/>
                  </a:lnTo>
                  <a:lnTo>
                    <a:pt x="0" y="792781"/>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67138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215</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Time Is Money – Slide Template</vt:lpstr>
      <vt:lpstr>Time Is Money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Is Money</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2022-10-18T16:18:09Z</dcterms:modified>
  <cp:category>Graphics &amp; Metaphors</cp:category>
</cp:coreProperties>
</file>