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3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1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Timeline w/ Alternating Arrows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E0EECFA-B504-42DA-B108-B64044945CF4}"/>
              </a:ext>
            </a:extLst>
          </p:cNvPr>
          <p:cNvSpPr/>
          <p:nvPr/>
        </p:nvSpPr>
        <p:spPr>
          <a:xfrm>
            <a:off x="0" y="3429000"/>
            <a:ext cx="9144000" cy="6143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F256691-08C3-4242-A057-527087ABA609}"/>
              </a:ext>
            </a:extLst>
          </p:cNvPr>
          <p:cNvSpPr/>
          <p:nvPr/>
        </p:nvSpPr>
        <p:spPr>
          <a:xfrm>
            <a:off x="0" y="3933827"/>
            <a:ext cx="9144000" cy="109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657D406-50AF-4C5A-832C-30FF0BA150E3}"/>
              </a:ext>
            </a:extLst>
          </p:cNvPr>
          <p:cNvGrpSpPr/>
          <p:nvPr/>
        </p:nvGrpSpPr>
        <p:grpSpPr>
          <a:xfrm>
            <a:off x="924292" y="3181351"/>
            <a:ext cx="1126331" cy="1752600"/>
            <a:chOff x="1498601" y="2762250"/>
            <a:chExt cx="1501774" cy="233680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FC95697-3931-4F11-9F42-0E9E37488E5B}"/>
                </a:ext>
              </a:extLst>
            </p:cNvPr>
            <p:cNvGrpSpPr/>
            <p:nvPr/>
          </p:nvGrpSpPr>
          <p:grpSpPr>
            <a:xfrm>
              <a:off x="1498601" y="2762250"/>
              <a:ext cx="1346200" cy="2336800"/>
              <a:chOff x="1498601" y="2425700"/>
              <a:chExt cx="1346200" cy="2336800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5DD2ECB8-06DF-4617-874C-D73B7807E7E1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057781F2-A382-4673-BA71-D30F5419A2A5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D0DE5505-099E-473E-9946-C97601FAFD1E}"/>
                </a:ext>
              </a:extLst>
            </p:cNvPr>
            <p:cNvSpPr/>
            <p:nvPr/>
          </p:nvSpPr>
          <p:spPr>
            <a:xfrm>
              <a:off x="2844801" y="2762250"/>
              <a:ext cx="155574" cy="330200"/>
            </a:xfrm>
            <a:prstGeom prst="rt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" name="Graphic 87" descr="Rocket">
            <a:extLst>
              <a:ext uri="{FF2B5EF4-FFF2-40B4-BE49-F238E27FC236}">
                <a16:creationId xmlns:a16="http://schemas.microsoft.com/office/drawing/2014/main" id="{AB53FAF1-745D-49A1-9DC8-8EFF418A66DA}"/>
              </a:ext>
            </a:extLst>
          </p:cNvPr>
          <p:cNvGrpSpPr/>
          <p:nvPr/>
        </p:nvGrpSpPr>
        <p:grpSpPr>
          <a:xfrm>
            <a:off x="1083931" y="3916843"/>
            <a:ext cx="685800" cy="685800"/>
            <a:chOff x="1711452" y="3742906"/>
            <a:chExt cx="914400" cy="914400"/>
          </a:xfrm>
          <a:solidFill>
            <a:schemeClr val="bg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D9B3221-2D90-45FE-B30E-0D975DDE332E}"/>
                </a:ext>
              </a:extLst>
            </p:cNvPr>
            <p:cNvSpPr/>
            <p:nvPr/>
          </p:nvSpPr>
          <p:spPr>
            <a:xfrm>
              <a:off x="2377249" y="3817873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DA32512-267D-4C8A-84C2-5CE3C43F3DE9}"/>
                </a:ext>
              </a:extLst>
            </p:cNvPr>
            <p:cNvSpPr/>
            <p:nvPr/>
          </p:nvSpPr>
          <p:spPr>
            <a:xfrm>
              <a:off x="1784858" y="4079733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8D3F180-B893-43AF-9211-7E7708F7E5A2}"/>
                </a:ext>
              </a:extLst>
            </p:cNvPr>
            <p:cNvSpPr/>
            <p:nvPr/>
          </p:nvSpPr>
          <p:spPr>
            <a:xfrm>
              <a:off x="2064870" y="4342981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8697868-451F-48A9-A769-0DF76090BAE3}"/>
                </a:ext>
              </a:extLst>
            </p:cNvPr>
            <p:cNvSpPr/>
            <p:nvPr/>
          </p:nvSpPr>
          <p:spPr>
            <a:xfrm>
              <a:off x="1987677" y="3861015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17C747C-1907-41FB-B122-2BAFAD62BD21}"/>
                </a:ext>
              </a:extLst>
            </p:cNvPr>
            <p:cNvSpPr/>
            <p:nvPr/>
          </p:nvSpPr>
          <p:spPr>
            <a:xfrm>
              <a:off x="1875489" y="4349033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A0CE8C1-644F-407A-AEC6-D7778D669D39}"/>
              </a:ext>
            </a:extLst>
          </p:cNvPr>
          <p:cNvGrpSpPr/>
          <p:nvPr/>
        </p:nvGrpSpPr>
        <p:grpSpPr>
          <a:xfrm>
            <a:off x="5034145" y="3181351"/>
            <a:ext cx="1126331" cy="1752600"/>
            <a:chOff x="1498601" y="2762250"/>
            <a:chExt cx="1501774" cy="233680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2123CC2-F887-4AB6-8DA3-1A4567E22C13}"/>
                </a:ext>
              </a:extLst>
            </p:cNvPr>
            <p:cNvGrpSpPr/>
            <p:nvPr/>
          </p:nvGrpSpPr>
          <p:grpSpPr>
            <a:xfrm>
              <a:off x="1498601" y="2762250"/>
              <a:ext cx="1346200" cy="2336800"/>
              <a:chOff x="1498601" y="2425700"/>
              <a:chExt cx="1346200" cy="2336800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7BD416B-FBBB-4DF4-AFF4-E729CCC05F01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5AF6C3D2-AEC5-4577-84C4-BDBB085B3C16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7C3CDB97-D109-49CF-A595-DFB36E592685}"/>
                </a:ext>
              </a:extLst>
            </p:cNvPr>
            <p:cNvSpPr/>
            <p:nvPr/>
          </p:nvSpPr>
          <p:spPr>
            <a:xfrm>
              <a:off x="2844801" y="2762250"/>
              <a:ext cx="155574" cy="330200"/>
            </a:xfrm>
            <a:prstGeom prst="rt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" name="Graphic 84" descr="Users">
            <a:extLst>
              <a:ext uri="{FF2B5EF4-FFF2-40B4-BE49-F238E27FC236}">
                <a16:creationId xmlns:a16="http://schemas.microsoft.com/office/drawing/2014/main" id="{45599A72-E933-4471-92C0-242275ECCD17}"/>
              </a:ext>
            </a:extLst>
          </p:cNvPr>
          <p:cNvGrpSpPr/>
          <p:nvPr/>
        </p:nvGrpSpPr>
        <p:grpSpPr>
          <a:xfrm>
            <a:off x="5236457" y="4087178"/>
            <a:ext cx="600075" cy="374332"/>
            <a:chOff x="6365748" y="3970020"/>
            <a:chExt cx="800100" cy="499109"/>
          </a:xfrm>
          <a:solidFill>
            <a:schemeClr val="bg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92D4F8F-EDDC-45DA-AFE9-5C74D9154613}"/>
                </a:ext>
              </a:extLst>
            </p:cNvPr>
            <p:cNvSpPr/>
            <p:nvPr/>
          </p:nvSpPr>
          <p:spPr>
            <a:xfrm>
              <a:off x="6451473" y="39700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01E7657-F6F0-4B5C-B833-37A0B5CBD383}"/>
                </a:ext>
              </a:extLst>
            </p:cNvPr>
            <p:cNvSpPr/>
            <p:nvPr/>
          </p:nvSpPr>
          <p:spPr>
            <a:xfrm>
              <a:off x="6908673" y="39700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7EE4DB-3E73-4518-B22D-8DD24FB72E9B}"/>
                </a:ext>
              </a:extLst>
            </p:cNvPr>
            <p:cNvSpPr/>
            <p:nvPr/>
          </p:nvSpPr>
          <p:spPr>
            <a:xfrm>
              <a:off x="6594348" y="4297680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382D60-359C-40E0-89F9-15DFE63600C0}"/>
                </a:ext>
              </a:extLst>
            </p:cNvPr>
            <p:cNvSpPr/>
            <p:nvPr/>
          </p:nvSpPr>
          <p:spPr>
            <a:xfrm>
              <a:off x="6680073" y="410337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9DE4B14-36D9-473A-AF13-5D284B70F30F}"/>
                </a:ext>
              </a:extLst>
            </p:cNvPr>
            <p:cNvSpPr/>
            <p:nvPr/>
          </p:nvSpPr>
          <p:spPr>
            <a:xfrm>
              <a:off x="6855333" y="4164330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3B3B7CA-F175-43C9-A571-41C9615B18BB}"/>
                </a:ext>
              </a:extLst>
            </p:cNvPr>
            <p:cNvSpPr/>
            <p:nvPr/>
          </p:nvSpPr>
          <p:spPr>
            <a:xfrm>
              <a:off x="6365748" y="4164330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2B0FF28-3F07-4CF3-99B8-3BC083F788C3}"/>
              </a:ext>
            </a:extLst>
          </p:cNvPr>
          <p:cNvGrpSpPr/>
          <p:nvPr/>
        </p:nvGrpSpPr>
        <p:grpSpPr>
          <a:xfrm>
            <a:off x="2979266" y="2538413"/>
            <a:ext cx="1126236" cy="1752600"/>
            <a:chOff x="3924301" y="1905000"/>
            <a:chExt cx="1501648" cy="233680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CF86359-720F-46CC-B4B4-EB2E6775D4D4}"/>
                </a:ext>
              </a:extLst>
            </p:cNvPr>
            <p:cNvGrpSpPr/>
            <p:nvPr/>
          </p:nvGrpSpPr>
          <p:grpSpPr>
            <a:xfrm>
              <a:off x="3924301" y="1905000"/>
              <a:ext cx="1346200" cy="2336800"/>
              <a:chOff x="3924301" y="1162050"/>
              <a:chExt cx="1346200" cy="2336800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F7A2EB4F-2E51-4580-9D85-E3C61DDC726C}"/>
                  </a:ext>
                </a:extLst>
              </p:cNvPr>
              <p:cNvSpPr/>
              <p:nvPr/>
            </p:nvSpPr>
            <p:spPr>
              <a:xfrm rot="10800000">
                <a:off x="3924301" y="116205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9D4D1D65-0658-4491-A44E-FADBF3EF69B2}"/>
                  </a:ext>
                </a:extLst>
              </p:cNvPr>
              <p:cNvSpPr/>
              <p:nvPr/>
            </p:nvSpPr>
            <p:spPr>
              <a:xfrm>
                <a:off x="3924301" y="263525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41" name="Right Triangle 40">
              <a:extLst>
                <a:ext uri="{FF2B5EF4-FFF2-40B4-BE49-F238E27FC236}">
                  <a16:creationId xmlns:a16="http://schemas.microsoft.com/office/drawing/2014/main" id="{25EA9D01-5DC6-4B84-B3F5-6FC87A1CB357}"/>
                </a:ext>
              </a:extLst>
            </p:cNvPr>
            <p:cNvSpPr/>
            <p:nvPr/>
          </p:nvSpPr>
          <p:spPr>
            <a:xfrm rot="10800000" flipH="1">
              <a:off x="5270501" y="3911600"/>
              <a:ext cx="155448" cy="330200"/>
            </a:xfrm>
            <a:prstGeom prst="rt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6" name="Graphic 85" descr="Puzzle">
            <a:extLst>
              <a:ext uri="{FF2B5EF4-FFF2-40B4-BE49-F238E27FC236}">
                <a16:creationId xmlns:a16="http://schemas.microsoft.com/office/drawing/2014/main" id="{2FC8EB36-1FB5-40DD-A5F7-BF69130D53E6}"/>
              </a:ext>
            </a:extLst>
          </p:cNvPr>
          <p:cNvSpPr/>
          <p:nvPr/>
        </p:nvSpPr>
        <p:spPr>
          <a:xfrm>
            <a:off x="3198341" y="2936396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FB24108-1187-40DB-B474-36AC69F790B4}"/>
              </a:ext>
            </a:extLst>
          </p:cNvPr>
          <p:cNvGrpSpPr/>
          <p:nvPr/>
        </p:nvGrpSpPr>
        <p:grpSpPr>
          <a:xfrm>
            <a:off x="7089119" y="2538413"/>
            <a:ext cx="1126236" cy="1752600"/>
            <a:chOff x="3924301" y="1905000"/>
            <a:chExt cx="1501648" cy="233680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7C5C868-8EB2-4D47-8A6B-4304BC173061}"/>
                </a:ext>
              </a:extLst>
            </p:cNvPr>
            <p:cNvGrpSpPr/>
            <p:nvPr/>
          </p:nvGrpSpPr>
          <p:grpSpPr>
            <a:xfrm>
              <a:off x="3924301" y="1905000"/>
              <a:ext cx="1346200" cy="2336800"/>
              <a:chOff x="3924301" y="1162050"/>
              <a:chExt cx="1346200" cy="2336800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9A0E200-623E-4646-A1FC-25536F2C101A}"/>
                  </a:ext>
                </a:extLst>
              </p:cNvPr>
              <p:cNvSpPr/>
              <p:nvPr/>
            </p:nvSpPr>
            <p:spPr>
              <a:xfrm rot="10800000">
                <a:off x="3924301" y="116205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F120EF5-6B93-4205-B16F-D81E9453E0A6}"/>
                  </a:ext>
                </a:extLst>
              </p:cNvPr>
              <p:cNvSpPr/>
              <p:nvPr/>
            </p:nvSpPr>
            <p:spPr>
              <a:xfrm>
                <a:off x="3924301" y="263525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500" b="1" dirty="0"/>
                  <a:t>Lorem Ipsum</a:t>
                </a:r>
              </a:p>
            </p:txBody>
          </p:sp>
        </p:grpSp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C73B51FB-18CE-47CF-8EC7-25102D1DBBA3}"/>
                </a:ext>
              </a:extLst>
            </p:cNvPr>
            <p:cNvSpPr/>
            <p:nvPr/>
          </p:nvSpPr>
          <p:spPr>
            <a:xfrm rot="10800000" flipH="1">
              <a:off x="5270501" y="3911600"/>
              <a:ext cx="155448" cy="330200"/>
            </a:xfrm>
            <a:prstGeom prst="rt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7" name="Graphic 86" descr="Lightbulb">
            <a:extLst>
              <a:ext uri="{FF2B5EF4-FFF2-40B4-BE49-F238E27FC236}">
                <a16:creationId xmlns:a16="http://schemas.microsoft.com/office/drawing/2014/main" id="{CCC34683-25ED-43EB-9AC4-F249F222247F}"/>
              </a:ext>
            </a:extLst>
          </p:cNvPr>
          <p:cNvGrpSpPr/>
          <p:nvPr/>
        </p:nvGrpSpPr>
        <p:grpSpPr>
          <a:xfrm>
            <a:off x="7251044" y="2893534"/>
            <a:ext cx="685800" cy="685800"/>
            <a:chOff x="8737600" y="2378494"/>
            <a:chExt cx="914400" cy="914400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3D87FA-E06E-4488-A065-72BC1470A72A}"/>
                </a:ext>
              </a:extLst>
            </p:cNvPr>
            <p:cNvSpPr/>
            <p:nvPr/>
          </p:nvSpPr>
          <p:spPr>
            <a:xfrm>
              <a:off x="9070975" y="298809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5F5B6B-A652-4017-BF62-28596A314B08}"/>
                </a:ext>
              </a:extLst>
            </p:cNvPr>
            <p:cNvSpPr/>
            <p:nvPr/>
          </p:nvSpPr>
          <p:spPr>
            <a:xfrm>
              <a:off x="9070975" y="308334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8DDE248-6CAC-4298-994C-EDA4D490B25B}"/>
                </a:ext>
              </a:extLst>
            </p:cNvPr>
            <p:cNvSpPr/>
            <p:nvPr/>
          </p:nvSpPr>
          <p:spPr>
            <a:xfrm>
              <a:off x="9132887" y="3178594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34330EE-961D-4B38-A220-379757CD7589}"/>
                </a:ext>
              </a:extLst>
            </p:cNvPr>
            <p:cNvSpPr/>
            <p:nvPr/>
          </p:nvSpPr>
          <p:spPr>
            <a:xfrm>
              <a:off x="8947150" y="2435644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A2966B9-70C5-4E64-BA55-312BB8945D53}"/>
              </a:ext>
            </a:extLst>
          </p:cNvPr>
          <p:cNvGrpSpPr/>
          <p:nvPr/>
        </p:nvGrpSpPr>
        <p:grpSpPr>
          <a:xfrm>
            <a:off x="327756" y="1660680"/>
            <a:ext cx="2202816" cy="1321557"/>
            <a:chOff x="332936" y="2473878"/>
            <a:chExt cx="2937088" cy="1762076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24FDBBB-8FD4-4D69-A6C2-136955266E7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C052A7B-BD0B-4479-A562-4F76B7FB08E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DEE1917-95DA-463D-A114-E8E4B2C3225E}"/>
              </a:ext>
            </a:extLst>
          </p:cNvPr>
          <p:cNvGrpSpPr/>
          <p:nvPr/>
        </p:nvGrpSpPr>
        <p:grpSpPr>
          <a:xfrm>
            <a:off x="2382683" y="4446256"/>
            <a:ext cx="2202816" cy="1321557"/>
            <a:chOff x="332936" y="2473878"/>
            <a:chExt cx="2937088" cy="176207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492AECF-096D-426D-BEC7-3D0691483A5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43F3B8B-E9B8-4EA0-8199-7E745ED5BEB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F1D95CD-BA08-4D86-B794-82B17C69B249}"/>
              </a:ext>
            </a:extLst>
          </p:cNvPr>
          <p:cNvGrpSpPr/>
          <p:nvPr/>
        </p:nvGrpSpPr>
        <p:grpSpPr>
          <a:xfrm>
            <a:off x="4437609" y="1660680"/>
            <a:ext cx="2202816" cy="1321557"/>
            <a:chOff x="332936" y="2473878"/>
            <a:chExt cx="2937088" cy="176207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CC78AE3-244A-4AD4-B554-75ECC6CF71AE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FA43321-5D5F-459C-9F88-84F55E1DB1E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7F7922B-2E65-41F6-A3A3-EC923E7140D2}"/>
              </a:ext>
            </a:extLst>
          </p:cNvPr>
          <p:cNvGrpSpPr/>
          <p:nvPr/>
        </p:nvGrpSpPr>
        <p:grpSpPr>
          <a:xfrm>
            <a:off x="6492536" y="4446256"/>
            <a:ext cx="2202816" cy="1321557"/>
            <a:chOff x="332936" y="2473878"/>
            <a:chExt cx="2937088" cy="1762076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1E2F835-3212-464C-9107-65310E2656F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82A38C5-196C-4F0C-89D8-C9F7E41DAD3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76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Timeline w/ Alternating Arrows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E0EECFA-B504-42DA-B108-B64044945CF4}"/>
              </a:ext>
            </a:extLst>
          </p:cNvPr>
          <p:cNvSpPr/>
          <p:nvPr/>
        </p:nvSpPr>
        <p:spPr>
          <a:xfrm>
            <a:off x="0" y="3429000"/>
            <a:ext cx="9144000" cy="6143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F256691-08C3-4242-A057-527087ABA609}"/>
              </a:ext>
            </a:extLst>
          </p:cNvPr>
          <p:cNvSpPr/>
          <p:nvPr/>
        </p:nvSpPr>
        <p:spPr>
          <a:xfrm>
            <a:off x="0" y="3933827"/>
            <a:ext cx="9144000" cy="109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657D406-50AF-4C5A-832C-30FF0BA150E3}"/>
              </a:ext>
            </a:extLst>
          </p:cNvPr>
          <p:cNvGrpSpPr/>
          <p:nvPr/>
        </p:nvGrpSpPr>
        <p:grpSpPr>
          <a:xfrm>
            <a:off x="924292" y="3181351"/>
            <a:ext cx="1126331" cy="1752600"/>
            <a:chOff x="1498601" y="2762250"/>
            <a:chExt cx="1501774" cy="233680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FC95697-3931-4F11-9F42-0E9E37488E5B}"/>
                </a:ext>
              </a:extLst>
            </p:cNvPr>
            <p:cNvGrpSpPr/>
            <p:nvPr/>
          </p:nvGrpSpPr>
          <p:grpSpPr>
            <a:xfrm>
              <a:off x="1498601" y="2762250"/>
              <a:ext cx="1346200" cy="2336800"/>
              <a:chOff x="1498601" y="2425700"/>
              <a:chExt cx="1346200" cy="2336800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5DD2ECB8-06DF-4617-874C-D73B7807E7E1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057781F2-A382-4673-BA71-D30F5419A2A5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D0DE5505-099E-473E-9946-C97601FAFD1E}"/>
                </a:ext>
              </a:extLst>
            </p:cNvPr>
            <p:cNvSpPr/>
            <p:nvPr/>
          </p:nvSpPr>
          <p:spPr>
            <a:xfrm>
              <a:off x="2844801" y="2762250"/>
              <a:ext cx="155574" cy="330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" name="Graphic 87" descr="Rocket">
            <a:extLst>
              <a:ext uri="{FF2B5EF4-FFF2-40B4-BE49-F238E27FC236}">
                <a16:creationId xmlns:a16="http://schemas.microsoft.com/office/drawing/2014/main" id="{AB53FAF1-745D-49A1-9DC8-8EFF418A66DA}"/>
              </a:ext>
            </a:extLst>
          </p:cNvPr>
          <p:cNvGrpSpPr/>
          <p:nvPr/>
        </p:nvGrpSpPr>
        <p:grpSpPr>
          <a:xfrm>
            <a:off x="1083931" y="3916843"/>
            <a:ext cx="685800" cy="685800"/>
            <a:chOff x="1711452" y="3742906"/>
            <a:chExt cx="914400" cy="914400"/>
          </a:xfrm>
          <a:solidFill>
            <a:schemeClr val="bg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D9B3221-2D90-45FE-B30E-0D975DDE332E}"/>
                </a:ext>
              </a:extLst>
            </p:cNvPr>
            <p:cNvSpPr/>
            <p:nvPr/>
          </p:nvSpPr>
          <p:spPr>
            <a:xfrm>
              <a:off x="2377249" y="3817873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DA32512-267D-4C8A-84C2-5CE3C43F3DE9}"/>
                </a:ext>
              </a:extLst>
            </p:cNvPr>
            <p:cNvSpPr/>
            <p:nvPr/>
          </p:nvSpPr>
          <p:spPr>
            <a:xfrm>
              <a:off x="1784858" y="4079733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8D3F180-B893-43AF-9211-7E7708F7E5A2}"/>
                </a:ext>
              </a:extLst>
            </p:cNvPr>
            <p:cNvSpPr/>
            <p:nvPr/>
          </p:nvSpPr>
          <p:spPr>
            <a:xfrm>
              <a:off x="2064870" y="4342981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8697868-451F-48A9-A769-0DF76090BAE3}"/>
                </a:ext>
              </a:extLst>
            </p:cNvPr>
            <p:cNvSpPr/>
            <p:nvPr/>
          </p:nvSpPr>
          <p:spPr>
            <a:xfrm>
              <a:off x="1987677" y="3861015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17C747C-1907-41FB-B122-2BAFAD62BD21}"/>
                </a:ext>
              </a:extLst>
            </p:cNvPr>
            <p:cNvSpPr/>
            <p:nvPr/>
          </p:nvSpPr>
          <p:spPr>
            <a:xfrm>
              <a:off x="1875489" y="4349033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A0CE8C1-644F-407A-AEC6-D7778D669D39}"/>
              </a:ext>
            </a:extLst>
          </p:cNvPr>
          <p:cNvGrpSpPr/>
          <p:nvPr/>
        </p:nvGrpSpPr>
        <p:grpSpPr>
          <a:xfrm>
            <a:off x="5034145" y="3181351"/>
            <a:ext cx="1126331" cy="1752600"/>
            <a:chOff x="1498601" y="2762250"/>
            <a:chExt cx="1501774" cy="233680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2123CC2-F887-4AB6-8DA3-1A4567E22C13}"/>
                </a:ext>
              </a:extLst>
            </p:cNvPr>
            <p:cNvGrpSpPr/>
            <p:nvPr/>
          </p:nvGrpSpPr>
          <p:grpSpPr>
            <a:xfrm>
              <a:off x="1498601" y="2762250"/>
              <a:ext cx="1346200" cy="2336800"/>
              <a:chOff x="1498601" y="2425700"/>
              <a:chExt cx="1346200" cy="2336800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7BD416B-FBBB-4DF4-AFF4-E729CCC05F01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5AF6C3D2-AEC5-4577-84C4-BDBB085B3C16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7C3CDB97-D109-49CF-A595-DFB36E592685}"/>
                </a:ext>
              </a:extLst>
            </p:cNvPr>
            <p:cNvSpPr/>
            <p:nvPr/>
          </p:nvSpPr>
          <p:spPr>
            <a:xfrm>
              <a:off x="2844801" y="2762250"/>
              <a:ext cx="155574" cy="330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" name="Graphic 84" descr="Users">
            <a:extLst>
              <a:ext uri="{FF2B5EF4-FFF2-40B4-BE49-F238E27FC236}">
                <a16:creationId xmlns:a16="http://schemas.microsoft.com/office/drawing/2014/main" id="{45599A72-E933-4471-92C0-242275ECCD17}"/>
              </a:ext>
            </a:extLst>
          </p:cNvPr>
          <p:cNvGrpSpPr/>
          <p:nvPr/>
        </p:nvGrpSpPr>
        <p:grpSpPr>
          <a:xfrm>
            <a:off x="5236457" y="4087178"/>
            <a:ext cx="600075" cy="374332"/>
            <a:chOff x="6365748" y="3970020"/>
            <a:chExt cx="800100" cy="499109"/>
          </a:xfrm>
          <a:solidFill>
            <a:schemeClr val="bg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92D4F8F-EDDC-45DA-AFE9-5C74D9154613}"/>
                </a:ext>
              </a:extLst>
            </p:cNvPr>
            <p:cNvSpPr/>
            <p:nvPr/>
          </p:nvSpPr>
          <p:spPr>
            <a:xfrm>
              <a:off x="6451473" y="39700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01E7657-F6F0-4B5C-B833-37A0B5CBD383}"/>
                </a:ext>
              </a:extLst>
            </p:cNvPr>
            <p:cNvSpPr/>
            <p:nvPr/>
          </p:nvSpPr>
          <p:spPr>
            <a:xfrm>
              <a:off x="6908673" y="39700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7EE4DB-3E73-4518-B22D-8DD24FB72E9B}"/>
                </a:ext>
              </a:extLst>
            </p:cNvPr>
            <p:cNvSpPr/>
            <p:nvPr/>
          </p:nvSpPr>
          <p:spPr>
            <a:xfrm>
              <a:off x="6594348" y="4297680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382D60-359C-40E0-89F9-15DFE63600C0}"/>
                </a:ext>
              </a:extLst>
            </p:cNvPr>
            <p:cNvSpPr/>
            <p:nvPr/>
          </p:nvSpPr>
          <p:spPr>
            <a:xfrm>
              <a:off x="6680073" y="410337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9DE4B14-36D9-473A-AF13-5D284B70F30F}"/>
                </a:ext>
              </a:extLst>
            </p:cNvPr>
            <p:cNvSpPr/>
            <p:nvPr/>
          </p:nvSpPr>
          <p:spPr>
            <a:xfrm>
              <a:off x="6855333" y="4164330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3B3B7CA-F175-43C9-A571-41C9615B18BB}"/>
                </a:ext>
              </a:extLst>
            </p:cNvPr>
            <p:cNvSpPr/>
            <p:nvPr/>
          </p:nvSpPr>
          <p:spPr>
            <a:xfrm>
              <a:off x="6365748" y="4164330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2B0FF28-3F07-4CF3-99B8-3BC083F788C3}"/>
              </a:ext>
            </a:extLst>
          </p:cNvPr>
          <p:cNvGrpSpPr/>
          <p:nvPr/>
        </p:nvGrpSpPr>
        <p:grpSpPr>
          <a:xfrm>
            <a:off x="2979266" y="2538413"/>
            <a:ext cx="1126236" cy="1752600"/>
            <a:chOff x="3924301" y="1905000"/>
            <a:chExt cx="1501648" cy="233680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CF86359-720F-46CC-B4B4-EB2E6775D4D4}"/>
                </a:ext>
              </a:extLst>
            </p:cNvPr>
            <p:cNvGrpSpPr/>
            <p:nvPr/>
          </p:nvGrpSpPr>
          <p:grpSpPr>
            <a:xfrm>
              <a:off x="3924301" y="1905000"/>
              <a:ext cx="1346200" cy="2336800"/>
              <a:chOff x="3924301" y="1162050"/>
              <a:chExt cx="1346200" cy="2336800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F7A2EB4F-2E51-4580-9D85-E3C61DDC726C}"/>
                  </a:ext>
                </a:extLst>
              </p:cNvPr>
              <p:cNvSpPr/>
              <p:nvPr/>
            </p:nvSpPr>
            <p:spPr>
              <a:xfrm rot="10800000">
                <a:off x="3924301" y="116205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9D4D1D65-0658-4491-A44E-FADBF3EF69B2}"/>
                  </a:ext>
                </a:extLst>
              </p:cNvPr>
              <p:cNvSpPr/>
              <p:nvPr/>
            </p:nvSpPr>
            <p:spPr>
              <a:xfrm>
                <a:off x="3924301" y="263525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41" name="Right Triangle 40">
              <a:extLst>
                <a:ext uri="{FF2B5EF4-FFF2-40B4-BE49-F238E27FC236}">
                  <a16:creationId xmlns:a16="http://schemas.microsoft.com/office/drawing/2014/main" id="{25EA9D01-5DC6-4B84-B3F5-6FC87A1CB357}"/>
                </a:ext>
              </a:extLst>
            </p:cNvPr>
            <p:cNvSpPr/>
            <p:nvPr/>
          </p:nvSpPr>
          <p:spPr>
            <a:xfrm rot="10800000" flipH="1">
              <a:off x="5270501" y="3911600"/>
              <a:ext cx="155448" cy="330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6" name="Graphic 85" descr="Puzzle">
            <a:extLst>
              <a:ext uri="{FF2B5EF4-FFF2-40B4-BE49-F238E27FC236}">
                <a16:creationId xmlns:a16="http://schemas.microsoft.com/office/drawing/2014/main" id="{2FC8EB36-1FB5-40DD-A5F7-BF69130D53E6}"/>
              </a:ext>
            </a:extLst>
          </p:cNvPr>
          <p:cNvSpPr/>
          <p:nvPr/>
        </p:nvSpPr>
        <p:spPr>
          <a:xfrm>
            <a:off x="3198341" y="2936396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FB24108-1187-40DB-B474-36AC69F790B4}"/>
              </a:ext>
            </a:extLst>
          </p:cNvPr>
          <p:cNvGrpSpPr/>
          <p:nvPr/>
        </p:nvGrpSpPr>
        <p:grpSpPr>
          <a:xfrm>
            <a:off x="7089119" y="2538413"/>
            <a:ext cx="1126236" cy="1752600"/>
            <a:chOff x="3924301" y="1905000"/>
            <a:chExt cx="1501648" cy="233680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7C5C868-8EB2-4D47-8A6B-4304BC173061}"/>
                </a:ext>
              </a:extLst>
            </p:cNvPr>
            <p:cNvGrpSpPr/>
            <p:nvPr/>
          </p:nvGrpSpPr>
          <p:grpSpPr>
            <a:xfrm>
              <a:off x="3924301" y="1905000"/>
              <a:ext cx="1346200" cy="2336800"/>
              <a:chOff x="3924301" y="1162050"/>
              <a:chExt cx="1346200" cy="2336800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9A0E200-623E-4646-A1FC-25536F2C101A}"/>
                  </a:ext>
                </a:extLst>
              </p:cNvPr>
              <p:cNvSpPr/>
              <p:nvPr/>
            </p:nvSpPr>
            <p:spPr>
              <a:xfrm rot="10800000">
                <a:off x="3924301" y="116205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F120EF5-6B93-4205-B16F-D81E9453E0A6}"/>
                  </a:ext>
                </a:extLst>
              </p:cNvPr>
              <p:cNvSpPr/>
              <p:nvPr/>
            </p:nvSpPr>
            <p:spPr>
              <a:xfrm>
                <a:off x="3924301" y="263525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500" b="1" dirty="0"/>
                  <a:t>Lorem Ipsum</a:t>
                </a:r>
              </a:p>
            </p:txBody>
          </p:sp>
        </p:grpSp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C73B51FB-18CE-47CF-8EC7-25102D1DBBA3}"/>
                </a:ext>
              </a:extLst>
            </p:cNvPr>
            <p:cNvSpPr/>
            <p:nvPr/>
          </p:nvSpPr>
          <p:spPr>
            <a:xfrm rot="10800000" flipH="1">
              <a:off x="5270501" y="3911600"/>
              <a:ext cx="155448" cy="330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7" name="Graphic 86" descr="Lightbulb">
            <a:extLst>
              <a:ext uri="{FF2B5EF4-FFF2-40B4-BE49-F238E27FC236}">
                <a16:creationId xmlns:a16="http://schemas.microsoft.com/office/drawing/2014/main" id="{CCC34683-25ED-43EB-9AC4-F249F222247F}"/>
              </a:ext>
            </a:extLst>
          </p:cNvPr>
          <p:cNvGrpSpPr/>
          <p:nvPr/>
        </p:nvGrpSpPr>
        <p:grpSpPr>
          <a:xfrm>
            <a:off x="7251044" y="2893534"/>
            <a:ext cx="685800" cy="685800"/>
            <a:chOff x="8737600" y="2378494"/>
            <a:chExt cx="914400" cy="914400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3D87FA-E06E-4488-A065-72BC1470A72A}"/>
                </a:ext>
              </a:extLst>
            </p:cNvPr>
            <p:cNvSpPr/>
            <p:nvPr/>
          </p:nvSpPr>
          <p:spPr>
            <a:xfrm>
              <a:off x="9070975" y="298809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5F5B6B-A652-4017-BF62-28596A314B08}"/>
                </a:ext>
              </a:extLst>
            </p:cNvPr>
            <p:cNvSpPr/>
            <p:nvPr/>
          </p:nvSpPr>
          <p:spPr>
            <a:xfrm>
              <a:off x="9070975" y="308334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8DDE248-6CAC-4298-994C-EDA4D490B25B}"/>
                </a:ext>
              </a:extLst>
            </p:cNvPr>
            <p:cNvSpPr/>
            <p:nvPr/>
          </p:nvSpPr>
          <p:spPr>
            <a:xfrm>
              <a:off x="9132887" y="3178594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34330EE-961D-4B38-A220-379757CD7589}"/>
                </a:ext>
              </a:extLst>
            </p:cNvPr>
            <p:cNvSpPr/>
            <p:nvPr/>
          </p:nvSpPr>
          <p:spPr>
            <a:xfrm>
              <a:off x="8947150" y="2435644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A2966B9-70C5-4E64-BA55-312BB8945D53}"/>
              </a:ext>
            </a:extLst>
          </p:cNvPr>
          <p:cNvGrpSpPr/>
          <p:nvPr/>
        </p:nvGrpSpPr>
        <p:grpSpPr>
          <a:xfrm>
            <a:off x="327756" y="1660680"/>
            <a:ext cx="2202816" cy="1321557"/>
            <a:chOff x="332936" y="2473878"/>
            <a:chExt cx="2937088" cy="1762076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24FDBBB-8FD4-4D69-A6C2-136955266E7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C052A7B-BD0B-4479-A562-4F76B7FB08E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DEE1917-95DA-463D-A114-E8E4B2C3225E}"/>
              </a:ext>
            </a:extLst>
          </p:cNvPr>
          <p:cNvGrpSpPr/>
          <p:nvPr/>
        </p:nvGrpSpPr>
        <p:grpSpPr>
          <a:xfrm>
            <a:off x="2382683" y="4446256"/>
            <a:ext cx="2202816" cy="1321557"/>
            <a:chOff x="332936" y="2473878"/>
            <a:chExt cx="2937088" cy="176207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492AECF-096D-426D-BEC7-3D0691483A5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43F3B8B-E9B8-4EA0-8199-7E745ED5BEB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F1D95CD-BA08-4D86-B794-82B17C69B249}"/>
              </a:ext>
            </a:extLst>
          </p:cNvPr>
          <p:cNvGrpSpPr/>
          <p:nvPr/>
        </p:nvGrpSpPr>
        <p:grpSpPr>
          <a:xfrm>
            <a:off x="4437609" y="1660680"/>
            <a:ext cx="2202816" cy="1321557"/>
            <a:chOff x="332936" y="2473878"/>
            <a:chExt cx="2937088" cy="176207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CC78AE3-244A-4AD4-B554-75ECC6CF71AE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FA43321-5D5F-459C-9F88-84F55E1DB1E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7F7922B-2E65-41F6-A3A3-EC923E7140D2}"/>
              </a:ext>
            </a:extLst>
          </p:cNvPr>
          <p:cNvGrpSpPr/>
          <p:nvPr/>
        </p:nvGrpSpPr>
        <p:grpSpPr>
          <a:xfrm>
            <a:off x="6492536" y="4446256"/>
            <a:ext cx="2202816" cy="1321557"/>
            <a:chOff x="332936" y="2473878"/>
            <a:chExt cx="2937088" cy="1762076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1E2F835-3212-464C-9107-65310E2656F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82A38C5-196C-4F0C-89D8-C9F7E41DAD3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879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389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w/ Alternating Arrows – Slide Template</vt:lpstr>
      <vt:lpstr>Timeline w/ Alternating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w/ Alternating Arrows</dc:title>
  <dc:creator>PresentationGO.com</dc:creator>
  <dc:description>© Copyright PresentationGO.com</dc:description>
  <dcterms:created xsi:type="dcterms:W3CDTF">2014-11-26T05:14:11Z</dcterms:created>
  <dcterms:modified xsi:type="dcterms:W3CDTF">2019-12-03T19:26:24Z</dcterms:modified>
  <cp:category>Charts &amp; Diagrams</cp:category>
</cp:coreProperties>
</file>