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54" y="1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3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79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w/ Alternating Arrows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0EECFA-B504-42DA-B108-B64044945CF4}"/>
              </a:ext>
            </a:extLst>
          </p:cNvPr>
          <p:cNvSpPr/>
          <p:nvPr/>
        </p:nvSpPr>
        <p:spPr>
          <a:xfrm>
            <a:off x="0" y="3092450"/>
            <a:ext cx="12192000" cy="8191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F256691-08C3-4242-A057-527087ABA609}"/>
              </a:ext>
            </a:extLst>
          </p:cNvPr>
          <p:cNvSpPr/>
          <p:nvPr/>
        </p:nvSpPr>
        <p:spPr>
          <a:xfrm>
            <a:off x="0" y="3765551"/>
            <a:ext cx="12192000" cy="1460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657D406-50AF-4C5A-832C-30FF0BA150E3}"/>
              </a:ext>
            </a:extLst>
          </p:cNvPr>
          <p:cNvGrpSpPr/>
          <p:nvPr/>
        </p:nvGrpSpPr>
        <p:grpSpPr>
          <a:xfrm>
            <a:off x="1232390" y="2762250"/>
            <a:ext cx="1501774" cy="2336800"/>
            <a:chOff x="1498601" y="2762250"/>
            <a:chExt cx="1501774" cy="23368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FC95697-3931-4F11-9F42-0E9E37488E5B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DD2ECB8-06DF-4617-874C-D73B7807E7E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57781F2-A382-4673-BA71-D30F5419A2A5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D0DE5505-099E-473E-9946-C97601FAFD1E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aphic 87" descr="Rocket">
            <a:extLst>
              <a:ext uri="{FF2B5EF4-FFF2-40B4-BE49-F238E27FC236}">
                <a16:creationId xmlns:a16="http://schemas.microsoft.com/office/drawing/2014/main" id="{AB53FAF1-745D-49A1-9DC8-8EFF418A66DA}"/>
              </a:ext>
            </a:extLst>
          </p:cNvPr>
          <p:cNvGrpSpPr/>
          <p:nvPr/>
        </p:nvGrpSpPr>
        <p:grpSpPr>
          <a:xfrm>
            <a:off x="1445241" y="3742906"/>
            <a:ext cx="914400" cy="914400"/>
            <a:chOff x="1711452" y="3742906"/>
            <a:chExt cx="914400" cy="9144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D9B3221-2D90-45FE-B30E-0D975DDE332E}"/>
                </a:ext>
              </a:extLst>
            </p:cNvPr>
            <p:cNvSpPr/>
            <p:nvPr/>
          </p:nvSpPr>
          <p:spPr>
            <a:xfrm>
              <a:off x="2377249" y="381787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DA32512-267D-4C8A-84C2-5CE3C43F3DE9}"/>
                </a:ext>
              </a:extLst>
            </p:cNvPr>
            <p:cNvSpPr/>
            <p:nvPr/>
          </p:nvSpPr>
          <p:spPr>
            <a:xfrm>
              <a:off x="1784858" y="407973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D3F180-B893-43AF-9211-7E7708F7E5A2}"/>
                </a:ext>
              </a:extLst>
            </p:cNvPr>
            <p:cNvSpPr/>
            <p:nvPr/>
          </p:nvSpPr>
          <p:spPr>
            <a:xfrm>
              <a:off x="2064870" y="434298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697868-451F-48A9-A769-0DF76090BAE3}"/>
                </a:ext>
              </a:extLst>
            </p:cNvPr>
            <p:cNvSpPr/>
            <p:nvPr/>
          </p:nvSpPr>
          <p:spPr>
            <a:xfrm>
              <a:off x="1987677" y="386101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17C747C-1907-41FB-B122-2BAFAD62BD21}"/>
                </a:ext>
              </a:extLst>
            </p:cNvPr>
            <p:cNvSpPr/>
            <p:nvPr/>
          </p:nvSpPr>
          <p:spPr>
            <a:xfrm>
              <a:off x="1875489" y="434903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A0CE8C1-644F-407A-AEC6-D7778D669D39}"/>
              </a:ext>
            </a:extLst>
          </p:cNvPr>
          <p:cNvGrpSpPr/>
          <p:nvPr/>
        </p:nvGrpSpPr>
        <p:grpSpPr>
          <a:xfrm>
            <a:off x="6712194" y="2762250"/>
            <a:ext cx="1501774" cy="2336800"/>
            <a:chOff x="1498601" y="2762250"/>
            <a:chExt cx="1501774" cy="233680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2123CC2-F887-4AB6-8DA3-1A4567E22C13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7BD416B-FBBB-4DF4-AFF4-E729CCC05F0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5AF6C3D2-AEC5-4577-84C4-BDBB085B3C16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7C3CDB97-D109-49CF-A595-DFB36E592685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aphic 84" descr="Users">
            <a:extLst>
              <a:ext uri="{FF2B5EF4-FFF2-40B4-BE49-F238E27FC236}">
                <a16:creationId xmlns:a16="http://schemas.microsoft.com/office/drawing/2014/main" id="{45599A72-E933-4471-92C0-242275ECCD17}"/>
              </a:ext>
            </a:extLst>
          </p:cNvPr>
          <p:cNvGrpSpPr/>
          <p:nvPr/>
        </p:nvGrpSpPr>
        <p:grpSpPr>
          <a:xfrm>
            <a:off x="6981942" y="3970020"/>
            <a:ext cx="800100" cy="499109"/>
            <a:chOff x="6365748" y="3970020"/>
            <a:chExt cx="800100" cy="499109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2D4F8F-EDDC-45DA-AFE9-5C74D9154613}"/>
                </a:ext>
              </a:extLst>
            </p:cNvPr>
            <p:cNvSpPr/>
            <p:nvPr/>
          </p:nvSpPr>
          <p:spPr>
            <a:xfrm>
              <a:off x="64514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01E7657-F6F0-4B5C-B833-37A0B5CBD383}"/>
                </a:ext>
              </a:extLst>
            </p:cNvPr>
            <p:cNvSpPr/>
            <p:nvPr/>
          </p:nvSpPr>
          <p:spPr>
            <a:xfrm>
              <a:off x="69086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7EE4DB-3E73-4518-B22D-8DD24FB72E9B}"/>
                </a:ext>
              </a:extLst>
            </p:cNvPr>
            <p:cNvSpPr/>
            <p:nvPr/>
          </p:nvSpPr>
          <p:spPr>
            <a:xfrm>
              <a:off x="6594348" y="42976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382D60-359C-40E0-89F9-15DFE63600C0}"/>
                </a:ext>
              </a:extLst>
            </p:cNvPr>
            <p:cNvSpPr/>
            <p:nvPr/>
          </p:nvSpPr>
          <p:spPr>
            <a:xfrm>
              <a:off x="6680073" y="41033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9DE4B14-36D9-473A-AF13-5D284B70F30F}"/>
                </a:ext>
              </a:extLst>
            </p:cNvPr>
            <p:cNvSpPr/>
            <p:nvPr/>
          </p:nvSpPr>
          <p:spPr>
            <a:xfrm>
              <a:off x="6855333" y="41643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3B3B7CA-F175-43C9-A571-41C9615B18BB}"/>
                </a:ext>
              </a:extLst>
            </p:cNvPr>
            <p:cNvSpPr/>
            <p:nvPr/>
          </p:nvSpPr>
          <p:spPr>
            <a:xfrm>
              <a:off x="6365748" y="41643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B0FF28-3F07-4CF3-99B8-3BC083F788C3}"/>
              </a:ext>
            </a:extLst>
          </p:cNvPr>
          <p:cNvGrpSpPr/>
          <p:nvPr/>
        </p:nvGrpSpPr>
        <p:grpSpPr>
          <a:xfrm>
            <a:off x="3972355" y="1905000"/>
            <a:ext cx="1501648" cy="2336800"/>
            <a:chOff x="3924301" y="1905000"/>
            <a:chExt cx="1501648" cy="23368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F86359-720F-46CC-B4B4-EB2E6775D4D4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F7A2EB4F-2E51-4580-9D85-E3C61DDC726C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9D4D1D65-0658-4491-A44E-FADBF3EF69B2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5EA9D01-5DC6-4B84-B3F5-6FC87A1CB357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Graphic 85" descr="Puzzle">
            <a:extLst>
              <a:ext uri="{FF2B5EF4-FFF2-40B4-BE49-F238E27FC236}">
                <a16:creationId xmlns:a16="http://schemas.microsoft.com/office/drawing/2014/main" id="{2FC8EB36-1FB5-40DD-A5F7-BF69130D53E6}"/>
              </a:ext>
            </a:extLst>
          </p:cNvPr>
          <p:cNvSpPr/>
          <p:nvPr/>
        </p:nvSpPr>
        <p:spPr>
          <a:xfrm>
            <a:off x="4264454" y="243564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FB24108-1187-40DB-B474-36AC69F790B4}"/>
              </a:ext>
            </a:extLst>
          </p:cNvPr>
          <p:cNvGrpSpPr/>
          <p:nvPr/>
        </p:nvGrpSpPr>
        <p:grpSpPr>
          <a:xfrm>
            <a:off x="9452159" y="1905000"/>
            <a:ext cx="1501648" cy="2336800"/>
            <a:chOff x="3924301" y="1905000"/>
            <a:chExt cx="1501648" cy="23368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7C5C868-8EB2-4D47-8A6B-4304BC173061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9A0E200-623E-4646-A1FC-25536F2C101A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F120EF5-6B93-4205-B16F-D81E9453E0A6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Lorem Ipsum</a:t>
                </a:r>
              </a:p>
            </p:txBody>
          </p:sp>
        </p:grp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C73B51FB-18CE-47CF-8EC7-25102D1DBBA3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aphic 86" descr="Lightbulb">
            <a:extLst>
              <a:ext uri="{FF2B5EF4-FFF2-40B4-BE49-F238E27FC236}">
                <a16:creationId xmlns:a16="http://schemas.microsoft.com/office/drawing/2014/main" id="{CCC34683-25ED-43EB-9AC4-F249F222247F}"/>
              </a:ext>
            </a:extLst>
          </p:cNvPr>
          <p:cNvGrpSpPr/>
          <p:nvPr/>
        </p:nvGrpSpPr>
        <p:grpSpPr>
          <a:xfrm>
            <a:off x="9668059" y="2378494"/>
            <a:ext cx="914400" cy="914400"/>
            <a:chOff x="8737600" y="2378494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3D87FA-E06E-4488-A065-72BC1470A72A}"/>
                </a:ext>
              </a:extLst>
            </p:cNvPr>
            <p:cNvSpPr/>
            <p:nvPr/>
          </p:nvSpPr>
          <p:spPr>
            <a:xfrm>
              <a:off x="9070975" y="298809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5F5B6B-A652-4017-BF62-28596A314B08}"/>
                </a:ext>
              </a:extLst>
            </p:cNvPr>
            <p:cNvSpPr/>
            <p:nvPr/>
          </p:nvSpPr>
          <p:spPr>
            <a:xfrm>
              <a:off x="9070975" y="308334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8DDE248-6CAC-4298-994C-EDA4D490B25B}"/>
                </a:ext>
              </a:extLst>
            </p:cNvPr>
            <p:cNvSpPr/>
            <p:nvPr/>
          </p:nvSpPr>
          <p:spPr>
            <a:xfrm>
              <a:off x="9132887" y="3178594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4330EE-961D-4B38-A220-379757CD7589}"/>
                </a:ext>
              </a:extLst>
            </p:cNvPr>
            <p:cNvSpPr/>
            <p:nvPr/>
          </p:nvSpPr>
          <p:spPr>
            <a:xfrm>
              <a:off x="8947150" y="2435644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A2966B9-70C5-4E64-BA55-312BB8945D53}"/>
              </a:ext>
            </a:extLst>
          </p:cNvPr>
          <p:cNvGrpSpPr/>
          <p:nvPr/>
        </p:nvGrpSpPr>
        <p:grpSpPr>
          <a:xfrm>
            <a:off x="437008" y="1180595"/>
            <a:ext cx="2937088" cy="1351708"/>
            <a:chOff x="332936" y="2566211"/>
            <a:chExt cx="2937088" cy="135170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24FDBBB-8FD4-4D69-A6C2-136955266E73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C052A7B-BD0B-4479-A562-4F76B7FB08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DEE1917-95DA-463D-A114-E8E4B2C3225E}"/>
              </a:ext>
            </a:extLst>
          </p:cNvPr>
          <p:cNvGrpSpPr/>
          <p:nvPr/>
        </p:nvGrpSpPr>
        <p:grpSpPr>
          <a:xfrm>
            <a:off x="3176910" y="4481753"/>
            <a:ext cx="2937088" cy="1351708"/>
            <a:chOff x="332936" y="2566211"/>
            <a:chExt cx="2937088" cy="135170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492AECF-096D-426D-BEC7-3D0691483A5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43F3B8B-E9B8-4EA0-8199-7E745ED5BE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F1D95CD-BA08-4D86-B794-82B17C69B249}"/>
              </a:ext>
            </a:extLst>
          </p:cNvPr>
          <p:cNvGrpSpPr/>
          <p:nvPr/>
        </p:nvGrpSpPr>
        <p:grpSpPr>
          <a:xfrm>
            <a:off x="5916812" y="1180595"/>
            <a:ext cx="2937088" cy="1351708"/>
            <a:chOff x="332936" y="2566211"/>
            <a:chExt cx="2937088" cy="135170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CC78AE3-244A-4AD4-B554-75ECC6CF71A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FA43321-5D5F-459C-9F88-84F55E1DB1E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7F7922B-2E65-41F6-A3A3-EC923E7140D2}"/>
              </a:ext>
            </a:extLst>
          </p:cNvPr>
          <p:cNvGrpSpPr/>
          <p:nvPr/>
        </p:nvGrpSpPr>
        <p:grpSpPr>
          <a:xfrm>
            <a:off x="8656714" y="4481753"/>
            <a:ext cx="2937088" cy="1351708"/>
            <a:chOff x="332936" y="2566211"/>
            <a:chExt cx="2937088" cy="135170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1E2F835-3212-464C-9107-65310E2656F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82A38C5-196C-4F0C-89D8-C9F7E41DAD3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76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w/ Alternating Arrows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E0EECFA-B504-42DA-B108-B64044945CF4}"/>
              </a:ext>
            </a:extLst>
          </p:cNvPr>
          <p:cNvSpPr/>
          <p:nvPr/>
        </p:nvSpPr>
        <p:spPr>
          <a:xfrm>
            <a:off x="0" y="3092450"/>
            <a:ext cx="12192000" cy="8191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F256691-08C3-4242-A057-527087ABA609}"/>
              </a:ext>
            </a:extLst>
          </p:cNvPr>
          <p:cNvSpPr/>
          <p:nvPr/>
        </p:nvSpPr>
        <p:spPr>
          <a:xfrm>
            <a:off x="0" y="3765551"/>
            <a:ext cx="12192000" cy="14604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657D406-50AF-4C5A-832C-30FF0BA150E3}"/>
              </a:ext>
            </a:extLst>
          </p:cNvPr>
          <p:cNvGrpSpPr/>
          <p:nvPr/>
        </p:nvGrpSpPr>
        <p:grpSpPr>
          <a:xfrm>
            <a:off x="1232390" y="2762250"/>
            <a:ext cx="1501774" cy="2336800"/>
            <a:chOff x="1498601" y="2762250"/>
            <a:chExt cx="1501774" cy="23368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FC95697-3931-4F11-9F42-0E9E37488E5B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5DD2ECB8-06DF-4617-874C-D73B7807E7E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057781F2-A382-4673-BA71-D30F5419A2A5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D0DE5505-099E-473E-9946-C97601FAFD1E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aphic 87" descr="Rocket">
            <a:extLst>
              <a:ext uri="{FF2B5EF4-FFF2-40B4-BE49-F238E27FC236}">
                <a16:creationId xmlns:a16="http://schemas.microsoft.com/office/drawing/2014/main" id="{AB53FAF1-745D-49A1-9DC8-8EFF418A66DA}"/>
              </a:ext>
            </a:extLst>
          </p:cNvPr>
          <p:cNvGrpSpPr/>
          <p:nvPr/>
        </p:nvGrpSpPr>
        <p:grpSpPr>
          <a:xfrm>
            <a:off x="1445241" y="3742906"/>
            <a:ext cx="914400" cy="914400"/>
            <a:chOff x="1711452" y="3742906"/>
            <a:chExt cx="914400" cy="9144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D9B3221-2D90-45FE-B30E-0D975DDE332E}"/>
                </a:ext>
              </a:extLst>
            </p:cNvPr>
            <p:cNvSpPr/>
            <p:nvPr/>
          </p:nvSpPr>
          <p:spPr>
            <a:xfrm>
              <a:off x="2377249" y="381787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DA32512-267D-4C8A-84C2-5CE3C43F3DE9}"/>
                </a:ext>
              </a:extLst>
            </p:cNvPr>
            <p:cNvSpPr/>
            <p:nvPr/>
          </p:nvSpPr>
          <p:spPr>
            <a:xfrm>
              <a:off x="1784858" y="407973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D3F180-B893-43AF-9211-7E7708F7E5A2}"/>
                </a:ext>
              </a:extLst>
            </p:cNvPr>
            <p:cNvSpPr/>
            <p:nvPr/>
          </p:nvSpPr>
          <p:spPr>
            <a:xfrm>
              <a:off x="2064870" y="434298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8697868-451F-48A9-A769-0DF76090BAE3}"/>
                </a:ext>
              </a:extLst>
            </p:cNvPr>
            <p:cNvSpPr/>
            <p:nvPr/>
          </p:nvSpPr>
          <p:spPr>
            <a:xfrm>
              <a:off x="1987677" y="386101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17C747C-1907-41FB-B122-2BAFAD62BD21}"/>
                </a:ext>
              </a:extLst>
            </p:cNvPr>
            <p:cNvSpPr/>
            <p:nvPr/>
          </p:nvSpPr>
          <p:spPr>
            <a:xfrm>
              <a:off x="1875489" y="434903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A0CE8C1-644F-407A-AEC6-D7778D669D39}"/>
              </a:ext>
            </a:extLst>
          </p:cNvPr>
          <p:cNvGrpSpPr/>
          <p:nvPr/>
        </p:nvGrpSpPr>
        <p:grpSpPr>
          <a:xfrm>
            <a:off x="6712194" y="2762250"/>
            <a:ext cx="1501774" cy="2336800"/>
            <a:chOff x="1498601" y="2762250"/>
            <a:chExt cx="1501774" cy="2336800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2123CC2-F887-4AB6-8DA3-1A4567E22C13}"/>
                </a:ext>
              </a:extLst>
            </p:cNvPr>
            <p:cNvGrpSpPr/>
            <p:nvPr/>
          </p:nvGrpSpPr>
          <p:grpSpPr>
            <a:xfrm>
              <a:off x="1498601" y="2762250"/>
              <a:ext cx="1346200" cy="2336800"/>
              <a:chOff x="1498601" y="2425700"/>
              <a:chExt cx="1346200" cy="2336800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7BD416B-FBBB-4DF4-AFF4-E729CCC05F01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: Rounded Corners 77">
                <a:extLst>
                  <a:ext uri="{FF2B5EF4-FFF2-40B4-BE49-F238E27FC236}">
                    <a16:creationId xmlns:a16="http://schemas.microsoft.com/office/drawing/2014/main" id="{5AF6C3D2-AEC5-4577-84C4-BDBB085B3C16}"/>
                  </a:ext>
                </a:extLst>
              </p:cNvPr>
              <p:cNvSpPr/>
              <p:nvPr/>
            </p:nvSpPr>
            <p:spPr>
              <a:xfrm>
                <a:off x="1498601" y="242570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7C3CDB97-D109-49CF-A595-DFB36E592685}"/>
                </a:ext>
              </a:extLst>
            </p:cNvPr>
            <p:cNvSpPr/>
            <p:nvPr/>
          </p:nvSpPr>
          <p:spPr>
            <a:xfrm>
              <a:off x="2844801" y="2762250"/>
              <a:ext cx="155574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aphic 84" descr="Users">
            <a:extLst>
              <a:ext uri="{FF2B5EF4-FFF2-40B4-BE49-F238E27FC236}">
                <a16:creationId xmlns:a16="http://schemas.microsoft.com/office/drawing/2014/main" id="{45599A72-E933-4471-92C0-242275ECCD17}"/>
              </a:ext>
            </a:extLst>
          </p:cNvPr>
          <p:cNvGrpSpPr/>
          <p:nvPr/>
        </p:nvGrpSpPr>
        <p:grpSpPr>
          <a:xfrm>
            <a:off x="6981942" y="3970020"/>
            <a:ext cx="800100" cy="499109"/>
            <a:chOff x="6365748" y="3970020"/>
            <a:chExt cx="800100" cy="499109"/>
          </a:xfrm>
          <a:solidFill>
            <a:schemeClr val="bg1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92D4F8F-EDDC-45DA-AFE9-5C74D9154613}"/>
                </a:ext>
              </a:extLst>
            </p:cNvPr>
            <p:cNvSpPr/>
            <p:nvPr/>
          </p:nvSpPr>
          <p:spPr>
            <a:xfrm>
              <a:off x="64514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01E7657-F6F0-4B5C-B833-37A0B5CBD383}"/>
                </a:ext>
              </a:extLst>
            </p:cNvPr>
            <p:cNvSpPr/>
            <p:nvPr/>
          </p:nvSpPr>
          <p:spPr>
            <a:xfrm>
              <a:off x="6908673" y="3970020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67EE4DB-3E73-4518-B22D-8DD24FB72E9B}"/>
                </a:ext>
              </a:extLst>
            </p:cNvPr>
            <p:cNvSpPr/>
            <p:nvPr/>
          </p:nvSpPr>
          <p:spPr>
            <a:xfrm>
              <a:off x="6594348" y="4297680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382D60-359C-40E0-89F9-15DFE63600C0}"/>
                </a:ext>
              </a:extLst>
            </p:cNvPr>
            <p:cNvSpPr/>
            <p:nvPr/>
          </p:nvSpPr>
          <p:spPr>
            <a:xfrm>
              <a:off x="6680073" y="4103370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9DE4B14-36D9-473A-AF13-5D284B70F30F}"/>
                </a:ext>
              </a:extLst>
            </p:cNvPr>
            <p:cNvSpPr/>
            <p:nvPr/>
          </p:nvSpPr>
          <p:spPr>
            <a:xfrm>
              <a:off x="6855333" y="4164330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3B3B7CA-F175-43C9-A571-41C9615B18BB}"/>
                </a:ext>
              </a:extLst>
            </p:cNvPr>
            <p:cNvSpPr/>
            <p:nvPr/>
          </p:nvSpPr>
          <p:spPr>
            <a:xfrm>
              <a:off x="6365748" y="4164330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2B0FF28-3F07-4CF3-99B8-3BC083F788C3}"/>
              </a:ext>
            </a:extLst>
          </p:cNvPr>
          <p:cNvGrpSpPr/>
          <p:nvPr/>
        </p:nvGrpSpPr>
        <p:grpSpPr>
          <a:xfrm>
            <a:off x="3972355" y="1905000"/>
            <a:ext cx="1501648" cy="2336800"/>
            <a:chOff x="3924301" y="1905000"/>
            <a:chExt cx="1501648" cy="2336800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F86359-720F-46CC-B4B4-EB2E6775D4D4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F7A2EB4F-2E51-4580-9D85-E3C61DDC726C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9D4D1D65-0658-4491-A44E-FADBF3EF69B2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  <a:effec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</p:grp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25EA9D01-5DC6-4B84-B3F5-6FC87A1CB357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Graphic 85" descr="Puzzle">
            <a:extLst>
              <a:ext uri="{FF2B5EF4-FFF2-40B4-BE49-F238E27FC236}">
                <a16:creationId xmlns:a16="http://schemas.microsoft.com/office/drawing/2014/main" id="{2FC8EB36-1FB5-40DD-A5F7-BF69130D53E6}"/>
              </a:ext>
            </a:extLst>
          </p:cNvPr>
          <p:cNvSpPr/>
          <p:nvPr/>
        </p:nvSpPr>
        <p:spPr>
          <a:xfrm>
            <a:off x="4264454" y="2435644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FB24108-1187-40DB-B474-36AC69F790B4}"/>
              </a:ext>
            </a:extLst>
          </p:cNvPr>
          <p:cNvGrpSpPr/>
          <p:nvPr/>
        </p:nvGrpSpPr>
        <p:grpSpPr>
          <a:xfrm>
            <a:off x="9452159" y="1905000"/>
            <a:ext cx="1501648" cy="2336800"/>
            <a:chOff x="3924301" y="1905000"/>
            <a:chExt cx="1501648" cy="23368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7C5C868-8EB2-4D47-8A6B-4304BC173061}"/>
                </a:ext>
              </a:extLst>
            </p:cNvPr>
            <p:cNvGrpSpPr/>
            <p:nvPr/>
          </p:nvGrpSpPr>
          <p:grpSpPr>
            <a:xfrm>
              <a:off x="3924301" y="1905000"/>
              <a:ext cx="1346200" cy="2336800"/>
              <a:chOff x="3924301" y="1162050"/>
              <a:chExt cx="1346200" cy="2336800"/>
            </a:xfrm>
          </p:grpSpPr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9A0E200-623E-4646-A1FC-25536F2C101A}"/>
                  </a:ext>
                </a:extLst>
              </p:cNvPr>
              <p:cNvSpPr/>
              <p:nvPr/>
            </p:nvSpPr>
            <p:spPr>
              <a:xfrm rot="10800000">
                <a:off x="3924301" y="1162050"/>
                <a:ext cx="1346200" cy="2336800"/>
              </a:xfrm>
              <a:custGeom>
                <a:avLst/>
                <a:gdLst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1216025 w 1346200"/>
                  <a:gd name="connsiteY6" fmla="*/ 1727200 h 2336800"/>
                  <a:gd name="connsiteX7" fmla="*/ 673100 w 1346200"/>
                  <a:gd name="connsiteY7" fmla="*/ 2336800 h 2336800"/>
                  <a:gd name="connsiteX8" fmla="*/ 130175 w 1346200"/>
                  <a:gd name="connsiteY8" fmla="*/ 1727200 h 2336800"/>
                  <a:gd name="connsiteX9" fmla="*/ 134965 w 1346200"/>
                  <a:gd name="connsiteY9" fmla="*/ 1727200 h 2336800"/>
                  <a:gd name="connsiteX10" fmla="*/ 77108 w 1346200"/>
                  <a:gd name="connsiteY10" fmla="*/ 1688192 h 2336800"/>
                  <a:gd name="connsiteX11" fmla="*/ 0 w 1346200"/>
                  <a:gd name="connsiteY11" fmla="*/ 1502037 h 2336800"/>
                  <a:gd name="connsiteX12" fmla="*/ 0 w 1346200"/>
                  <a:gd name="connsiteY12" fmla="*/ 263263 h 2336800"/>
                  <a:gd name="connsiteX13" fmla="*/ 263263 w 1346200"/>
                  <a:gd name="connsiteY13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1211235 w 1346200"/>
                  <a:gd name="connsiteY5" fmla="*/ 1727200 h 2336800"/>
                  <a:gd name="connsiteX6" fmla="*/ 673100 w 1346200"/>
                  <a:gd name="connsiteY6" fmla="*/ 2336800 h 2336800"/>
                  <a:gd name="connsiteX7" fmla="*/ 130175 w 1346200"/>
                  <a:gd name="connsiteY7" fmla="*/ 1727200 h 2336800"/>
                  <a:gd name="connsiteX8" fmla="*/ 134965 w 1346200"/>
                  <a:gd name="connsiteY8" fmla="*/ 1727200 h 2336800"/>
                  <a:gd name="connsiteX9" fmla="*/ 77108 w 1346200"/>
                  <a:gd name="connsiteY9" fmla="*/ 1688192 h 2336800"/>
                  <a:gd name="connsiteX10" fmla="*/ 0 w 1346200"/>
                  <a:gd name="connsiteY10" fmla="*/ 1502037 h 2336800"/>
                  <a:gd name="connsiteX11" fmla="*/ 0 w 1346200"/>
                  <a:gd name="connsiteY11" fmla="*/ 263263 h 2336800"/>
                  <a:gd name="connsiteX12" fmla="*/ 263263 w 1346200"/>
                  <a:gd name="connsiteY12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134965 w 1346200"/>
                  <a:gd name="connsiteY7" fmla="*/ 1727200 h 2336800"/>
                  <a:gd name="connsiteX8" fmla="*/ 77108 w 1346200"/>
                  <a:gd name="connsiteY8" fmla="*/ 1688192 h 2336800"/>
                  <a:gd name="connsiteX9" fmla="*/ 0 w 1346200"/>
                  <a:gd name="connsiteY9" fmla="*/ 1502037 h 2336800"/>
                  <a:gd name="connsiteX10" fmla="*/ 0 w 1346200"/>
                  <a:gd name="connsiteY10" fmla="*/ 263263 h 2336800"/>
                  <a:gd name="connsiteX11" fmla="*/ 263263 w 1346200"/>
                  <a:gd name="connsiteY11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130175 w 1346200"/>
                  <a:gd name="connsiteY6" fmla="*/ 1727200 h 2336800"/>
                  <a:gd name="connsiteX7" fmla="*/ 77108 w 1346200"/>
                  <a:gd name="connsiteY7" fmla="*/ 1688192 h 2336800"/>
                  <a:gd name="connsiteX8" fmla="*/ 0 w 1346200"/>
                  <a:gd name="connsiteY8" fmla="*/ 1502037 h 2336800"/>
                  <a:gd name="connsiteX9" fmla="*/ 0 w 1346200"/>
                  <a:gd name="connsiteY9" fmla="*/ 263263 h 2336800"/>
                  <a:gd name="connsiteX10" fmla="*/ 263263 w 1346200"/>
                  <a:gd name="connsiteY10" fmla="*/ 0 h 2336800"/>
                  <a:gd name="connsiteX0" fmla="*/ 263263 w 1346200"/>
                  <a:gd name="connsiteY0" fmla="*/ 0 h 2336800"/>
                  <a:gd name="connsiteX1" fmla="*/ 1082937 w 1346200"/>
                  <a:gd name="connsiteY1" fmla="*/ 0 h 2336800"/>
                  <a:gd name="connsiteX2" fmla="*/ 1346200 w 1346200"/>
                  <a:gd name="connsiteY2" fmla="*/ 263263 h 2336800"/>
                  <a:gd name="connsiteX3" fmla="*/ 1346200 w 1346200"/>
                  <a:gd name="connsiteY3" fmla="*/ 1502037 h 2336800"/>
                  <a:gd name="connsiteX4" fmla="*/ 1269092 w 1346200"/>
                  <a:gd name="connsiteY4" fmla="*/ 1688192 h 2336800"/>
                  <a:gd name="connsiteX5" fmla="*/ 673100 w 1346200"/>
                  <a:gd name="connsiteY5" fmla="*/ 2336800 h 2336800"/>
                  <a:gd name="connsiteX6" fmla="*/ 77108 w 1346200"/>
                  <a:gd name="connsiteY6" fmla="*/ 1688192 h 2336800"/>
                  <a:gd name="connsiteX7" fmla="*/ 0 w 1346200"/>
                  <a:gd name="connsiteY7" fmla="*/ 1502037 h 2336800"/>
                  <a:gd name="connsiteX8" fmla="*/ 0 w 1346200"/>
                  <a:gd name="connsiteY8" fmla="*/ 263263 h 2336800"/>
                  <a:gd name="connsiteX9" fmla="*/ 263263 w 1346200"/>
                  <a:gd name="connsiteY9" fmla="*/ 0 h 233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6200" h="2336800">
                    <a:moveTo>
                      <a:pt x="263263" y="0"/>
                    </a:moveTo>
                    <a:lnTo>
                      <a:pt x="1082937" y="0"/>
                    </a:lnTo>
                    <a:cubicBezTo>
                      <a:pt x="1228333" y="0"/>
                      <a:pt x="1346200" y="117867"/>
                      <a:pt x="1346200" y="263263"/>
                    </a:cubicBezTo>
                    <a:lnTo>
                      <a:pt x="1346200" y="1502037"/>
                    </a:lnTo>
                    <a:cubicBezTo>
                      <a:pt x="1346200" y="1574735"/>
                      <a:pt x="1316733" y="1640551"/>
                      <a:pt x="1269092" y="1688192"/>
                    </a:cubicBezTo>
                    <a:lnTo>
                      <a:pt x="673100" y="2336800"/>
                    </a:lnTo>
                    <a:lnTo>
                      <a:pt x="77108" y="1688192"/>
                    </a:lnTo>
                    <a:cubicBezTo>
                      <a:pt x="29467" y="1640551"/>
                      <a:pt x="0" y="1574735"/>
                      <a:pt x="0" y="1502037"/>
                    </a:cubicBezTo>
                    <a:lnTo>
                      <a:pt x="0" y="263263"/>
                    </a:lnTo>
                    <a:cubicBezTo>
                      <a:pt x="0" y="117867"/>
                      <a:pt x="117867" y="0"/>
                      <a:pt x="263263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F120EF5-6B93-4205-B16F-D81E9453E0A6}"/>
                  </a:ext>
                </a:extLst>
              </p:cNvPr>
              <p:cNvSpPr/>
              <p:nvPr/>
            </p:nvSpPr>
            <p:spPr>
              <a:xfrm>
                <a:off x="3924301" y="2635250"/>
                <a:ext cx="1346200" cy="863600"/>
              </a:xfrm>
              <a:prstGeom prst="roundRect">
                <a:avLst>
                  <a:gd name="adj" fmla="val 0"/>
                </a:avLst>
              </a:prstGeom>
              <a:ln>
                <a:noFill/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Lorem Ipsum</a:t>
                </a:r>
              </a:p>
            </p:txBody>
          </p:sp>
        </p:grpSp>
        <p:sp>
          <p:nvSpPr>
            <p:cNvPr id="81" name="Right Triangle 80">
              <a:extLst>
                <a:ext uri="{FF2B5EF4-FFF2-40B4-BE49-F238E27FC236}">
                  <a16:creationId xmlns:a16="http://schemas.microsoft.com/office/drawing/2014/main" id="{C73B51FB-18CE-47CF-8EC7-25102D1DBBA3}"/>
                </a:ext>
              </a:extLst>
            </p:cNvPr>
            <p:cNvSpPr/>
            <p:nvPr/>
          </p:nvSpPr>
          <p:spPr>
            <a:xfrm rot="10800000" flipH="1">
              <a:off x="5270501" y="3911600"/>
              <a:ext cx="155448" cy="330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aphic 86" descr="Lightbulb">
            <a:extLst>
              <a:ext uri="{FF2B5EF4-FFF2-40B4-BE49-F238E27FC236}">
                <a16:creationId xmlns:a16="http://schemas.microsoft.com/office/drawing/2014/main" id="{CCC34683-25ED-43EB-9AC4-F249F222247F}"/>
              </a:ext>
            </a:extLst>
          </p:cNvPr>
          <p:cNvGrpSpPr/>
          <p:nvPr/>
        </p:nvGrpSpPr>
        <p:grpSpPr>
          <a:xfrm>
            <a:off x="9668059" y="2378494"/>
            <a:ext cx="914400" cy="914400"/>
            <a:chOff x="8737600" y="2378494"/>
            <a:chExt cx="914400" cy="914400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3D87FA-E06E-4488-A065-72BC1470A72A}"/>
                </a:ext>
              </a:extLst>
            </p:cNvPr>
            <p:cNvSpPr/>
            <p:nvPr/>
          </p:nvSpPr>
          <p:spPr>
            <a:xfrm>
              <a:off x="9070975" y="298809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5F5B6B-A652-4017-BF62-28596A314B08}"/>
                </a:ext>
              </a:extLst>
            </p:cNvPr>
            <p:cNvSpPr/>
            <p:nvPr/>
          </p:nvSpPr>
          <p:spPr>
            <a:xfrm>
              <a:off x="9070975" y="3083344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8DDE248-6CAC-4298-994C-EDA4D490B25B}"/>
                </a:ext>
              </a:extLst>
            </p:cNvPr>
            <p:cNvSpPr/>
            <p:nvPr/>
          </p:nvSpPr>
          <p:spPr>
            <a:xfrm>
              <a:off x="9132887" y="3178594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4330EE-961D-4B38-A220-379757CD7589}"/>
                </a:ext>
              </a:extLst>
            </p:cNvPr>
            <p:cNvSpPr/>
            <p:nvPr/>
          </p:nvSpPr>
          <p:spPr>
            <a:xfrm>
              <a:off x="8947150" y="2435644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A2966B9-70C5-4E64-BA55-312BB8945D53}"/>
              </a:ext>
            </a:extLst>
          </p:cNvPr>
          <p:cNvGrpSpPr/>
          <p:nvPr/>
        </p:nvGrpSpPr>
        <p:grpSpPr>
          <a:xfrm>
            <a:off x="437008" y="1180595"/>
            <a:ext cx="2937088" cy="1351708"/>
            <a:chOff x="332936" y="2566211"/>
            <a:chExt cx="2937088" cy="135170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24FDBBB-8FD4-4D69-A6C2-136955266E73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6C052A7B-BD0B-4479-A562-4F76B7FB08E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DEE1917-95DA-463D-A114-E8E4B2C3225E}"/>
              </a:ext>
            </a:extLst>
          </p:cNvPr>
          <p:cNvGrpSpPr/>
          <p:nvPr/>
        </p:nvGrpSpPr>
        <p:grpSpPr>
          <a:xfrm>
            <a:off x="3176910" y="4481753"/>
            <a:ext cx="2937088" cy="1351708"/>
            <a:chOff x="332936" y="2566211"/>
            <a:chExt cx="2937088" cy="135170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492AECF-096D-426D-BEC7-3D0691483A5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43F3B8B-E9B8-4EA0-8199-7E745ED5BEB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F1D95CD-BA08-4D86-B794-82B17C69B249}"/>
              </a:ext>
            </a:extLst>
          </p:cNvPr>
          <p:cNvGrpSpPr/>
          <p:nvPr/>
        </p:nvGrpSpPr>
        <p:grpSpPr>
          <a:xfrm>
            <a:off x="5916812" y="1180595"/>
            <a:ext cx="2937088" cy="1351708"/>
            <a:chOff x="332936" y="2566211"/>
            <a:chExt cx="2937088" cy="135170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CC78AE3-244A-4AD4-B554-75ECC6CF71A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FA43321-5D5F-459C-9F88-84F55E1DB1E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7F7922B-2E65-41F6-A3A3-EC923E7140D2}"/>
              </a:ext>
            </a:extLst>
          </p:cNvPr>
          <p:cNvGrpSpPr/>
          <p:nvPr/>
        </p:nvGrpSpPr>
        <p:grpSpPr>
          <a:xfrm>
            <a:off x="8656714" y="4481753"/>
            <a:ext cx="2937088" cy="1351708"/>
            <a:chOff x="332936" y="2566211"/>
            <a:chExt cx="2937088" cy="135170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D1E2F835-3212-464C-9107-65310E2656F0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582A38C5-196C-4F0C-89D8-C9F7E41DAD3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200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389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w/ Alternating Arrows – Slide Template</vt:lpstr>
      <vt:lpstr>Timeline w/ Alternating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w/ Alternating Arrows</dc:title>
  <dc:creator>PresentationGO.com</dc:creator>
  <dc:description>© Copyright PresentationGO.com</dc:description>
  <dcterms:created xsi:type="dcterms:W3CDTF">2014-11-26T05:14:11Z</dcterms:created>
  <dcterms:modified xsi:type="dcterms:W3CDTF">2019-12-03T19:24:36Z</dcterms:modified>
  <cp:category>Charts &amp; Diagrams</cp:category>
</cp:coreProperties>
</file>