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24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for PowerPoint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3F30B6-D49B-41C3-8936-6547A34E1E69}"/>
              </a:ext>
            </a:extLst>
          </p:cNvPr>
          <p:cNvGrpSpPr/>
          <p:nvPr/>
        </p:nvGrpSpPr>
        <p:grpSpPr>
          <a:xfrm>
            <a:off x="512670" y="3344723"/>
            <a:ext cx="8196061" cy="182043"/>
            <a:chOff x="512670" y="3337977"/>
            <a:chExt cx="8196061" cy="18204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A0CEBF1-2564-45DD-BBE4-8C6A4B248B09}"/>
                </a:ext>
              </a:extLst>
            </p:cNvPr>
            <p:cNvCxnSpPr>
              <a:cxnSpLocks/>
            </p:cNvCxnSpPr>
            <p:nvPr/>
          </p:nvCxnSpPr>
          <p:spPr>
            <a:xfrm>
              <a:off x="512670" y="3429000"/>
              <a:ext cx="8118662" cy="0"/>
            </a:xfrm>
            <a:prstGeom prst="straightConnector1">
              <a:avLst/>
            </a:prstGeom>
            <a:ln w="19050">
              <a:solidFill>
                <a:schemeClr val="bg2">
                  <a:lumMod val="9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617A203-1192-4B1A-B1F2-B3253E61B3C4}"/>
                </a:ext>
              </a:extLst>
            </p:cNvPr>
            <p:cNvSpPr/>
            <p:nvPr/>
          </p:nvSpPr>
          <p:spPr>
            <a:xfrm rot="5400000">
              <a:off x="8483510" y="3294800"/>
              <a:ext cx="182043" cy="268398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6" name="Teardrop 5">
            <a:extLst>
              <a:ext uri="{FF2B5EF4-FFF2-40B4-BE49-F238E27FC236}">
                <a16:creationId xmlns:a16="http://schemas.microsoft.com/office/drawing/2014/main" id="{87103EB0-7999-4007-BD2B-456A8CCBA8B5}"/>
              </a:ext>
            </a:extLst>
          </p:cNvPr>
          <p:cNvSpPr/>
          <p:nvPr/>
        </p:nvSpPr>
        <p:spPr>
          <a:xfrm rot="18900000">
            <a:off x="628650" y="3286124"/>
            <a:ext cx="285750" cy="285750"/>
          </a:xfrm>
          <a:prstGeom prst="teardrop">
            <a:avLst>
              <a:gd name="adj" fmla="val 2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AD8EAA-EBF5-41A7-9DC9-5CA1E3F451A0}"/>
              </a:ext>
            </a:extLst>
          </p:cNvPr>
          <p:cNvCxnSpPr>
            <a:cxnSpLocks/>
          </p:cNvCxnSpPr>
          <p:nvPr/>
        </p:nvCxnSpPr>
        <p:spPr>
          <a:xfrm flipV="1">
            <a:off x="771525" y="1131300"/>
            <a:ext cx="0" cy="2440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ardrop 79">
            <a:extLst>
              <a:ext uri="{FF2B5EF4-FFF2-40B4-BE49-F238E27FC236}">
                <a16:creationId xmlns:a16="http://schemas.microsoft.com/office/drawing/2014/main" id="{CAE73272-56E8-4A4E-AF96-FCFB77EF1185}"/>
              </a:ext>
            </a:extLst>
          </p:cNvPr>
          <p:cNvSpPr/>
          <p:nvPr/>
        </p:nvSpPr>
        <p:spPr>
          <a:xfrm rot="18900000">
            <a:off x="3559269" y="3286124"/>
            <a:ext cx="285750" cy="285750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B775501-EF40-4CBA-84C4-E2888DC2C83A}"/>
              </a:ext>
            </a:extLst>
          </p:cNvPr>
          <p:cNvCxnSpPr>
            <a:cxnSpLocks/>
          </p:cNvCxnSpPr>
          <p:nvPr/>
        </p:nvCxnSpPr>
        <p:spPr>
          <a:xfrm flipV="1">
            <a:off x="3702144" y="1131300"/>
            <a:ext cx="0" cy="244057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ardrop 83">
            <a:extLst>
              <a:ext uri="{FF2B5EF4-FFF2-40B4-BE49-F238E27FC236}">
                <a16:creationId xmlns:a16="http://schemas.microsoft.com/office/drawing/2014/main" id="{40D7A4B2-7564-41A9-AF4C-878613C47E17}"/>
              </a:ext>
            </a:extLst>
          </p:cNvPr>
          <p:cNvSpPr/>
          <p:nvPr/>
        </p:nvSpPr>
        <p:spPr>
          <a:xfrm rot="18900000">
            <a:off x="6489889" y="3286124"/>
            <a:ext cx="285750" cy="285750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165C08C-8619-4E76-BDDC-C79668C9B309}"/>
              </a:ext>
            </a:extLst>
          </p:cNvPr>
          <p:cNvCxnSpPr>
            <a:cxnSpLocks/>
          </p:cNvCxnSpPr>
          <p:nvPr/>
        </p:nvCxnSpPr>
        <p:spPr>
          <a:xfrm flipV="1">
            <a:off x="6632764" y="1131300"/>
            <a:ext cx="0" cy="244057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ardrop 92">
            <a:extLst>
              <a:ext uri="{FF2B5EF4-FFF2-40B4-BE49-F238E27FC236}">
                <a16:creationId xmlns:a16="http://schemas.microsoft.com/office/drawing/2014/main" id="{C11AC9DC-0D24-4CB5-AB04-720A7992EF42}"/>
              </a:ext>
            </a:extLst>
          </p:cNvPr>
          <p:cNvSpPr/>
          <p:nvPr/>
        </p:nvSpPr>
        <p:spPr>
          <a:xfrm rot="2700000" flipV="1">
            <a:off x="2093960" y="3297555"/>
            <a:ext cx="285750" cy="285704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F0203B2-31A5-4354-9F8F-1A558C355F3E}"/>
              </a:ext>
            </a:extLst>
          </p:cNvPr>
          <p:cNvCxnSpPr>
            <a:cxnSpLocks/>
          </p:cNvCxnSpPr>
          <p:nvPr/>
        </p:nvCxnSpPr>
        <p:spPr>
          <a:xfrm>
            <a:off x="2236835" y="3297554"/>
            <a:ext cx="0" cy="242303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ardrop 89">
            <a:extLst>
              <a:ext uri="{FF2B5EF4-FFF2-40B4-BE49-F238E27FC236}">
                <a16:creationId xmlns:a16="http://schemas.microsoft.com/office/drawing/2014/main" id="{FBA403EE-35F4-4850-AC50-E6898C83F050}"/>
              </a:ext>
            </a:extLst>
          </p:cNvPr>
          <p:cNvSpPr/>
          <p:nvPr/>
        </p:nvSpPr>
        <p:spPr>
          <a:xfrm rot="2700000" flipV="1">
            <a:off x="5024579" y="3297555"/>
            <a:ext cx="285750" cy="285704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D144BB8-5F06-4D3F-BBCA-69E1B819E69E}"/>
              </a:ext>
            </a:extLst>
          </p:cNvPr>
          <p:cNvCxnSpPr>
            <a:cxnSpLocks/>
          </p:cNvCxnSpPr>
          <p:nvPr/>
        </p:nvCxnSpPr>
        <p:spPr>
          <a:xfrm>
            <a:off x="5167454" y="3297554"/>
            <a:ext cx="0" cy="242303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row: Pentagon 93">
            <a:extLst>
              <a:ext uri="{FF2B5EF4-FFF2-40B4-BE49-F238E27FC236}">
                <a16:creationId xmlns:a16="http://schemas.microsoft.com/office/drawing/2014/main" id="{509EEA27-C1F8-4DA3-912D-708170C63592}"/>
              </a:ext>
            </a:extLst>
          </p:cNvPr>
          <p:cNvSpPr/>
          <p:nvPr/>
        </p:nvSpPr>
        <p:spPr>
          <a:xfrm>
            <a:off x="2236834" y="5167070"/>
            <a:ext cx="1998568" cy="55352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91" name="Arrow: Pentagon 90">
            <a:extLst>
              <a:ext uri="{FF2B5EF4-FFF2-40B4-BE49-F238E27FC236}">
                <a16:creationId xmlns:a16="http://schemas.microsoft.com/office/drawing/2014/main" id="{A08B301A-52AD-4FF0-B616-63933A7FBA46}"/>
              </a:ext>
            </a:extLst>
          </p:cNvPr>
          <p:cNvSpPr/>
          <p:nvPr/>
        </p:nvSpPr>
        <p:spPr>
          <a:xfrm>
            <a:off x="5167453" y="5167070"/>
            <a:ext cx="1998568" cy="553523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7F9A863-26BD-4A15-BC6F-E3E3BF36A00B}"/>
              </a:ext>
            </a:extLst>
          </p:cNvPr>
          <p:cNvSpPr txBox="1"/>
          <p:nvPr/>
        </p:nvSpPr>
        <p:spPr>
          <a:xfrm>
            <a:off x="2403576" y="3898714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FB59A19-5E3E-44E7-B3DB-BA5439D7EA69}"/>
              </a:ext>
            </a:extLst>
          </p:cNvPr>
          <p:cNvSpPr txBox="1"/>
          <p:nvPr/>
        </p:nvSpPr>
        <p:spPr>
          <a:xfrm>
            <a:off x="5334195" y="3906943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E28A1E4-7B46-48CE-93F6-6403B14B4E7F}"/>
              </a:ext>
            </a:extLst>
          </p:cNvPr>
          <p:cNvSpPr txBox="1"/>
          <p:nvPr/>
        </p:nvSpPr>
        <p:spPr>
          <a:xfrm rot="16200000">
            <a:off x="1618537" y="442070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/>
              <a:t>2019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82FC027-4CC6-4540-B5C5-0691E866E611}"/>
              </a:ext>
            </a:extLst>
          </p:cNvPr>
          <p:cNvSpPr txBox="1"/>
          <p:nvPr/>
        </p:nvSpPr>
        <p:spPr>
          <a:xfrm rot="16200000">
            <a:off x="4557773" y="452609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/>
              <a:t>2021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CA4DAD17-777F-4545-8955-0D78C554B13D}"/>
              </a:ext>
            </a:extLst>
          </p:cNvPr>
          <p:cNvSpPr/>
          <p:nvPr/>
        </p:nvSpPr>
        <p:spPr>
          <a:xfrm>
            <a:off x="771524" y="1131300"/>
            <a:ext cx="1998568" cy="548267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81" name="Arrow: Pentagon 80">
            <a:extLst>
              <a:ext uri="{FF2B5EF4-FFF2-40B4-BE49-F238E27FC236}">
                <a16:creationId xmlns:a16="http://schemas.microsoft.com/office/drawing/2014/main" id="{BAC12B28-12D8-4530-952C-75E49007EEE8}"/>
              </a:ext>
            </a:extLst>
          </p:cNvPr>
          <p:cNvSpPr/>
          <p:nvPr/>
        </p:nvSpPr>
        <p:spPr>
          <a:xfrm>
            <a:off x="3702143" y="1131300"/>
            <a:ext cx="1998568" cy="5482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85" name="Arrow: Pentagon 84">
            <a:extLst>
              <a:ext uri="{FF2B5EF4-FFF2-40B4-BE49-F238E27FC236}">
                <a16:creationId xmlns:a16="http://schemas.microsoft.com/office/drawing/2014/main" id="{F1301490-7258-4B72-9A60-2770C1CD1BD5}"/>
              </a:ext>
            </a:extLst>
          </p:cNvPr>
          <p:cNvSpPr/>
          <p:nvPr/>
        </p:nvSpPr>
        <p:spPr>
          <a:xfrm>
            <a:off x="6632763" y="1131300"/>
            <a:ext cx="1998568" cy="548267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9B0441D-77BF-4A72-BE16-78C8BAF2987C}"/>
              </a:ext>
            </a:extLst>
          </p:cNvPr>
          <p:cNvSpPr txBox="1"/>
          <p:nvPr/>
        </p:nvSpPr>
        <p:spPr>
          <a:xfrm>
            <a:off x="954406" y="1810296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DE3CA20-FBE8-444F-B4E4-192DD0B00F83}"/>
              </a:ext>
            </a:extLst>
          </p:cNvPr>
          <p:cNvSpPr txBox="1"/>
          <p:nvPr/>
        </p:nvSpPr>
        <p:spPr>
          <a:xfrm>
            <a:off x="3868885" y="1810296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2DDA87B-D665-482D-8D44-FA79C1055A2B}"/>
              </a:ext>
            </a:extLst>
          </p:cNvPr>
          <p:cNvSpPr txBox="1"/>
          <p:nvPr/>
        </p:nvSpPr>
        <p:spPr>
          <a:xfrm>
            <a:off x="6799505" y="1810296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8FD879-2F27-4572-9306-D563614AD6F0}"/>
              </a:ext>
            </a:extLst>
          </p:cNvPr>
          <p:cNvSpPr txBox="1"/>
          <p:nvPr/>
        </p:nvSpPr>
        <p:spPr>
          <a:xfrm rot="16200000">
            <a:off x="148919" y="184665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/>
              <a:t>2018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B73C16D-4A9B-48F0-A5FD-33E00A1E2240}"/>
              </a:ext>
            </a:extLst>
          </p:cNvPr>
          <p:cNvSpPr txBox="1"/>
          <p:nvPr/>
        </p:nvSpPr>
        <p:spPr>
          <a:xfrm rot="16200000">
            <a:off x="3088155" y="184665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/>
              <a:t>2020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8F60F0C-FF81-4D30-B6A0-8CA97A54F811}"/>
              </a:ext>
            </a:extLst>
          </p:cNvPr>
          <p:cNvSpPr txBox="1"/>
          <p:nvPr/>
        </p:nvSpPr>
        <p:spPr>
          <a:xfrm rot="16200000">
            <a:off x="6027392" y="184665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359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for PowerPoint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3F30B6-D49B-41C3-8936-6547A34E1E69}"/>
              </a:ext>
            </a:extLst>
          </p:cNvPr>
          <p:cNvGrpSpPr/>
          <p:nvPr/>
        </p:nvGrpSpPr>
        <p:grpSpPr>
          <a:xfrm>
            <a:off x="512670" y="3344723"/>
            <a:ext cx="8196061" cy="182043"/>
            <a:chOff x="512670" y="3337977"/>
            <a:chExt cx="8196061" cy="18204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A0CEBF1-2564-45DD-BBE4-8C6A4B248B09}"/>
                </a:ext>
              </a:extLst>
            </p:cNvPr>
            <p:cNvCxnSpPr>
              <a:cxnSpLocks/>
            </p:cNvCxnSpPr>
            <p:nvPr/>
          </p:nvCxnSpPr>
          <p:spPr>
            <a:xfrm>
              <a:off x="512670" y="3429000"/>
              <a:ext cx="8118662" cy="0"/>
            </a:xfrm>
            <a:prstGeom prst="straightConnector1">
              <a:avLst/>
            </a:prstGeom>
            <a:ln w="19050">
              <a:solidFill>
                <a:schemeClr val="bg2">
                  <a:lumMod val="9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617A203-1192-4B1A-B1F2-B3253E61B3C4}"/>
                </a:ext>
              </a:extLst>
            </p:cNvPr>
            <p:cNvSpPr/>
            <p:nvPr/>
          </p:nvSpPr>
          <p:spPr>
            <a:xfrm rot="5400000">
              <a:off x="8483510" y="3294800"/>
              <a:ext cx="182043" cy="268398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6" name="Teardrop 5">
            <a:extLst>
              <a:ext uri="{FF2B5EF4-FFF2-40B4-BE49-F238E27FC236}">
                <a16:creationId xmlns:a16="http://schemas.microsoft.com/office/drawing/2014/main" id="{87103EB0-7999-4007-BD2B-456A8CCBA8B5}"/>
              </a:ext>
            </a:extLst>
          </p:cNvPr>
          <p:cNvSpPr/>
          <p:nvPr/>
        </p:nvSpPr>
        <p:spPr>
          <a:xfrm rot="18900000">
            <a:off x="628650" y="3286124"/>
            <a:ext cx="285750" cy="285750"/>
          </a:xfrm>
          <a:prstGeom prst="teardrop">
            <a:avLst>
              <a:gd name="adj" fmla="val 2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AD8EAA-EBF5-41A7-9DC9-5CA1E3F451A0}"/>
              </a:ext>
            </a:extLst>
          </p:cNvPr>
          <p:cNvCxnSpPr>
            <a:cxnSpLocks/>
          </p:cNvCxnSpPr>
          <p:nvPr/>
        </p:nvCxnSpPr>
        <p:spPr>
          <a:xfrm flipV="1">
            <a:off x="771525" y="1131300"/>
            <a:ext cx="0" cy="2440574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ardrop 79">
            <a:extLst>
              <a:ext uri="{FF2B5EF4-FFF2-40B4-BE49-F238E27FC236}">
                <a16:creationId xmlns:a16="http://schemas.microsoft.com/office/drawing/2014/main" id="{CAE73272-56E8-4A4E-AF96-FCFB77EF1185}"/>
              </a:ext>
            </a:extLst>
          </p:cNvPr>
          <p:cNvSpPr/>
          <p:nvPr/>
        </p:nvSpPr>
        <p:spPr>
          <a:xfrm rot="18900000">
            <a:off x="3559269" y="3286124"/>
            <a:ext cx="285750" cy="285750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B775501-EF40-4CBA-84C4-E2888DC2C83A}"/>
              </a:ext>
            </a:extLst>
          </p:cNvPr>
          <p:cNvCxnSpPr>
            <a:cxnSpLocks/>
          </p:cNvCxnSpPr>
          <p:nvPr/>
        </p:nvCxnSpPr>
        <p:spPr>
          <a:xfrm flipV="1">
            <a:off x="3702144" y="1131300"/>
            <a:ext cx="0" cy="244057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ardrop 83">
            <a:extLst>
              <a:ext uri="{FF2B5EF4-FFF2-40B4-BE49-F238E27FC236}">
                <a16:creationId xmlns:a16="http://schemas.microsoft.com/office/drawing/2014/main" id="{40D7A4B2-7564-41A9-AF4C-878613C47E17}"/>
              </a:ext>
            </a:extLst>
          </p:cNvPr>
          <p:cNvSpPr/>
          <p:nvPr/>
        </p:nvSpPr>
        <p:spPr>
          <a:xfrm rot="18900000">
            <a:off x="6489889" y="3286124"/>
            <a:ext cx="285750" cy="285750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165C08C-8619-4E76-BDDC-C79668C9B309}"/>
              </a:ext>
            </a:extLst>
          </p:cNvPr>
          <p:cNvCxnSpPr>
            <a:cxnSpLocks/>
          </p:cNvCxnSpPr>
          <p:nvPr/>
        </p:nvCxnSpPr>
        <p:spPr>
          <a:xfrm flipV="1">
            <a:off x="6632764" y="1131300"/>
            <a:ext cx="0" cy="244057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ardrop 92">
            <a:extLst>
              <a:ext uri="{FF2B5EF4-FFF2-40B4-BE49-F238E27FC236}">
                <a16:creationId xmlns:a16="http://schemas.microsoft.com/office/drawing/2014/main" id="{C11AC9DC-0D24-4CB5-AB04-720A7992EF42}"/>
              </a:ext>
            </a:extLst>
          </p:cNvPr>
          <p:cNvSpPr/>
          <p:nvPr/>
        </p:nvSpPr>
        <p:spPr>
          <a:xfrm rot="2700000" flipV="1">
            <a:off x="2093960" y="3297555"/>
            <a:ext cx="285750" cy="285704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F0203B2-31A5-4354-9F8F-1A558C355F3E}"/>
              </a:ext>
            </a:extLst>
          </p:cNvPr>
          <p:cNvCxnSpPr>
            <a:cxnSpLocks/>
          </p:cNvCxnSpPr>
          <p:nvPr/>
        </p:nvCxnSpPr>
        <p:spPr>
          <a:xfrm>
            <a:off x="2236835" y="3297554"/>
            <a:ext cx="0" cy="242303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ardrop 89">
            <a:extLst>
              <a:ext uri="{FF2B5EF4-FFF2-40B4-BE49-F238E27FC236}">
                <a16:creationId xmlns:a16="http://schemas.microsoft.com/office/drawing/2014/main" id="{FBA403EE-35F4-4850-AC50-E6898C83F050}"/>
              </a:ext>
            </a:extLst>
          </p:cNvPr>
          <p:cNvSpPr/>
          <p:nvPr/>
        </p:nvSpPr>
        <p:spPr>
          <a:xfrm rot="2700000" flipV="1">
            <a:off x="5024579" y="3297555"/>
            <a:ext cx="285750" cy="285704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D144BB8-5F06-4D3F-BBCA-69E1B819E69E}"/>
              </a:ext>
            </a:extLst>
          </p:cNvPr>
          <p:cNvCxnSpPr>
            <a:cxnSpLocks/>
          </p:cNvCxnSpPr>
          <p:nvPr/>
        </p:nvCxnSpPr>
        <p:spPr>
          <a:xfrm>
            <a:off x="5167454" y="3297554"/>
            <a:ext cx="0" cy="2423039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row: Pentagon 93">
            <a:extLst>
              <a:ext uri="{FF2B5EF4-FFF2-40B4-BE49-F238E27FC236}">
                <a16:creationId xmlns:a16="http://schemas.microsoft.com/office/drawing/2014/main" id="{509EEA27-C1F8-4DA3-912D-708170C63592}"/>
              </a:ext>
            </a:extLst>
          </p:cNvPr>
          <p:cNvSpPr/>
          <p:nvPr/>
        </p:nvSpPr>
        <p:spPr>
          <a:xfrm>
            <a:off x="2236834" y="5167070"/>
            <a:ext cx="1998568" cy="553523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91" name="Arrow: Pentagon 90">
            <a:extLst>
              <a:ext uri="{FF2B5EF4-FFF2-40B4-BE49-F238E27FC236}">
                <a16:creationId xmlns:a16="http://schemas.microsoft.com/office/drawing/2014/main" id="{A08B301A-52AD-4FF0-B616-63933A7FBA46}"/>
              </a:ext>
            </a:extLst>
          </p:cNvPr>
          <p:cNvSpPr/>
          <p:nvPr/>
        </p:nvSpPr>
        <p:spPr>
          <a:xfrm>
            <a:off x="5167453" y="5167070"/>
            <a:ext cx="1998568" cy="553523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7F9A863-26BD-4A15-BC6F-E3E3BF36A00B}"/>
              </a:ext>
            </a:extLst>
          </p:cNvPr>
          <p:cNvSpPr txBox="1"/>
          <p:nvPr/>
        </p:nvSpPr>
        <p:spPr>
          <a:xfrm>
            <a:off x="2403576" y="3898714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FB59A19-5E3E-44E7-B3DB-BA5439D7EA69}"/>
              </a:ext>
            </a:extLst>
          </p:cNvPr>
          <p:cNvSpPr txBox="1"/>
          <p:nvPr/>
        </p:nvSpPr>
        <p:spPr>
          <a:xfrm>
            <a:off x="5334195" y="3906943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E28A1E4-7B46-48CE-93F6-6403B14B4E7F}"/>
              </a:ext>
            </a:extLst>
          </p:cNvPr>
          <p:cNvSpPr txBox="1"/>
          <p:nvPr/>
        </p:nvSpPr>
        <p:spPr>
          <a:xfrm rot="16200000">
            <a:off x="1618537" y="442070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82FC027-4CC6-4540-B5C5-0691E866E611}"/>
              </a:ext>
            </a:extLst>
          </p:cNvPr>
          <p:cNvSpPr txBox="1"/>
          <p:nvPr/>
        </p:nvSpPr>
        <p:spPr>
          <a:xfrm rot="16200000">
            <a:off x="4557773" y="452609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CA4DAD17-777F-4545-8955-0D78C554B13D}"/>
              </a:ext>
            </a:extLst>
          </p:cNvPr>
          <p:cNvSpPr/>
          <p:nvPr/>
        </p:nvSpPr>
        <p:spPr>
          <a:xfrm>
            <a:off x="771524" y="1131300"/>
            <a:ext cx="1998568" cy="548267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>
                <a:solidFill>
                  <a:schemeClr val="tx2"/>
                </a:solidFill>
              </a:rPr>
              <a:t>Lorem Ipsum</a:t>
            </a:r>
          </a:p>
        </p:txBody>
      </p:sp>
      <p:sp>
        <p:nvSpPr>
          <p:cNvPr id="81" name="Arrow: Pentagon 80">
            <a:extLst>
              <a:ext uri="{FF2B5EF4-FFF2-40B4-BE49-F238E27FC236}">
                <a16:creationId xmlns:a16="http://schemas.microsoft.com/office/drawing/2014/main" id="{BAC12B28-12D8-4530-952C-75E49007EEE8}"/>
              </a:ext>
            </a:extLst>
          </p:cNvPr>
          <p:cNvSpPr/>
          <p:nvPr/>
        </p:nvSpPr>
        <p:spPr>
          <a:xfrm>
            <a:off x="3702143" y="1131300"/>
            <a:ext cx="1998568" cy="54826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85" name="Arrow: Pentagon 84">
            <a:extLst>
              <a:ext uri="{FF2B5EF4-FFF2-40B4-BE49-F238E27FC236}">
                <a16:creationId xmlns:a16="http://schemas.microsoft.com/office/drawing/2014/main" id="{F1301490-7258-4B72-9A60-2770C1CD1BD5}"/>
              </a:ext>
            </a:extLst>
          </p:cNvPr>
          <p:cNvSpPr/>
          <p:nvPr/>
        </p:nvSpPr>
        <p:spPr>
          <a:xfrm>
            <a:off x="6632763" y="1131300"/>
            <a:ext cx="1998568" cy="548267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/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9B0441D-77BF-4A72-BE16-78C8BAF2987C}"/>
              </a:ext>
            </a:extLst>
          </p:cNvPr>
          <p:cNvSpPr txBox="1"/>
          <p:nvPr/>
        </p:nvSpPr>
        <p:spPr>
          <a:xfrm>
            <a:off x="954406" y="1810296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DE3CA20-FBE8-444F-B4E4-192DD0B00F83}"/>
              </a:ext>
            </a:extLst>
          </p:cNvPr>
          <p:cNvSpPr txBox="1"/>
          <p:nvPr/>
        </p:nvSpPr>
        <p:spPr>
          <a:xfrm>
            <a:off x="3868885" y="1810296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2DDA87B-D665-482D-8D44-FA79C1055A2B}"/>
              </a:ext>
            </a:extLst>
          </p:cNvPr>
          <p:cNvSpPr txBox="1"/>
          <p:nvPr/>
        </p:nvSpPr>
        <p:spPr>
          <a:xfrm>
            <a:off x="6799505" y="1810296"/>
            <a:ext cx="183182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8FD879-2F27-4572-9306-D563614AD6F0}"/>
              </a:ext>
            </a:extLst>
          </p:cNvPr>
          <p:cNvSpPr txBox="1"/>
          <p:nvPr/>
        </p:nvSpPr>
        <p:spPr>
          <a:xfrm rot="16200000">
            <a:off x="148919" y="184665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B73C16D-4A9B-48F0-A5FD-33E00A1E2240}"/>
              </a:ext>
            </a:extLst>
          </p:cNvPr>
          <p:cNvSpPr txBox="1"/>
          <p:nvPr/>
        </p:nvSpPr>
        <p:spPr>
          <a:xfrm rot="16200000">
            <a:off x="3088155" y="184665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8F60F0C-FF81-4D30-B6A0-8CA97A54F811}"/>
              </a:ext>
            </a:extLst>
          </p:cNvPr>
          <p:cNvSpPr txBox="1"/>
          <p:nvPr/>
        </p:nvSpPr>
        <p:spPr>
          <a:xfrm rot="16200000">
            <a:off x="6027392" y="184665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56332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9938</TotalTime>
  <Words>444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Diagram for PowerPoint</vt:lpstr>
      <vt:lpstr>Timeline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Diagram for PowerPoint</dc:title>
  <dc:creator>PresentationGO.com</dc:creator>
  <dc:description>© Copyright PresentationGO.com</dc:description>
  <cp:lastModifiedBy>Christophe Barroche</cp:lastModifiedBy>
  <cp:revision>4</cp:revision>
  <dcterms:created xsi:type="dcterms:W3CDTF">2014-11-26T05:14:11Z</dcterms:created>
  <dcterms:modified xsi:type="dcterms:W3CDTF">2018-02-21T23:04:54Z</dcterms:modified>
  <cp:category>Charts &amp; Diagrams</cp:category>
</cp:coreProperties>
</file>