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7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59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Diagram w/ 6 Steps for PowerPoint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203EF6-B8F0-4C62-966C-1E98CE8C0F8D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1772228" y="3540295"/>
            <a:ext cx="8646390" cy="0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69B92F3-F44C-4FAF-A047-3ED477AB62ED}"/>
              </a:ext>
            </a:extLst>
          </p:cNvPr>
          <p:cNvGrpSpPr/>
          <p:nvPr/>
        </p:nvGrpSpPr>
        <p:grpSpPr>
          <a:xfrm>
            <a:off x="760847" y="1294008"/>
            <a:ext cx="1773381" cy="1878525"/>
            <a:chOff x="760847" y="1294008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3B92C88-8688-4571-99CC-3CBEE3F5D2D9}"/>
                </a:ext>
              </a:extLst>
            </p:cNvPr>
            <p:cNvSpPr/>
            <p:nvPr/>
          </p:nvSpPr>
          <p:spPr>
            <a:xfrm>
              <a:off x="1351973" y="2581406"/>
              <a:ext cx="591127" cy="59112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 anchorCtr="0"/>
            <a:lstStyle/>
            <a:p>
              <a:pPr algn="ctr"/>
              <a:r>
                <a:rPr lang="en-US" sz="2400" b="1"/>
                <a:t>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B7020D-F8B5-4750-BEFB-97ACC35638B8}"/>
                </a:ext>
              </a:extLst>
            </p:cNvPr>
            <p:cNvSpPr/>
            <p:nvPr/>
          </p:nvSpPr>
          <p:spPr>
            <a:xfrm>
              <a:off x="760847" y="1294008"/>
              <a:ext cx="1773381" cy="148705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1200"/>
                </a:spcAft>
              </a:pPr>
              <a:r>
                <a:rPr lang="en-US" sz="2000" b="1" cap="all">
                  <a:solidFill>
                    <a:schemeClr val="bg1"/>
                  </a:solidFill>
                </a:rPr>
                <a:t>Lorem Ipsum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017AB0E-8C30-4D7D-8895-79FCE24CB216}"/>
              </a:ext>
            </a:extLst>
          </p:cNvPr>
          <p:cNvGrpSpPr/>
          <p:nvPr/>
        </p:nvGrpSpPr>
        <p:grpSpPr>
          <a:xfrm>
            <a:off x="4320079" y="1294008"/>
            <a:ext cx="1773381" cy="1878525"/>
            <a:chOff x="4320079" y="1294008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A095F73-E5B0-4AD4-9EA2-36D0FFF439D8}"/>
                </a:ext>
              </a:extLst>
            </p:cNvPr>
            <p:cNvSpPr/>
            <p:nvPr/>
          </p:nvSpPr>
          <p:spPr>
            <a:xfrm>
              <a:off x="4911205" y="2581406"/>
              <a:ext cx="591127" cy="59112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 anchorCtr="0"/>
            <a:lstStyle/>
            <a:p>
              <a:pPr algn="ctr"/>
              <a:r>
                <a:rPr lang="en-US" sz="2400" b="1"/>
                <a:t>3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343FE7A-EEE7-4813-8F7F-DBA4EBA29475}"/>
                </a:ext>
              </a:extLst>
            </p:cNvPr>
            <p:cNvSpPr/>
            <p:nvPr/>
          </p:nvSpPr>
          <p:spPr>
            <a:xfrm>
              <a:off x="4320079" y="1294008"/>
              <a:ext cx="1773381" cy="14870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ctr"/>
              <a:r>
                <a:rPr lang="en-US" sz="12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5FBF251-D291-4C82-8C00-E17B5E64B45B}"/>
              </a:ext>
            </a:extLst>
          </p:cNvPr>
          <p:cNvGrpSpPr/>
          <p:nvPr/>
        </p:nvGrpSpPr>
        <p:grpSpPr>
          <a:xfrm>
            <a:off x="7879311" y="1294008"/>
            <a:ext cx="1773381" cy="1878525"/>
            <a:chOff x="7879311" y="1294008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8618E11-1756-49A5-BECA-678E166BC87C}"/>
                </a:ext>
              </a:extLst>
            </p:cNvPr>
            <p:cNvSpPr/>
            <p:nvPr/>
          </p:nvSpPr>
          <p:spPr>
            <a:xfrm>
              <a:off x="8470438" y="2581406"/>
              <a:ext cx="591127" cy="59112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 anchorCtr="0"/>
            <a:lstStyle/>
            <a:p>
              <a:pPr algn="ctr"/>
              <a:r>
                <a:rPr lang="en-US" sz="2400" b="1"/>
                <a:t>5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412AC78-2AA6-4180-8AFF-6698EDD62B7A}"/>
                </a:ext>
              </a:extLst>
            </p:cNvPr>
            <p:cNvSpPr/>
            <p:nvPr/>
          </p:nvSpPr>
          <p:spPr>
            <a:xfrm>
              <a:off x="7879311" y="1294008"/>
              <a:ext cx="1773381" cy="148705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ctr"/>
              <a:r>
                <a:rPr lang="en-US" sz="12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839BA52-AA7C-42A6-8BFA-CAC83C78C323}"/>
              </a:ext>
            </a:extLst>
          </p:cNvPr>
          <p:cNvGrpSpPr/>
          <p:nvPr/>
        </p:nvGrpSpPr>
        <p:grpSpPr>
          <a:xfrm>
            <a:off x="2540463" y="3908057"/>
            <a:ext cx="1773381" cy="1878525"/>
            <a:chOff x="2540463" y="3908057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C10D63E-BF86-4C3B-91A5-A5A2D5147275}"/>
                </a:ext>
              </a:extLst>
            </p:cNvPr>
            <p:cNvSpPr/>
            <p:nvPr/>
          </p:nvSpPr>
          <p:spPr>
            <a:xfrm>
              <a:off x="3137896" y="3908057"/>
              <a:ext cx="591127" cy="59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pPr algn="ctr"/>
              <a:r>
                <a:rPr lang="en-US" sz="2400" b="1"/>
                <a:t>2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617A00F-ECCF-4CDB-A9ED-FD2BEC67A6A6}"/>
                </a:ext>
              </a:extLst>
            </p:cNvPr>
            <p:cNvSpPr/>
            <p:nvPr/>
          </p:nvSpPr>
          <p:spPr>
            <a:xfrm>
              <a:off x="2540463" y="4299528"/>
              <a:ext cx="1773381" cy="148705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ctr"/>
              <a:r>
                <a:rPr lang="en-US" sz="12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C2F2F74-6537-4236-A0E6-2ECEDE0EFBA7}"/>
              </a:ext>
            </a:extLst>
          </p:cNvPr>
          <p:cNvGrpSpPr/>
          <p:nvPr/>
        </p:nvGrpSpPr>
        <p:grpSpPr>
          <a:xfrm>
            <a:off x="6099695" y="3908057"/>
            <a:ext cx="1773381" cy="1878525"/>
            <a:chOff x="6099695" y="3908057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F8218C5-3295-4C67-A60D-DC5616EECD6D}"/>
                </a:ext>
              </a:extLst>
            </p:cNvPr>
            <p:cNvSpPr/>
            <p:nvPr/>
          </p:nvSpPr>
          <p:spPr>
            <a:xfrm>
              <a:off x="6697129" y="3908057"/>
              <a:ext cx="591127" cy="59112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pPr algn="ctr"/>
              <a:r>
                <a:rPr lang="en-US" sz="2400" b="1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7365BC3-1AF2-4DEB-A30F-5A05729A945A}"/>
                </a:ext>
              </a:extLst>
            </p:cNvPr>
            <p:cNvSpPr/>
            <p:nvPr/>
          </p:nvSpPr>
          <p:spPr>
            <a:xfrm>
              <a:off x="6099695" y="4299528"/>
              <a:ext cx="1773381" cy="14870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  <a:p>
              <a:pPr lvl="0" algn="ctr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3A5056D-B278-46AB-8C0A-725A4CBD144E}"/>
              </a:ext>
            </a:extLst>
          </p:cNvPr>
          <p:cNvGrpSpPr/>
          <p:nvPr/>
        </p:nvGrpSpPr>
        <p:grpSpPr>
          <a:xfrm>
            <a:off x="9658926" y="3908057"/>
            <a:ext cx="1773381" cy="1878525"/>
            <a:chOff x="9658926" y="3908057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CB9885F-9C1A-4BAB-B092-D5F750AD60F9}"/>
                </a:ext>
              </a:extLst>
            </p:cNvPr>
            <p:cNvSpPr/>
            <p:nvPr/>
          </p:nvSpPr>
          <p:spPr>
            <a:xfrm>
              <a:off x="10256362" y="3908057"/>
              <a:ext cx="591127" cy="59112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pPr algn="ctr"/>
              <a:r>
                <a:rPr lang="en-US" sz="2400" b="1"/>
                <a:t>6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6FC7F02-3D99-45E5-85A8-4D1AFD2EB228}"/>
                </a:ext>
              </a:extLst>
            </p:cNvPr>
            <p:cNvSpPr/>
            <p:nvPr/>
          </p:nvSpPr>
          <p:spPr>
            <a:xfrm>
              <a:off x="9658926" y="4299528"/>
              <a:ext cx="1773381" cy="148705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ctr"/>
              <a:r>
                <a:rPr lang="en-US" sz="12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657C7AD-2613-4442-96F7-54886D7652EC}"/>
              </a:ext>
            </a:extLst>
          </p:cNvPr>
          <p:cNvSpPr/>
          <p:nvPr/>
        </p:nvSpPr>
        <p:spPr>
          <a:xfrm>
            <a:off x="1522846" y="3415604"/>
            <a:ext cx="249382" cy="249382"/>
          </a:xfrm>
          <a:prstGeom prst="ellipse">
            <a:avLst/>
          </a:prstGeom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04D4C90-56AA-4DD7-B37B-B4894F56657E}"/>
              </a:ext>
            </a:extLst>
          </p:cNvPr>
          <p:cNvSpPr/>
          <p:nvPr/>
        </p:nvSpPr>
        <p:spPr>
          <a:xfrm>
            <a:off x="3302462" y="3415604"/>
            <a:ext cx="249382" cy="249382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0AA6AFB-DFA7-4B9B-95B8-087DEC7F1A21}"/>
              </a:ext>
            </a:extLst>
          </p:cNvPr>
          <p:cNvSpPr/>
          <p:nvPr/>
        </p:nvSpPr>
        <p:spPr>
          <a:xfrm>
            <a:off x="5082078" y="3415604"/>
            <a:ext cx="249382" cy="249382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0DE33CA-AA21-49B5-A6C0-167814D5E2F2}"/>
              </a:ext>
            </a:extLst>
          </p:cNvPr>
          <p:cNvSpPr/>
          <p:nvPr/>
        </p:nvSpPr>
        <p:spPr>
          <a:xfrm>
            <a:off x="6861694" y="3415604"/>
            <a:ext cx="249382" cy="249382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E6712A9-DC40-439F-B613-12E1B43AB223}"/>
              </a:ext>
            </a:extLst>
          </p:cNvPr>
          <p:cNvSpPr/>
          <p:nvPr/>
        </p:nvSpPr>
        <p:spPr>
          <a:xfrm>
            <a:off x="8641310" y="3415604"/>
            <a:ext cx="249382" cy="249382"/>
          </a:xfrm>
          <a:prstGeom prst="ellipse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C3C7C09-7B91-4BEE-B041-14A927C4D2A0}"/>
              </a:ext>
            </a:extLst>
          </p:cNvPr>
          <p:cNvSpPr/>
          <p:nvPr/>
        </p:nvSpPr>
        <p:spPr>
          <a:xfrm>
            <a:off x="10420925" y="3415604"/>
            <a:ext cx="249382" cy="249382"/>
          </a:xfrm>
          <a:prstGeom prst="ellipse">
            <a:avLst/>
          </a:prstGeom>
          <a:solidFill>
            <a:schemeClr val="accent6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Graphic 25" descr="Handshake">
            <a:extLst>
              <a:ext uri="{FF2B5EF4-FFF2-40B4-BE49-F238E27FC236}">
                <a16:creationId xmlns:a16="http://schemas.microsoft.com/office/drawing/2014/main" id="{FC9A21CC-BC0E-4FEC-83E6-09E166B28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41383" y="1373620"/>
            <a:ext cx="1408465" cy="1408465"/>
          </a:xfrm>
          <a:prstGeom prst="rect">
            <a:avLst/>
          </a:prstGeom>
        </p:spPr>
      </p:pic>
      <p:pic>
        <p:nvPicPr>
          <p:cNvPr id="28" name="Graphic 27" descr="Meeting">
            <a:extLst>
              <a:ext uri="{FF2B5EF4-FFF2-40B4-BE49-F238E27FC236}">
                <a16:creationId xmlns:a16="http://schemas.microsoft.com/office/drawing/2014/main" id="{1A4C2D8E-CDD0-49AD-BD46-6C3D6DCCD7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2920" y="1372597"/>
            <a:ext cx="1408465" cy="1408465"/>
          </a:xfrm>
          <a:prstGeom prst="rect">
            <a:avLst/>
          </a:prstGeom>
        </p:spPr>
      </p:pic>
      <p:pic>
        <p:nvPicPr>
          <p:cNvPr id="30" name="Graphic 29" descr="Bar chart">
            <a:extLst>
              <a:ext uri="{FF2B5EF4-FFF2-40B4-BE49-F238E27FC236}">
                <a16:creationId xmlns:a16="http://schemas.microsoft.com/office/drawing/2014/main" id="{AA9BE364-638A-46D6-90FB-7A2CFC60D3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3303" y="4336820"/>
            <a:ext cx="1408465" cy="1408465"/>
          </a:xfrm>
          <a:prstGeom prst="rect">
            <a:avLst/>
          </a:prstGeom>
        </p:spPr>
      </p:pic>
      <p:pic>
        <p:nvPicPr>
          <p:cNvPr id="32" name="Graphic 31" descr="Hourglass">
            <a:extLst>
              <a:ext uri="{FF2B5EF4-FFF2-40B4-BE49-F238E27FC236}">
                <a16:creationId xmlns:a16="http://schemas.microsoft.com/office/drawing/2014/main" id="{274CCD98-6BAC-4A2E-9447-580010343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9745" y="4338822"/>
            <a:ext cx="1408465" cy="1408465"/>
          </a:xfrm>
          <a:prstGeom prst="rect">
            <a:avLst/>
          </a:prstGeom>
        </p:spPr>
      </p:pic>
      <p:pic>
        <p:nvPicPr>
          <p:cNvPr id="41" name="Graphic 40" descr="Puzzle">
            <a:extLst>
              <a:ext uri="{FF2B5EF4-FFF2-40B4-BE49-F238E27FC236}">
                <a16:creationId xmlns:a16="http://schemas.microsoft.com/office/drawing/2014/main" id="{4BC0EE17-1D08-4E9E-B4C1-96C3EF9FC20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2152" y="1372597"/>
            <a:ext cx="1408465" cy="1408465"/>
          </a:xfrm>
          <a:prstGeom prst="rect">
            <a:avLst/>
          </a:prstGeom>
        </p:spPr>
      </p:pic>
      <p:pic>
        <p:nvPicPr>
          <p:cNvPr id="86" name="Graphic 85" descr="Box trolley">
            <a:extLst>
              <a:ext uri="{FF2B5EF4-FFF2-40B4-BE49-F238E27FC236}">
                <a16:creationId xmlns:a16="http://schemas.microsoft.com/office/drawing/2014/main" id="{EE4B635C-F929-457C-857E-D4888F770E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061768" y="4338822"/>
            <a:ext cx="1408465" cy="140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4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Diagram w/ 6 Steps for PowerPoint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203EF6-B8F0-4C62-966C-1E98CE8C0F8D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1772228" y="3540295"/>
            <a:ext cx="8646390" cy="0"/>
          </a:xfrm>
          <a:prstGeom prst="line">
            <a:avLst/>
          </a:prstGeom>
          <a:ln w="285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69B92F3-F44C-4FAF-A047-3ED477AB62ED}"/>
              </a:ext>
            </a:extLst>
          </p:cNvPr>
          <p:cNvGrpSpPr/>
          <p:nvPr/>
        </p:nvGrpSpPr>
        <p:grpSpPr>
          <a:xfrm>
            <a:off x="760847" y="1294008"/>
            <a:ext cx="1773381" cy="1878525"/>
            <a:chOff x="760847" y="1294008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3B92C88-8688-4571-99CC-3CBEE3F5D2D9}"/>
                </a:ext>
              </a:extLst>
            </p:cNvPr>
            <p:cNvSpPr/>
            <p:nvPr/>
          </p:nvSpPr>
          <p:spPr>
            <a:xfrm>
              <a:off x="1351973" y="2581406"/>
              <a:ext cx="591127" cy="59112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 anchorCtr="0"/>
            <a:lstStyle/>
            <a:p>
              <a:pPr algn="ctr"/>
              <a:r>
                <a:rPr lang="en-US" sz="2400" b="1"/>
                <a:t>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B7020D-F8B5-4750-BEFB-97ACC35638B8}"/>
                </a:ext>
              </a:extLst>
            </p:cNvPr>
            <p:cNvSpPr/>
            <p:nvPr/>
          </p:nvSpPr>
          <p:spPr>
            <a:xfrm>
              <a:off x="760847" y="1294008"/>
              <a:ext cx="1773381" cy="148705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1200"/>
                </a:spcAft>
              </a:pPr>
              <a:r>
                <a:rPr lang="en-US" sz="2000" b="1" cap="all">
                  <a:solidFill>
                    <a:schemeClr val="bg1"/>
                  </a:solidFill>
                </a:rPr>
                <a:t>Lorem Ipsum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017AB0E-8C30-4D7D-8895-79FCE24CB216}"/>
              </a:ext>
            </a:extLst>
          </p:cNvPr>
          <p:cNvGrpSpPr/>
          <p:nvPr/>
        </p:nvGrpSpPr>
        <p:grpSpPr>
          <a:xfrm>
            <a:off x="4320079" y="1294008"/>
            <a:ext cx="1773381" cy="1878525"/>
            <a:chOff x="4320079" y="1294008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A095F73-E5B0-4AD4-9EA2-36D0FFF439D8}"/>
                </a:ext>
              </a:extLst>
            </p:cNvPr>
            <p:cNvSpPr/>
            <p:nvPr/>
          </p:nvSpPr>
          <p:spPr>
            <a:xfrm>
              <a:off x="4911205" y="2581406"/>
              <a:ext cx="591127" cy="59112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 anchorCtr="0"/>
            <a:lstStyle/>
            <a:p>
              <a:pPr algn="ctr"/>
              <a:r>
                <a:rPr lang="en-US" sz="2400" b="1"/>
                <a:t>3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343FE7A-EEE7-4813-8F7F-DBA4EBA29475}"/>
                </a:ext>
              </a:extLst>
            </p:cNvPr>
            <p:cNvSpPr/>
            <p:nvPr/>
          </p:nvSpPr>
          <p:spPr>
            <a:xfrm>
              <a:off x="4320079" y="1294008"/>
              <a:ext cx="1773381" cy="14870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ctr"/>
              <a:r>
                <a:rPr lang="en-US" sz="12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5FBF251-D291-4C82-8C00-E17B5E64B45B}"/>
              </a:ext>
            </a:extLst>
          </p:cNvPr>
          <p:cNvGrpSpPr/>
          <p:nvPr/>
        </p:nvGrpSpPr>
        <p:grpSpPr>
          <a:xfrm>
            <a:off x="7879311" y="1294008"/>
            <a:ext cx="1773381" cy="1878525"/>
            <a:chOff x="7879311" y="1294008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8618E11-1756-49A5-BECA-678E166BC87C}"/>
                </a:ext>
              </a:extLst>
            </p:cNvPr>
            <p:cNvSpPr/>
            <p:nvPr/>
          </p:nvSpPr>
          <p:spPr>
            <a:xfrm>
              <a:off x="8470438" y="2581406"/>
              <a:ext cx="591127" cy="59112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 anchorCtr="0"/>
            <a:lstStyle/>
            <a:p>
              <a:pPr algn="ctr"/>
              <a:r>
                <a:rPr lang="en-US" sz="2400" b="1"/>
                <a:t>5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412AC78-2AA6-4180-8AFF-6698EDD62B7A}"/>
                </a:ext>
              </a:extLst>
            </p:cNvPr>
            <p:cNvSpPr/>
            <p:nvPr/>
          </p:nvSpPr>
          <p:spPr>
            <a:xfrm>
              <a:off x="7879311" y="1294008"/>
              <a:ext cx="1773381" cy="148705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ctr"/>
              <a:r>
                <a:rPr lang="en-US" sz="12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839BA52-AA7C-42A6-8BFA-CAC83C78C323}"/>
              </a:ext>
            </a:extLst>
          </p:cNvPr>
          <p:cNvGrpSpPr/>
          <p:nvPr/>
        </p:nvGrpSpPr>
        <p:grpSpPr>
          <a:xfrm>
            <a:off x="2540463" y="3908057"/>
            <a:ext cx="1773381" cy="1878525"/>
            <a:chOff x="2540463" y="3908057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C10D63E-BF86-4C3B-91A5-A5A2D5147275}"/>
                </a:ext>
              </a:extLst>
            </p:cNvPr>
            <p:cNvSpPr/>
            <p:nvPr/>
          </p:nvSpPr>
          <p:spPr>
            <a:xfrm>
              <a:off x="3137896" y="3908057"/>
              <a:ext cx="591127" cy="59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pPr algn="ctr"/>
              <a:r>
                <a:rPr lang="en-US" sz="2400" b="1"/>
                <a:t>2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617A00F-ECCF-4CDB-A9ED-FD2BEC67A6A6}"/>
                </a:ext>
              </a:extLst>
            </p:cNvPr>
            <p:cNvSpPr/>
            <p:nvPr/>
          </p:nvSpPr>
          <p:spPr>
            <a:xfrm>
              <a:off x="2540463" y="4299528"/>
              <a:ext cx="1773381" cy="148705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ctr"/>
              <a:r>
                <a:rPr lang="en-US" sz="12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C2F2F74-6537-4236-A0E6-2ECEDE0EFBA7}"/>
              </a:ext>
            </a:extLst>
          </p:cNvPr>
          <p:cNvGrpSpPr/>
          <p:nvPr/>
        </p:nvGrpSpPr>
        <p:grpSpPr>
          <a:xfrm>
            <a:off x="6099695" y="3908057"/>
            <a:ext cx="1773381" cy="1878525"/>
            <a:chOff x="6099695" y="3908057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F8218C5-3295-4C67-A60D-DC5616EECD6D}"/>
                </a:ext>
              </a:extLst>
            </p:cNvPr>
            <p:cNvSpPr/>
            <p:nvPr/>
          </p:nvSpPr>
          <p:spPr>
            <a:xfrm>
              <a:off x="6697129" y="3908057"/>
              <a:ext cx="591127" cy="59112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pPr algn="ctr"/>
              <a:r>
                <a:rPr lang="en-US" sz="2400" b="1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7365BC3-1AF2-4DEB-A30F-5A05729A945A}"/>
                </a:ext>
              </a:extLst>
            </p:cNvPr>
            <p:cNvSpPr/>
            <p:nvPr/>
          </p:nvSpPr>
          <p:spPr>
            <a:xfrm>
              <a:off x="6099695" y="4299528"/>
              <a:ext cx="1773381" cy="14870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  <a:p>
              <a:pPr lvl="0" algn="ctr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3A5056D-B278-46AB-8C0A-725A4CBD144E}"/>
              </a:ext>
            </a:extLst>
          </p:cNvPr>
          <p:cNvGrpSpPr/>
          <p:nvPr/>
        </p:nvGrpSpPr>
        <p:grpSpPr>
          <a:xfrm>
            <a:off x="9658926" y="3908057"/>
            <a:ext cx="1773381" cy="1878525"/>
            <a:chOff x="9658926" y="3908057"/>
            <a:chExt cx="1773381" cy="1878525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CB9885F-9C1A-4BAB-B092-D5F750AD60F9}"/>
                </a:ext>
              </a:extLst>
            </p:cNvPr>
            <p:cNvSpPr/>
            <p:nvPr/>
          </p:nvSpPr>
          <p:spPr>
            <a:xfrm>
              <a:off x="10256362" y="3908057"/>
              <a:ext cx="591127" cy="59112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pPr algn="ctr"/>
              <a:r>
                <a:rPr lang="en-US" sz="2400" b="1"/>
                <a:t>6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6FC7F02-3D99-45E5-85A8-4D1AFD2EB228}"/>
                </a:ext>
              </a:extLst>
            </p:cNvPr>
            <p:cNvSpPr/>
            <p:nvPr/>
          </p:nvSpPr>
          <p:spPr>
            <a:xfrm>
              <a:off x="9658926" y="4299528"/>
              <a:ext cx="1773381" cy="148705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ctr"/>
              <a:r>
                <a:rPr lang="en-US" sz="12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657C7AD-2613-4442-96F7-54886D7652EC}"/>
              </a:ext>
            </a:extLst>
          </p:cNvPr>
          <p:cNvSpPr/>
          <p:nvPr/>
        </p:nvSpPr>
        <p:spPr>
          <a:xfrm>
            <a:off x="1522846" y="3415604"/>
            <a:ext cx="249382" cy="249382"/>
          </a:xfrm>
          <a:prstGeom prst="ellipse">
            <a:avLst/>
          </a:prstGeom>
          <a:ln w="38100">
            <a:solidFill>
              <a:schemeClr val="bg1">
                <a:alpha val="4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04D4C90-56AA-4DD7-B37B-B4894F56657E}"/>
              </a:ext>
            </a:extLst>
          </p:cNvPr>
          <p:cNvSpPr/>
          <p:nvPr/>
        </p:nvSpPr>
        <p:spPr>
          <a:xfrm>
            <a:off x="3302462" y="3415604"/>
            <a:ext cx="249382" cy="24938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alpha val="4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0AA6AFB-DFA7-4B9B-95B8-087DEC7F1A21}"/>
              </a:ext>
            </a:extLst>
          </p:cNvPr>
          <p:cNvSpPr/>
          <p:nvPr/>
        </p:nvSpPr>
        <p:spPr>
          <a:xfrm>
            <a:off x="5082078" y="3415604"/>
            <a:ext cx="249382" cy="24938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>
                <a:alpha val="4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0DE33CA-AA21-49B5-A6C0-167814D5E2F2}"/>
              </a:ext>
            </a:extLst>
          </p:cNvPr>
          <p:cNvSpPr/>
          <p:nvPr/>
        </p:nvSpPr>
        <p:spPr>
          <a:xfrm>
            <a:off x="6861694" y="3415604"/>
            <a:ext cx="249382" cy="249382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>
                <a:alpha val="4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E6712A9-DC40-439F-B613-12E1B43AB223}"/>
              </a:ext>
            </a:extLst>
          </p:cNvPr>
          <p:cNvSpPr/>
          <p:nvPr/>
        </p:nvSpPr>
        <p:spPr>
          <a:xfrm>
            <a:off x="8641310" y="3415604"/>
            <a:ext cx="249382" cy="249382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>
                <a:alpha val="4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C3C7C09-7B91-4BEE-B041-14A927C4D2A0}"/>
              </a:ext>
            </a:extLst>
          </p:cNvPr>
          <p:cNvSpPr/>
          <p:nvPr/>
        </p:nvSpPr>
        <p:spPr>
          <a:xfrm>
            <a:off x="10420925" y="3415604"/>
            <a:ext cx="249382" cy="249382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>
                <a:alpha val="4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Graphic 25" descr="Handshake">
            <a:extLst>
              <a:ext uri="{FF2B5EF4-FFF2-40B4-BE49-F238E27FC236}">
                <a16:creationId xmlns:a16="http://schemas.microsoft.com/office/drawing/2014/main" id="{FC9A21CC-BC0E-4FEC-83E6-09E166B28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41383" y="1373620"/>
            <a:ext cx="1408465" cy="1408465"/>
          </a:xfrm>
          <a:prstGeom prst="rect">
            <a:avLst/>
          </a:prstGeom>
        </p:spPr>
      </p:pic>
      <p:pic>
        <p:nvPicPr>
          <p:cNvPr id="28" name="Graphic 27" descr="Meeting">
            <a:extLst>
              <a:ext uri="{FF2B5EF4-FFF2-40B4-BE49-F238E27FC236}">
                <a16:creationId xmlns:a16="http://schemas.microsoft.com/office/drawing/2014/main" id="{1A4C2D8E-CDD0-49AD-BD46-6C3D6DCCD7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2920" y="1372597"/>
            <a:ext cx="1408465" cy="1408465"/>
          </a:xfrm>
          <a:prstGeom prst="rect">
            <a:avLst/>
          </a:prstGeom>
        </p:spPr>
      </p:pic>
      <p:pic>
        <p:nvPicPr>
          <p:cNvPr id="30" name="Graphic 29" descr="Bar chart">
            <a:extLst>
              <a:ext uri="{FF2B5EF4-FFF2-40B4-BE49-F238E27FC236}">
                <a16:creationId xmlns:a16="http://schemas.microsoft.com/office/drawing/2014/main" id="{AA9BE364-638A-46D6-90FB-7A2CFC60D3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3303" y="4336820"/>
            <a:ext cx="1408465" cy="1408465"/>
          </a:xfrm>
          <a:prstGeom prst="rect">
            <a:avLst/>
          </a:prstGeom>
        </p:spPr>
      </p:pic>
      <p:pic>
        <p:nvPicPr>
          <p:cNvPr id="32" name="Graphic 31" descr="Hourglass">
            <a:extLst>
              <a:ext uri="{FF2B5EF4-FFF2-40B4-BE49-F238E27FC236}">
                <a16:creationId xmlns:a16="http://schemas.microsoft.com/office/drawing/2014/main" id="{274CCD98-6BAC-4A2E-9447-580010343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9745" y="4338822"/>
            <a:ext cx="1408465" cy="1408465"/>
          </a:xfrm>
          <a:prstGeom prst="rect">
            <a:avLst/>
          </a:prstGeom>
        </p:spPr>
      </p:pic>
      <p:pic>
        <p:nvPicPr>
          <p:cNvPr id="41" name="Graphic 40" descr="Puzzle">
            <a:extLst>
              <a:ext uri="{FF2B5EF4-FFF2-40B4-BE49-F238E27FC236}">
                <a16:creationId xmlns:a16="http://schemas.microsoft.com/office/drawing/2014/main" id="{4BC0EE17-1D08-4E9E-B4C1-96C3EF9FC20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2152" y="1372597"/>
            <a:ext cx="1408465" cy="1408465"/>
          </a:xfrm>
          <a:prstGeom prst="rect">
            <a:avLst/>
          </a:prstGeom>
        </p:spPr>
      </p:pic>
      <p:pic>
        <p:nvPicPr>
          <p:cNvPr id="86" name="Graphic 85" descr="Box trolley">
            <a:extLst>
              <a:ext uri="{FF2B5EF4-FFF2-40B4-BE49-F238E27FC236}">
                <a16:creationId xmlns:a16="http://schemas.microsoft.com/office/drawing/2014/main" id="{EE4B635C-F929-457C-857E-D4888F770E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061768" y="4338822"/>
            <a:ext cx="1408465" cy="140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2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7971</TotalTime>
  <Words>328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Diagram w/ 6 Steps for PowerPoint</vt:lpstr>
      <vt:lpstr>Timeline Diagram w/ 6 Steps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Diagram with 6 Steps for PowerPoint</dc:title>
  <dc:creator>PresentationGo.com</dc:creator>
  <dc:description>© Copyright PresentationGo.com</dc:description>
  <dcterms:created xsi:type="dcterms:W3CDTF">2014-11-26T05:14:11Z</dcterms:created>
  <dcterms:modified xsi:type="dcterms:W3CDTF">2017-09-13T23:47:34Z</dcterms:modified>
  <cp:category>Charts &amp; Diagrams</cp:category>
</cp:coreProperties>
</file>