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5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8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Timeline Diagram w/ 6 Steps for PowerPoint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203EF6-B8F0-4C62-966C-1E98CE8C0F8D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1329171" y="3720701"/>
            <a:ext cx="6484793" cy="0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330ACFAA-4411-45E1-BFC4-1CA40AAAA938}"/>
              </a:ext>
            </a:extLst>
          </p:cNvPr>
          <p:cNvGrpSpPr/>
          <p:nvPr/>
        </p:nvGrpSpPr>
        <p:grpSpPr>
          <a:xfrm>
            <a:off x="570636" y="1651010"/>
            <a:ext cx="1330036" cy="1793870"/>
            <a:chOff x="570636" y="1442780"/>
            <a:chExt cx="1330036" cy="1793870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B92C88-8688-4571-99CC-3CBEE3F5D2D9}"/>
                </a:ext>
              </a:extLst>
            </p:cNvPr>
            <p:cNvSpPr/>
            <p:nvPr/>
          </p:nvSpPr>
          <p:spPr>
            <a:xfrm>
              <a:off x="1013981" y="2793305"/>
              <a:ext cx="443345" cy="44334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B7020D-F8B5-4750-BEFB-97ACC35638B8}"/>
                </a:ext>
              </a:extLst>
            </p:cNvPr>
            <p:cNvSpPr/>
            <p:nvPr/>
          </p:nvSpPr>
          <p:spPr>
            <a:xfrm>
              <a:off x="570636" y="1442780"/>
              <a:ext cx="1330036" cy="15002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9BF83FB-C74F-43AE-975C-8B45550EBF0A}"/>
              </a:ext>
            </a:extLst>
          </p:cNvPr>
          <p:cNvGrpSpPr/>
          <p:nvPr/>
        </p:nvGrpSpPr>
        <p:grpSpPr>
          <a:xfrm>
            <a:off x="3240060" y="1651010"/>
            <a:ext cx="1330036" cy="1793870"/>
            <a:chOff x="3240060" y="1442780"/>
            <a:chExt cx="1330036" cy="1793870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A095F73-E5B0-4AD4-9EA2-36D0FFF439D8}"/>
                </a:ext>
              </a:extLst>
            </p:cNvPr>
            <p:cNvSpPr/>
            <p:nvPr/>
          </p:nvSpPr>
          <p:spPr>
            <a:xfrm>
              <a:off x="3683405" y="2793305"/>
              <a:ext cx="443345" cy="44334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343FE7A-EEE7-4813-8F7F-DBA4EBA29475}"/>
                </a:ext>
              </a:extLst>
            </p:cNvPr>
            <p:cNvSpPr/>
            <p:nvPr/>
          </p:nvSpPr>
          <p:spPr>
            <a:xfrm>
              <a:off x="3240060" y="1442780"/>
              <a:ext cx="1330036" cy="15002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698B194-4EDC-474A-AA08-CCC69A33B1EE}"/>
              </a:ext>
            </a:extLst>
          </p:cNvPr>
          <p:cNvGrpSpPr/>
          <p:nvPr/>
        </p:nvGrpSpPr>
        <p:grpSpPr>
          <a:xfrm>
            <a:off x="5909484" y="1651010"/>
            <a:ext cx="1330036" cy="1793870"/>
            <a:chOff x="5909484" y="1442780"/>
            <a:chExt cx="1330036" cy="1793870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8618E11-1756-49A5-BECA-678E166BC87C}"/>
                </a:ext>
              </a:extLst>
            </p:cNvPr>
            <p:cNvSpPr/>
            <p:nvPr/>
          </p:nvSpPr>
          <p:spPr>
            <a:xfrm>
              <a:off x="6352829" y="2793305"/>
              <a:ext cx="443345" cy="44334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412AC78-2AA6-4180-8AFF-6698EDD62B7A}"/>
                </a:ext>
              </a:extLst>
            </p:cNvPr>
            <p:cNvSpPr/>
            <p:nvPr/>
          </p:nvSpPr>
          <p:spPr>
            <a:xfrm>
              <a:off x="5909484" y="1442780"/>
              <a:ext cx="1330036" cy="15002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7F9D64B-9DD2-4D60-8C97-3DC5EBFFE793}"/>
              </a:ext>
            </a:extLst>
          </p:cNvPr>
          <p:cNvGrpSpPr/>
          <p:nvPr/>
        </p:nvGrpSpPr>
        <p:grpSpPr>
          <a:xfrm>
            <a:off x="1905348" y="3996523"/>
            <a:ext cx="1330036" cy="1848083"/>
            <a:chOff x="1905348" y="3788293"/>
            <a:chExt cx="1330036" cy="1848083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FC10D63E-BF86-4C3B-91A5-A5A2D5147275}"/>
                </a:ext>
              </a:extLst>
            </p:cNvPr>
            <p:cNvSpPr/>
            <p:nvPr/>
          </p:nvSpPr>
          <p:spPr>
            <a:xfrm>
              <a:off x="2353423" y="3788293"/>
              <a:ext cx="443345" cy="44334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617A00F-ECCF-4CDB-A9ED-FD2BEC67A6A6}"/>
                </a:ext>
              </a:extLst>
            </p:cNvPr>
            <p:cNvSpPr/>
            <p:nvPr/>
          </p:nvSpPr>
          <p:spPr>
            <a:xfrm>
              <a:off x="1905348" y="4081896"/>
              <a:ext cx="1330036" cy="15544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C70D273-6482-42C3-9630-1E15E73D5D1E}"/>
              </a:ext>
            </a:extLst>
          </p:cNvPr>
          <p:cNvGrpSpPr/>
          <p:nvPr/>
        </p:nvGrpSpPr>
        <p:grpSpPr>
          <a:xfrm>
            <a:off x="4574772" y="3996523"/>
            <a:ext cx="1330036" cy="1848083"/>
            <a:chOff x="4574772" y="3788293"/>
            <a:chExt cx="1330036" cy="1848083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F8218C5-3295-4C67-A60D-DC5616EECD6D}"/>
                </a:ext>
              </a:extLst>
            </p:cNvPr>
            <p:cNvSpPr/>
            <p:nvPr/>
          </p:nvSpPr>
          <p:spPr>
            <a:xfrm>
              <a:off x="5022848" y="3788293"/>
              <a:ext cx="443345" cy="44334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7365BC3-1AF2-4DEB-A30F-5A05729A945A}"/>
                </a:ext>
              </a:extLst>
            </p:cNvPr>
            <p:cNvSpPr/>
            <p:nvPr/>
          </p:nvSpPr>
          <p:spPr>
            <a:xfrm>
              <a:off x="4574772" y="4081896"/>
              <a:ext cx="1330036" cy="15544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7B152B5-ACE4-469C-B0AE-5449FE7809C9}"/>
              </a:ext>
            </a:extLst>
          </p:cNvPr>
          <p:cNvGrpSpPr/>
          <p:nvPr/>
        </p:nvGrpSpPr>
        <p:grpSpPr>
          <a:xfrm>
            <a:off x="7244195" y="3996523"/>
            <a:ext cx="1330036" cy="1848083"/>
            <a:chOff x="7244195" y="3788293"/>
            <a:chExt cx="1330036" cy="1848083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0CB9885F-9C1A-4BAB-B092-D5F750AD60F9}"/>
                </a:ext>
              </a:extLst>
            </p:cNvPr>
            <p:cNvSpPr/>
            <p:nvPr/>
          </p:nvSpPr>
          <p:spPr>
            <a:xfrm>
              <a:off x="7692272" y="3788293"/>
              <a:ext cx="443345" cy="44334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6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6FC7F02-3D99-45E5-85A8-4D1AFD2EB228}"/>
                </a:ext>
              </a:extLst>
            </p:cNvPr>
            <p:cNvSpPr/>
            <p:nvPr/>
          </p:nvSpPr>
          <p:spPr>
            <a:xfrm>
              <a:off x="7244195" y="4081896"/>
              <a:ext cx="1330036" cy="15544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657C7AD-2613-4442-96F7-54886D7652EC}"/>
              </a:ext>
            </a:extLst>
          </p:cNvPr>
          <p:cNvSpPr/>
          <p:nvPr/>
        </p:nvSpPr>
        <p:spPr>
          <a:xfrm>
            <a:off x="1142134" y="3627183"/>
            <a:ext cx="187037" cy="187037"/>
          </a:xfrm>
          <a:prstGeom prst="ellipse">
            <a:avLst/>
          </a:prstGeom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04D4C90-56AA-4DD7-B37B-B4894F56657E}"/>
              </a:ext>
            </a:extLst>
          </p:cNvPr>
          <p:cNvSpPr/>
          <p:nvPr/>
        </p:nvSpPr>
        <p:spPr>
          <a:xfrm>
            <a:off x="2476846" y="3627183"/>
            <a:ext cx="187037" cy="187037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0AA6AFB-DFA7-4B9B-95B8-087DEC7F1A21}"/>
              </a:ext>
            </a:extLst>
          </p:cNvPr>
          <p:cNvSpPr/>
          <p:nvPr/>
        </p:nvSpPr>
        <p:spPr>
          <a:xfrm>
            <a:off x="3811558" y="3627183"/>
            <a:ext cx="187037" cy="187037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0DE33CA-AA21-49B5-A6C0-167814D5E2F2}"/>
              </a:ext>
            </a:extLst>
          </p:cNvPr>
          <p:cNvSpPr/>
          <p:nvPr/>
        </p:nvSpPr>
        <p:spPr>
          <a:xfrm>
            <a:off x="5146270" y="3627183"/>
            <a:ext cx="187037" cy="187037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E6712A9-DC40-439F-B613-12E1B43AB223}"/>
              </a:ext>
            </a:extLst>
          </p:cNvPr>
          <p:cNvSpPr/>
          <p:nvPr/>
        </p:nvSpPr>
        <p:spPr>
          <a:xfrm>
            <a:off x="6480982" y="3627183"/>
            <a:ext cx="187037" cy="187037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C3C7C09-7B91-4BEE-B041-14A927C4D2A0}"/>
              </a:ext>
            </a:extLst>
          </p:cNvPr>
          <p:cNvSpPr/>
          <p:nvPr/>
        </p:nvSpPr>
        <p:spPr>
          <a:xfrm>
            <a:off x="7815694" y="3627183"/>
            <a:ext cx="187037" cy="187037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6" name="Graphic 25" descr="Handshake">
            <a:extLst>
              <a:ext uri="{FF2B5EF4-FFF2-40B4-BE49-F238E27FC236}">
                <a16:creationId xmlns:a16="http://schemas.microsoft.com/office/drawing/2014/main" id="{FC9A21CC-BC0E-4FEC-83E6-09E166B28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81038" y="1845863"/>
            <a:ext cx="1056349" cy="1056349"/>
          </a:xfrm>
          <a:prstGeom prst="rect">
            <a:avLst/>
          </a:prstGeom>
        </p:spPr>
      </p:pic>
      <p:pic>
        <p:nvPicPr>
          <p:cNvPr id="28" name="Graphic 27" descr="Meeting">
            <a:extLst>
              <a:ext uri="{FF2B5EF4-FFF2-40B4-BE49-F238E27FC236}">
                <a16:creationId xmlns:a16="http://schemas.microsoft.com/office/drawing/2014/main" id="{1A4C2D8E-CDD0-49AD-BD46-6C3D6DCCD7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42190" y="1845863"/>
            <a:ext cx="1056349" cy="1056349"/>
          </a:xfrm>
          <a:prstGeom prst="rect">
            <a:avLst/>
          </a:prstGeom>
        </p:spPr>
      </p:pic>
      <p:pic>
        <p:nvPicPr>
          <p:cNvPr id="30" name="Graphic 29" descr="Bar chart">
            <a:extLst>
              <a:ext uri="{FF2B5EF4-FFF2-40B4-BE49-F238E27FC236}">
                <a16:creationId xmlns:a16="http://schemas.microsoft.com/office/drawing/2014/main" id="{AA9BE364-638A-46D6-90FB-7A2CFC60D3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7478" y="4539192"/>
            <a:ext cx="1056349" cy="1056349"/>
          </a:xfrm>
          <a:prstGeom prst="rect">
            <a:avLst/>
          </a:prstGeom>
        </p:spPr>
      </p:pic>
      <p:pic>
        <p:nvPicPr>
          <p:cNvPr id="32" name="Graphic 31" descr="Hourglass">
            <a:extLst>
              <a:ext uri="{FF2B5EF4-FFF2-40B4-BE49-F238E27FC236}">
                <a16:creationId xmlns:a16="http://schemas.microsoft.com/office/drawing/2014/main" id="{274CCD98-6BAC-4A2E-9447-580010343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4809" y="4539192"/>
            <a:ext cx="1056349" cy="1056349"/>
          </a:xfrm>
          <a:prstGeom prst="rect">
            <a:avLst/>
          </a:prstGeom>
        </p:spPr>
      </p:pic>
      <p:pic>
        <p:nvPicPr>
          <p:cNvPr id="41" name="Graphic 40" descr="Puzzle">
            <a:extLst>
              <a:ext uri="{FF2B5EF4-FFF2-40B4-BE49-F238E27FC236}">
                <a16:creationId xmlns:a16="http://schemas.microsoft.com/office/drawing/2014/main" id="{4BC0EE17-1D08-4E9E-B4C1-96C3EF9FC2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11614" y="1845863"/>
            <a:ext cx="1056349" cy="1056349"/>
          </a:xfrm>
          <a:prstGeom prst="rect">
            <a:avLst/>
          </a:prstGeom>
        </p:spPr>
      </p:pic>
      <p:pic>
        <p:nvPicPr>
          <p:cNvPr id="86" name="Graphic 85" descr="Box trolley">
            <a:extLst>
              <a:ext uri="{FF2B5EF4-FFF2-40B4-BE49-F238E27FC236}">
                <a16:creationId xmlns:a16="http://schemas.microsoft.com/office/drawing/2014/main" id="{EE4B635C-F929-457C-857E-D4888F770E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46326" y="4539192"/>
            <a:ext cx="1056349" cy="105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4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Timeline Diagram w/ 6 Steps for PowerPoint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21FC9D-7CA4-481F-A728-0DBE874D9EA8}"/>
              </a:ext>
            </a:extLst>
          </p:cNvPr>
          <p:cNvCxnSpPr>
            <a:cxnSpLocks/>
            <a:stCxn id="59" idx="6"/>
          </p:cNvCxnSpPr>
          <p:nvPr/>
        </p:nvCxnSpPr>
        <p:spPr>
          <a:xfrm>
            <a:off x="1329171" y="3720701"/>
            <a:ext cx="6484793" cy="0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0D669F0-8803-4C0D-8A5B-1BC2019431F1}"/>
              </a:ext>
            </a:extLst>
          </p:cNvPr>
          <p:cNvGrpSpPr/>
          <p:nvPr/>
        </p:nvGrpSpPr>
        <p:grpSpPr>
          <a:xfrm>
            <a:off x="570636" y="1651010"/>
            <a:ext cx="1330036" cy="1793870"/>
            <a:chOff x="570636" y="1442780"/>
            <a:chExt cx="1330036" cy="1793870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756FDE9-8460-456B-B2BB-A6F943AE984E}"/>
                </a:ext>
              </a:extLst>
            </p:cNvPr>
            <p:cNvSpPr/>
            <p:nvPr/>
          </p:nvSpPr>
          <p:spPr>
            <a:xfrm>
              <a:off x="1013981" y="2793305"/>
              <a:ext cx="443345" cy="44334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0F22CC0-25AD-418F-97E8-600602D78D6C}"/>
                </a:ext>
              </a:extLst>
            </p:cNvPr>
            <p:cNvSpPr/>
            <p:nvPr/>
          </p:nvSpPr>
          <p:spPr>
            <a:xfrm>
              <a:off x="570636" y="1442780"/>
              <a:ext cx="1330036" cy="15002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D87F7F8-1C0C-4197-96C0-D73F43895602}"/>
              </a:ext>
            </a:extLst>
          </p:cNvPr>
          <p:cNvGrpSpPr/>
          <p:nvPr/>
        </p:nvGrpSpPr>
        <p:grpSpPr>
          <a:xfrm>
            <a:off x="3240060" y="1651010"/>
            <a:ext cx="1330036" cy="1793870"/>
            <a:chOff x="3240060" y="1442780"/>
            <a:chExt cx="1330036" cy="1793870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40942E7-4206-4942-9356-909A88A72F3D}"/>
                </a:ext>
              </a:extLst>
            </p:cNvPr>
            <p:cNvSpPr/>
            <p:nvPr/>
          </p:nvSpPr>
          <p:spPr>
            <a:xfrm>
              <a:off x="3683405" y="2793305"/>
              <a:ext cx="443345" cy="44334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989AC73-7674-4A82-A322-580D7EB259AD}"/>
                </a:ext>
              </a:extLst>
            </p:cNvPr>
            <p:cNvSpPr/>
            <p:nvPr/>
          </p:nvSpPr>
          <p:spPr>
            <a:xfrm>
              <a:off x="3240060" y="1442780"/>
              <a:ext cx="1330036" cy="15002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EA304A0-460F-4B44-8FFD-C33E04AD1402}"/>
              </a:ext>
            </a:extLst>
          </p:cNvPr>
          <p:cNvGrpSpPr/>
          <p:nvPr/>
        </p:nvGrpSpPr>
        <p:grpSpPr>
          <a:xfrm>
            <a:off x="5909484" y="1651010"/>
            <a:ext cx="1330036" cy="1793870"/>
            <a:chOff x="5909484" y="1442780"/>
            <a:chExt cx="1330036" cy="1793870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4B635E8-F6B1-402B-9149-2A146DF74A2E}"/>
                </a:ext>
              </a:extLst>
            </p:cNvPr>
            <p:cNvSpPr/>
            <p:nvPr/>
          </p:nvSpPr>
          <p:spPr>
            <a:xfrm>
              <a:off x="6352829" y="2793305"/>
              <a:ext cx="443345" cy="44334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457929F-5E9B-433A-938C-28E797F4DA71}"/>
                </a:ext>
              </a:extLst>
            </p:cNvPr>
            <p:cNvSpPr/>
            <p:nvPr/>
          </p:nvSpPr>
          <p:spPr>
            <a:xfrm>
              <a:off x="5909484" y="1442780"/>
              <a:ext cx="1330036" cy="15002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D14FC9-289C-4F8B-B82B-18058E3FC660}"/>
              </a:ext>
            </a:extLst>
          </p:cNvPr>
          <p:cNvGrpSpPr/>
          <p:nvPr/>
        </p:nvGrpSpPr>
        <p:grpSpPr>
          <a:xfrm>
            <a:off x="1905348" y="3996523"/>
            <a:ext cx="1330036" cy="1848083"/>
            <a:chOff x="1905348" y="3788293"/>
            <a:chExt cx="1330036" cy="1848083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A326B7F-3002-43C2-A89A-29F41B9F9DF3}"/>
                </a:ext>
              </a:extLst>
            </p:cNvPr>
            <p:cNvSpPr/>
            <p:nvPr/>
          </p:nvSpPr>
          <p:spPr>
            <a:xfrm>
              <a:off x="2353423" y="3788293"/>
              <a:ext cx="443345" cy="44334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F52828B-2505-40F9-B864-CDADA2FB363D}"/>
                </a:ext>
              </a:extLst>
            </p:cNvPr>
            <p:cNvSpPr/>
            <p:nvPr/>
          </p:nvSpPr>
          <p:spPr>
            <a:xfrm>
              <a:off x="1905348" y="4081896"/>
              <a:ext cx="1330036" cy="15544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E158C76-15BB-43AB-818D-006BE2130EAE}"/>
              </a:ext>
            </a:extLst>
          </p:cNvPr>
          <p:cNvGrpSpPr/>
          <p:nvPr/>
        </p:nvGrpSpPr>
        <p:grpSpPr>
          <a:xfrm>
            <a:off x="4574772" y="3996523"/>
            <a:ext cx="1330036" cy="1848083"/>
            <a:chOff x="4574772" y="3788293"/>
            <a:chExt cx="1330036" cy="1848083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A7E4A6A-B466-4E11-B587-1AF25254A8C2}"/>
                </a:ext>
              </a:extLst>
            </p:cNvPr>
            <p:cNvSpPr/>
            <p:nvPr/>
          </p:nvSpPr>
          <p:spPr>
            <a:xfrm>
              <a:off x="5022848" y="3788293"/>
              <a:ext cx="443345" cy="44334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C23DC8B-2695-4AA9-8199-B15D3F32C4B7}"/>
                </a:ext>
              </a:extLst>
            </p:cNvPr>
            <p:cNvSpPr/>
            <p:nvPr/>
          </p:nvSpPr>
          <p:spPr>
            <a:xfrm>
              <a:off x="4574772" y="4081896"/>
              <a:ext cx="1330036" cy="15544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9D9E1BD-BC38-4F90-AE8C-4E1AB4F6092D}"/>
              </a:ext>
            </a:extLst>
          </p:cNvPr>
          <p:cNvGrpSpPr/>
          <p:nvPr/>
        </p:nvGrpSpPr>
        <p:grpSpPr>
          <a:xfrm>
            <a:off x="7244195" y="3996523"/>
            <a:ext cx="1330036" cy="1848083"/>
            <a:chOff x="7244195" y="3788293"/>
            <a:chExt cx="1330036" cy="1848083"/>
          </a:xfrm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0FB34F6-5693-4691-8FFA-C710F92AAAF3}"/>
                </a:ext>
              </a:extLst>
            </p:cNvPr>
            <p:cNvSpPr/>
            <p:nvPr/>
          </p:nvSpPr>
          <p:spPr>
            <a:xfrm>
              <a:off x="7692272" y="3788293"/>
              <a:ext cx="443345" cy="443345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/>
                <a:t>6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493BB89-8814-4BC5-90D9-18A57F60DC21}"/>
                </a:ext>
              </a:extLst>
            </p:cNvPr>
            <p:cNvSpPr/>
            <p:nvPr/>
          </p:nvSpPr>
          <p:spPr>
            <a:xfrm>
              <a:off x="7244195" y="4081896"/>
              <a:ext cx="1330036" cy="15544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spcAft>
                  <a:spcPts val="900"/>
                </a:spcAft>
              </a:pPr>
              <a:r>
                <a:rPr lang="en-US" sz="1500" b="1" cap="all">
                  <a:solidFill>
                    <a:prstClr val="white"/>
                  </a:solidFill>
                </a:rPr>
                <a:t>Lorem Ipsum</a:t>
              </a:r>
            </a:p>
            <a:p>
              <a:pPr lvl="0" algn="just"/>
              <a:r>
                <a:rPr lang="en-US" sz="1100">
                  <a:solidFill>
                    <a:prstClr val="white"/>
                  </a:solidFill>
                </a:rPr>
                <a:t>Lorem ipsum dolor sit amet, nibh est. A magna maecenas, quam magna nec quis, lorem nunc</a:t>
              </a:r>
            </a:p>
          </p:txBody>
        </p: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78AB2072-CCCF-41DD-A2AF-C086B307F361}"/>
              </a:ext>
            </a:extLst>
          </p:cNvPr>
          <p:cNvSpPr/>
          <p:nvPr/>
        </p:nvSpPr>
        <p:spPr>
          <a:xfrm>
            <a:off x="1142134" y="3627183"/>
            <a:ext cx="187037" cy="187037"/>
          </a:xfrm>
          <a:prstGeom prst="ellipse">
            <a:avLst/>
          </a:prstGeom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72DFB91-0BC1-439F-B427-935B347F654C}"/>
              </a:ext>
            </a:extLst>
          </p:cNvPr>
          <p:cNvSpPr/>
          <p:nvPr/>
        </p:nvSpPr>
        <p:spPr>
          <a:xfrm>
            <a:off x="2476846" y="3627183"/>
            <a:ext cx="187037" cy="187037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4838E45-2BEC-4CCA-B26A-1E0332F7C81D}"/>
              </a:ext>
            </a:extLst>
          </p:cNvPr>
          <p:cNvSpPr/>
          <p:nvPr/>
        </p:nvSpPr>
        <p:spPr>
          <a:xfrm>
            <a:off x="3811558" y="3627183"/>
            <a:ext cx="187037" cy="187037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FB7165A-2DBC-48CE-8B42-F5854567CF32}"/>
              </a:ext>
            </a:extLst>
          </p:cNvPr>
          <p:cNvSpPr/>
          <p:nvPr/>
        </p:nvSpPr>
        <p:spPr>
          <a:xfrm>
            <a:off x="5146270" y="3627183"/>
            <a:ext cx="187037" cy="187037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BC9DD9C-8D60-4945-9CF6-19B9E0503310}"/>
              </a:ext>
            </a:extLst>
          </p:cNvPr>
          <p:cNvSpPr/>
          <p:nvPr/>
        </p:nvSpPr>
        <p:spPr>
          <a:xfrm>
            <a:off x="6480982" y="3627183"/>
            <a:ext cx="187037" cy="187037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A5D6216-5629-41A5-A2D3-50DEED66D06B}"/>
              </a:ext>
            </a:extLst>
          </p:cNvPr>
          <p:cNvSpPr/>
          <p:nvPr/>
        </p:nvSpPr>
        <p:spPr>
          <a:xfrm>
            <a:off x="7815694" y="3627183"/>
            <a:ext cx="187037" cy="187037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5" name="Graphic 64" descr="Handshake">
            <a:extLst>
              <a:ext uri="{FF2B5EF4-FFF2-40B4-BE49-F238E27FC236}">
                <a16:creationId xmlns:a16="http://schemas.microsoft.com/office/drawing/2014/main" id="{C2329A0B-355F-4C7E-A30C-134EF4A94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81038" y="1845863"/>
            <a:ext cx="1056349" cy="1056349"/>
          </a:xfrm>
          <a:prstGeom prst="rect">
            <a:avLst/>
          </a:prstGeom>
        </p:spPr>
      </p:pic>
      <p:pic>
        <p:nvPicPr>
          <p:cNvPr id="66" name="Graphic 65" descr="Meeting">
            <a:extLst>
              <a:ext uri="{FF2B5EF4-FFF2-40B4-BE49-F238E27FC236}">
                <a16:creationId xmlns:a16="http://schemas.microsoft.com/office/drawing/2014/main" id="{DADE2D12-5824-4EB7-A817-ECC142A8B1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42190" y="1845863"/>
            <a:ext cx="1056349" cy="1056349"/>
          </a:xfrm>
          <a:prstGeom prst="rect">
            <a:avLst/>
          </a:prstGeom>
        </p:spPr>
      </p:pic>
      <p:pic>
        <p:nvPicPr>
          <p:cNvPr id="67" name="Graphic 66" descr="Bar chart">
            <a:extLst>
              <a:ext uri="{FF2B5EF4-FFF2-40B4-BE49-F238E27FC236}">
                <a16:creationId xmlns:a16="http://schemas.microsoft.com/office/drawing/2014/main" id="{5572BA85-F649-4E09-BFF0-C8C2D7EF54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7478" y="4539192"/>
            <a:ext cx="1056349" cy="1056349"/>
          </a:xfrm>
          <a:prstGeom prst="rect">
            <a:avLst/>
          </a:prstGeom>
        </p:spPr>
      </p:pic>
      <p:pic>
        <p:nvPicPr>
          <p:cNvPr id="68" name="Graphic 67" descr="Hourglass">
            <a:extLst>
              <a:ext uri="{FF2B5EF4-FFF2-40B4-BE49-F238E27FC236}">
                <a16:creationId xmlns:a16="http://schemas.microsoft.com/office/drawing/2014/main" id="{71205446-A1A5-42B6-8FBE-DCAD25507D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74809" y="4539192"/>
            <a:ext cx="1056349" cy="1056349"/>
          </a:xfrm>
          <a:prstGeom prst="rect">
            <a:avLst/>
          </a:prstGeom>
        </p:spPr>
      </p:pic>
      <p:pic>
        <p:nvPicPr>
          <p:cNvPr id="69" name="Graphic 68" descr="Puzzle">
            <a:extLst>
              <a:ext uri="{FF2B5EF4-FFF2-40B4-BE49-F238E27FC236}">
                <a16:creationId xmlns:a16="http://schemas.microsoft.com/office/drawing/2014/main" id="{C86EA73B-F4FD-4A38-A3DB-FE9E8395A4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11614" y="1845863"/>
            <a:ext cx="1056349" cy="1056349"/>
          </a:xfrm>
          <a:prstGeom prst="rect">
            <a:avLst/>
          </a:prstGeom>
        </p:spPr>
      </p:pic>
      <p:pic>
        <p:nvPicPr>
          <p:cNvPr id="70" name="Graphic 69" descr="Box trolley">
            <a:extLst>
              <a:ext uri="{FF2B5EF4-FFF2-40B4-BE49-F238E27FC236}">
                <a16:creationId xmlns:a16="http://schemas.microsoft.com/office/drawing/2014/main" id="{9FFE40A7-92C5-4604-B240-108C96B6E5E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46326" y="4539192"/>
            <a:ext cx="1056349" cy="105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2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10001</TotalTime>
  <Words>328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Diagram w/ 6 Steps for PowerPoint</vt:lpstr>
      <vt:lpstr>Timeline Diagram w/ 6 Steps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Diagram with 6 Steps for PowerPoint</dc:title>
  <dc:creator>PresentationGo.com</dc:creator>
  <dc:description>© Copyright PresentationGo.com</dc:description>
  <dcterms:created xsi:type="dcterms:W3CDTF">2014-11-26T05:14:11Z</dcterms:created>
  <dcterms:modified xsi:type="dcterms:W3CDTF">2017-09-14T00:51:57Z</dcterms:modified>
  <cp:category>Charts &amp; Diagrams</cp:category>
</cp:coreProperties>
</file>