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1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5AFC35-13C7-44BB-A3AB-464834129932}"/>
              </a:ext>
            </a:extLst>
          </p:cNvPr>
          <p:cNvCxnSpPr>
            <a:cxnSpLocks/>
          </p:cNvCxnSpPr>
          <p:nvPr/>
        </p:nvCxnSpPr>
        <p:spPr>
          <a:xfrm>
            <a:off x="419100" y="3429000"/>
            <a:ext cx="8305800" cy="1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522A310-F67F-41FA-8C67-06B4B969B914}"/>
              </a:ext>
            </a:extLst>
          </p:cNvPr>
          <p:cNvGrpSpPr/>
          <p:nvPr/>
        </p:nvGrpSpPr>
        <p:grpSpPr>
          <a:xfrm>
            <a:off x="1012723" y="3028480"/>
            <a:ext cx="800078" cy="801041"/>
            <a:chOff x="1350296" y="2894973"/>
            <a:chExt cx="1066771" cy="1068054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D4303751-6B11-4DE5-AA02-8283B6312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895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62785338-4A56-4DD6-9439-A6CCC4581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296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71A064-DA16-4809-BF87-12B9BD2BD250}"/>
              </a:ext>
            </a:extLst>
          </p:cNvPr>
          <p:cNvGrpSpPr/>
          <p:nvPr/>
        </p:nvGrpSpPr>
        <p:grpSpPr>
          <a:xfrm>
            <a:off x="7111181" y="3028480"/>
            <a:ext cx="800078" cy="801041"/>
            <a:chOff x="9481574" y="2894973"/>
            <a:chExt cx="1066771" cy="1068054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2C965F83-394C-4ECD-98FD-E768958E0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5173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46454AFF-8F85-4073-9D5E-5E918F773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574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CC80E2-1720-48F0-B521-F7313549F768}"/>
              </a:ext>
            </a:extLst>
          </p:cNvPr>
          <p:cNvGrpSpPr/>
          <p:nvPr/>
        </p:nvGrpSpPr>
        <p:grpSpPr>
          <a:xfrm>
            <a:off x="5078362" y="3028480"/>
            <a:ext cx="800078" cy="801041"/>
            <a:chOff x="6771148" y="2894973"/>
            <a:chExt cx="1066771" cy="1068054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63980784-95DE-457E-B662-D6CCBF267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747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CC478339-E29E-4480-AAA4-F16A2F79B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1148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62BE4F-B196-45AF-B98C-91E3F80E38F9}"/>
              </a:ext>
            </a:extLst>
          </p:cNvPr>
          <p:cNvGrpSpPr/>
          <p:nvPr/>
        </p:nvGrpSpPr>
        <p:grpSpPr>
          <a:xfrm>
            <a:off x="3045542" y="3028480"/>
            <a:ext cx="800078" cy="801041"/>
            <a:chOff x="4060722" y="2894973"/>
            <a:chExt cx="1066771" cy="1068054"/>
          </a:xfrm>
        </p:grpSpPr>
        <p:sp>
          <p:nvSpPr>
            <p:cNvPr id="46" name="Freeform 5">
              <a:extLst>
                <a:ext uri="{FF2B5EF4-FFF2-40B4-BE49-F238E27FC236}">
                  <a16:creationId xmlns:a16="http://schemas.microsoft.com/office/drawing/2014/main" id="{CAB65D93-AE28-4AE0-B90E-94ECFC58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321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DCBDA598-A066-4C1E-B960-EA50156DB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22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5F28186E-5DD9-44C3-B275-612132337A93}"/>
              </a:ext>
            </a:extLst>
          </p:cNvPr>
          <p:cNvSpPr/>
          <p:nvPr/>
        </p:nvSpPr>
        <p:spPr>
          <a:xfrm>
            <a:off x="1225123" y="3240881"/>
            <a:ext cx="376238" cy="376238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A56EF23-E897-4D06-8649-1DD2C91FB024}"/>
              </a:ext>
            </a:extLst>
          </p:cNvPr>
          <p:cNvSpPr/>
          <p:nvPr/>
        </p:nvSpPr>
        <p:spPr>
          <a:xfrm>
            <a:off x="3257728" y="3240881"/>
            <a:ext cx="376238" cy="376238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0D7FA05-0D55-4506-A029-7CCA5FC2451A}"/>
              </a:ext>
            </a:extLst>
          </p:cNvPr>
          <p:cNvSpPr/>
          <p:nvPr/>
        </p:nvSpPr>
        <p:spPr>
          <a:xfrm>
            <a:off x="5290334" y="3240881"/>
            <a:ext cx="376238" cy="37623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7F496F2-E52E-47DA-8F7C-558614009192}"/>
              </a:ext>
            </a:extLst>
          </p:cNvPr>
          <p:cNvSpPr/>
          <p:nvPr/>
        </p:nvSpPr>
        <p:spPr>
          <a:xfrm>
            <a:off x="7322941" y="3240881"/>
            <a:ext cx="376238" cy="37623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6AC307D-42CB-4D9D-8814-CA13D00F355C}"/>
              </a:ext>
            </a:extLst>
          </p:cNvPr>
          <p:cNvSpPr/>
          <p:nvPr/>
        </p:nvSpPr>
        <p:spPr>
          <a:xfrm>
            <a:off x="1308146" y="3324225"/>
            <a:ext cx="209550" cy="2095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E7B91B5-3765-4603-B142-E7FABFA75327}"/>
              </a:ext>
            </a:extLst>
          </p:cNvPr>
          <p:cNvSpPr/>
          <p:nvPr/>
        </p:nvSpPr>
        <p:spPr>
          <a:xfrm>
            <a:off x="3340859" y="3324225"/>
            <a:ext cx="209550" cy="209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4E85E976-6C9F-4B9D-B8CE-A0D3F16679D8}"/>
              </a:ext>
            </a:extLst>
          </p:cNvPr>
          <p:cNvSpPr/>
          <p:nvPr/>
        </p:nvSpPr>
        <p:spPr>
          <a:xfrm>
            <a:off x="5373572" y="3324225"/>
            <a:ext cx="209550" cy="2095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096233F-AB90-499A-8553-F9AAA8AAC1DD}"/>
              </a:ext>
            </a:extLst>
          </p:cNvPr>
          <p:cNvSpPr/>
          <p:nvPr/>
        </p:nvSpPr>
        <p:spPr>
          <a:xfrm>
            <a:off x="7406285" y="3324225"/>
            <a:ext cx="209550" cy="209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0E76C77-26F6-4759-8F6B-4EAB7C66EF1A}"/>
              </a:ext>
            </a:extLst>
          </p:cNvPr>
          <p:cNvCxnSpPr>
            <a:stCxn id="61" idx="4"/>
          </p:cNvCxnSpPr>
          <p:nvPr/>
        </p:nvCxnSpPr>
        <p:spPr>
          <a:xfrm>
            <a:off x="1412921" y="3533775"/>
            <a:ext cx="0" cy="1124326"/>
          </a:xfrm>
          <a:prstGeom prst="line">
            <a:avLst/>
          </a:prstGeom>
          <a:ln w="28575" cap="rnd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DEDB28C-56F9-4DC2-AD18-5FC6F83EE9BA}"/>
              </a:ext>
            </a:extLst>
          </p:cNvPr>
          <p:cNvCxnSpPr>
            <a:cxnSpLocks/>
            <a:stCxn id="63" idx="4"/>
          </p:cNvCxnSpPr>
          <p:nvPr/>
        </p:nvCxnSpPr>
        <p:spPr>
          <a:xfrm>
            <a:off x="5478347" y="3533775"/>
            <a:ext cx="213" cy="1124326"/>
          </a:xfrm>
          <a:prstGeom prst="line">
            <a:avLst/>
          </a:prstGeom>
          <a:ln w="28575" cap="rnd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2B1FC5-178F-49F4-A469-F51585BBF398}"/>
              </a:ext>
            </a:extLst>
          </p:cNvPr>
          <p:cNvCxnSpPr>
            <a:cxnSpLocks/>
            <a:endCxn id="62" idx="0"/>
          </p:cNvCxnSpPr>
          <p:nvPr/>
        </p:nvCxnSpPr>
        <p:spPr>
          <a:xfrm flipH="1">
            <a:off x="3445634" y="2198088"/>
            <a:ext cx="107" cy="1124712"/>
          </a:xfrm>
          <a:prstGeom prst="line">
            <a:avLst/>
          </a:prstGeom>
          <a:ln w="28575" cap="rnd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8875C27-60B6-421B-B793-E38D019E2386}"/>
              </a:ext>
            </a:extLst>
          </p:cNvPr>
          <p:cNvCxnSpPr>
            <a:cxnSpLocks/>
            <a:endCxn id="64" idx="0"/>
          </p:cNvCxnSpPr>
          <p:nvPr/>
        </p:nvCxnSpPr>
        <p:spPr>
          <a:xfrm flipH="1">
            <a:off x="7511060" y="2198088"/>
            <a:ext cx="321" cy="1124712"/>
          </a:xfrm>
          <a:prstGeom prst="line">
            <a:avLst/>
          </a:prstGeom>
          <a:ln w="28575" cap="rnd">
            <a:solidFill>
              <a:schemeClr val="accent6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2291997-F6DA-4B08-ADC1-B268B29BCA06}"/>
              </a:ext>
            </a:extLst>
          </p:cNvPr>
          <p:cNvGrpSpPr/>
          <p:nvPr/>
        </p:nvGrpSpPr>
        <p:grpSpPr>
          <a:xfrm>
            <a:off x="472852" y="1415457"/>
            <a:ext cx="1879925" cy="1521614"/>
            <a:chOff x="332936" y="2473877"/>
            <a:chExt cx="2937088" cy="202881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378148C-7216-4EB6-931F-3FF83F6A8484}"/>
                </a:ext>
              </a:extLst>
            </p:cNvPr>
            <p:cNvSpPr txBox="1"/>
            <p:nvPr/>
          </p:nvSpPr>
          <p:spPr>
            <a:xfrm>
              <a:off x="332936" y="247387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F9C1C59-1EA9-40B8-8ECD-07F0C7FCDC6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45593E1-4359-4967-A641-4DBC8E9B7A5D}"/>
              </a:ext>
            </a:extLst>
          </p:cNvPr>
          <p:cNvGrpSpPr/>
          <p:nvPr/>
        </p:nvGrpSpPr>
        <p:grpSpPr>
          <a:xfrm>
            <a:off x="2505672" y="3918560"/>
            <a:ext cx="1879925" cy="1521615"/>
            <a:chOff x="332936" y="2473876"/>
            <a:chExt cx="2937088" cy="202881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5B1B7FD-FE5E-4511-B1DD-F6D05971D2F4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7ECFE8F-A345-4E68-A746-BE007BBABF0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49CFC38-BC88-451D-84DA-D4516EC4E432}"/>
              </a:ext>
            </a:extLst>
          </p:cNvPr>
          <p:cNvGrpSpPr/>
          <p:nvPr/>
        </p:nvGrpSpPr>
        <p:grpSpPr>
          <a:xfrm>
            <a:off x="4543373" y="1415457"/>
            <a:ext cx="1879925" cy="1521614"/>
            <a:chOff x="332936" y="2473877"/>
            <a:chExt cx="2937088" cy="202881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86CFD74-6465-4885-8AF8-0DBFF6C3BA5A}"/>
                </a:ext>
              </a:extLst>
            </p:cNvPr>
            <p:cNvSpPr txBox="1"/>
            <p:nvPr/>
          </p:nvSpPr>
          <p:spPr>
            <a:xfrm>
              <a:off x="332936" y="247387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907AEC-44F0-4BAE-88AC-9BDC42F7D6F2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2AF643E-7143-473F-969D-2D0C068D3B16}"/>
              </a:ext>
            </a:extLst>
          </p:cNvPr>
          <p:cNvGrpSpPr/>
          <p:nvPr/>
        </p:nvGrpSpPr>
        <p:grpSpPr>
          <a:xfrm>
            <a:off x="6576193" y="3918560"/>
            <a:ext cx="1879925" cy="1521615"/>
            <a:chOff x="332936" y="2473876"/>
            <a:chExt cx="2937088" cy="202881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32F964-A191-4CF3-9528-BBD87D21F733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64A87A2-D2A9-4D77-BA86-192C656A8DC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FC5B4E5-9A07-47EA-AB3E-4808066DBF78}"/>
              </a:ext>
            </a:extLst>
          </p:cNvPr>
          <p:cNvSpPr txBox="1"/>
          <p:nvPr/>
        </p:nvSpPr>
        <p:spPr>
          <a:xfrm>
            <a:off x="742085" y="4660140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225A10-409B-49BC-A81D-24C8B8655FE1}"/>
              </a:ext>
            </a:extLst>
          </p:cNvPr>
          <p:cNvSpPr txBox="1"/>
          <p:nvPr/>
        </p:nvSpPr>
        <p:spPr>
          <a:xfrm>
            <a:off x="2769756" y="1413031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103A0B6-FD26-48CA-872E-058E7F647C56}"/>
              </a:ext>
            </a:extLst>
          </p:cNvPr>
          <p:cNvSpPr txBox="1"/>
          <p:nvPr/>
        </p:nvSpPr>
        <p:spPr>
          <a:xfrm>
            <a:off x="4802316" y="4660139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2"/>
                </a:solidFill>
              </a:rPr>
              <a:t>2020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828190-54B9-4FED-8943-6FC8C750AE02}"/>
              </a:ext>
            </a:extLst>
          </p:cNvPr>
          <p:cNvSpPr txBox="1"/>
          <p:nvPr/>
        </p:nvSpPr>
        <p:spPr>
          <a:xfrm>
            <a:off x="6835234" y="1413031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6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73332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1BF478B-9B45-495C-8C11-D8912A126ED2}"/>
              </a:ext>
            </a:extLst>
          </p:cNvPr>
          <p:cNvCxnSpPr>
            <a:cxnSpLocks/>
          </p:cNvCxnSpPr>
          <p:nvPr/>
        </p:nvCxnSpPr>
        <p:spPr>
          <a:xfrm>
            <a:off x="419100" y="3429000"/>
            <a:ext cx="8305800" cy="1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32E2637-432C-4DC3-BC05-82D3FAACA4BA}"/>
              </a:ext>
            </a:extLst>
          </p:cNvPr>
          <p:cNvGrpSpPr/>
          <p:nvPr/>
        </p:nvGrpSpPr>
        <p:grpSpPr>
          <a:xfrm>
            <a:off x="1012723" y="3028480"/>
            <a:ext cx="800078" cy="801041"/>
            <a:chOff x="1350296" y="2894973"/>
            <a:chExt cx="1066771" cy="1068054"/>
          </a:xfrm>
          <a:solidFill>
            <a:schemeClr val="accent4"/>
          </a:solidFill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5CC8A35E-5AA2-4842-8416-A4F3CA192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895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C8E85C69-83B5-4DDC-8756-B6F87A9651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0296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37F4D04-ECC7-41EC-B2F7-6BC35548BF69}"/>
              </a:ext>
            </a:extLst>
          </p:cNvPr>
          <p:cNvGrpSpPr/>
          <p:nvPr/>
        </p:nvGrpSpPr>
        <p:grpSpPr>
          <a:xfrm>
            <a:off x="7111181" y="3028480"/>
            <a:ext cx="800078" cy="801041"/>
            <a:chOff x="9481574" y="2894973"/>
            <a:chExt cx="1066771" cy="1068054"/>
          </a:xfrm>
        </p:grpSpPr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56E310AD-91E9-4F08-B270-DF16646BC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5173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BE10ADBC-367A-4635-AAFA-F7DFA6276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574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131665A-EE71-4443-BF86-00F30FBE1B9A}"/>
              </a:ext>
            </a:extLst>
          </p:cNvPr>
          <p:cNvGrpSpPr/>
          <p:nvPr/>
        </p:nvGrpSpPr>
        <p:grpSpPr>
          <a:xfrm>
            <a:off x="5078362" y="3028480"/>
            <a:ext cx="800078" cy="801041"/>
            <a:chOff x="6771148" y="2894973"/>
            <a:chExt cx="1066771" cy="1068054"/>
          </a:xfrm>
        </p:grpSpPr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3DF2C9C1-7A2D-4E9B-B080-113680FB9F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4747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18A6822B-DFF6-4FB5-9688-D7DC2ED45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1148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E828FEC-EF5D-4062-86F8-E7717681F4B0}"/>
              </a:ext>
            </a:extLst>
          </p:cNvPr>
          <p:cNvGrpSpPr/>
          <p:nvPr/>
        </p:nvGrpSpPr>
        <p:grpSpPr>
          <a:xfrm>
            <a:off x="3045542" y="3028480"/>
            <a:ext cx="800078" cy="801041"/>
            <a:chOff x="4060722" y="2894973"/>
            <a:chExt cx="1066771" cy="1068054"/>
          </a:xfrm>
        </p:grpSpPr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51DD7D81-430B-4CE5-AF57-FF2256E58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321" y="2894973"/>
              <a:ext cx="533172" cy="534027"/>
            </a:xfrm>
            <a:custGeom>
              <a:avLst/>
              <a:gdLst>
                <a:gd name="T0" fmla="*/ 0 w 3054"/>
                <a:gd name="T1" fmla="*/ 0 h 3054"/>
                <a:gd name="T2" fmla="*/ 3054 w 3054"/>
                <a:gd name="T3" fmla="*/ 3054 h 3054"/>
                <a:gd name="T4" fmla="*/ 2291 w 3054"/>
                <a:gd name="T5" fmla="*/ 3054 h 3054"/>
                <a:gd name="T6" fmla="*/ 0 w 3054"/>
                <a:gd name="T7" fmla="*/ 763 h 3054"/>
                <a:gd name="T8" fmla="*/ 0 w 3054"/>
                <a:gd name="T9" fmla="*/ 0 h 3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4" h="3054">
                  <a:moveTo>
                    <a:pt x="0" y="0"/>
                  </a:moveTo>
                  <a:cubicBezTo>
                    <a:pt x="1687" y="0"/>
                    <a:pt x="3054" y="1367"/>
                    <a:pt x="3054" y="3054"/>
                  </a:cubicBezTo>
                  <a:lnTo>
                    <a:pt x="2291" y="3054"/>
                  </a:lnTo>
                  <a:cubicBezTo>
                    <a:pt x="2291" y="1789"/>
                    <a:pt x="1265" y="763"/>
                    <a:pt x="0" y="76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7">
              <a:extLst>
                <a:ext uri="{FF2B5EF4-FFF2-40B4-BE49-F238E27FC236}">
                  <a16:creationId xmlns:a16="http://schemas.microsoft.com/office/drawing/2014/main" id="{CE0B259E-41D1-4BBF-B578-5819DA128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722" y="3429000"/>
              <a:ext cx="533599" cy="534027"/>
            </a:xfrm>
            <a:custGeom>
              <a:avLst/>
              <a:gdLst>
                <a:gd name="T0" fmla="*/ 3055 w 3055"/>
                <a:gd name="T1" fmla="*/ 3055 h 3055"/>
                <a:gd name="T2" fmla="*/ 0 w 3055"/>
                <a:gd name="T3" fmla="*/ 0 h 3055"/>
                <a:gd name="T4" fmla="*/ 764 w 3055"/>
                <a:gd name="T5" fmla="*/ 0 h 3055"/>
                <a:gd name="T6" fmla="*/ 3055 w 3055"/>
                <a:gd name="T7" fmla="*/ 2291 h 3055"/>
                <a:gd name="T8" fmla="*/ 3055 w 3055"/>
                <a:gd name="T9" fmla="*/ 3055 h 3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5" h="3055">
                  <a:moveTo>
                    <a:pt x="3055" y="3055"/>
                  </a:moveTo>
                  <a:cubicBezTo>
                    <a:pt x="1368" y="3055"/>
                    <a:pt x="0" y="1687"/>
                    <a:pt x="0" y="0"/>
                  </a:cubicBezTo>
                  <a:lnTo>
                    <a:pt x="764" y="0"/>
                  </a:lnTo>
                  <a:cubicBezTo>
                    <a:pt x="764" y="1266"/>
                    <a:pt x="1789" y="2291"/>
                    <a:pt x="3055" y="2291"/>
                  </a:cubicBezTo>
                  <a:lnTo>
                    <a:pt x="3055" y="3055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82" name="Oval 81">
            <a:extLst>
              <a:ext uri="{FF2B5EF4-FFF2-40B4-BE49-F238E27FC236}">
                <a16:creationId xmlns:a16="http://schemas.microsoft.com/office/drawing/2014/main" id="{F063C0AE-FAEF-4BE8-B2A7-31AFF1BA6C0F}"/>
              </a:ext>
            </a:extLst>
          </p:cNvPr>
          <p:cNvSpPr/>
          <p:nvPr/>
        </p:nvSpPr>
        <p:spPr>
          <a:xfrm>
            <a:off x="1225123" y="3240881"/>
            <a:ext cx="376238" cy="376238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1696AF2-9E4A-4860-B35E-DD0EA8EB803E}"/>
              </a:ext>
            </a:extLst>
          </p:cNvPr>
          <p:cNvSpPr/>
          <p:nvPr/>
        </p:nvSpPr>
        <p:spPr>
          <a:xfrm>
            <a:off x="3257728" y="3240881"/>
            <a:ext cx="376238" cy="376238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BAF2785-336C-44D3-8EC8-AC3717FFE6B6}"/>
              </a:ext>
            </a:extLst>
          </p:cNvPr>
          <p:cNvSpPr/>
          <p:nvPr/>
        </p:nvSpPr>
        <p:spPr>
          <a:xfrm>
            <a:off x="5290334" y="3240881"/>
            <a:ext cx="376238" cy="37623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23B441A8-B34D-412A-A066-906A3B836003}"/>
              </a:ext>
            </a:extLst>
          </p:cNvPr>
          <p:cNvSpPr/>
          <p:nvPr/>
        </p:nvSpPr>
        <p:spPr>
          <a:xfrm>
            <a:off x="7322941" y="3240881"/>
            <a:ext cx="376238" cy="37623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CAE1479-792C-4A63-8B9B-CA44ED02DD2E}"/>
              </a:ext>
            </a:extLst>
          </p:cNvPr>
          <p:cNvSpPr/>
          <p:nvPr/>
        </p:nvSpPr>
        <p:spPr>
          <a:xfrm>
            <a:off x="1308146" y="3324225"/>
            <a:ext cx="209550" cy="2095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185B1D6-4E42-46FA-80D9-8D12805039B0}"/>
              </a:ext>
            </a:extLst>
          </p:cNvPr>
          <p:cNvSpPr/>
          <p:nvPr/>
        </p:nvSpPr>
        <p:spPr>
          <a:xfrm>
            <a:off x="3340859" y="3324225"/>
            <a:ext cx="209550" cy="2095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7CF4B0A-98B1-44B1-920B-D7CBCE89A00F}"/>
              </a:ext>
            </a:extLst>
          </p:cNvPr>
          <p:cNvSpPr/>
          <p:nvPr/>
        </p:nvSpPr>
        <p:spPr>
          <a:xfrm>
            <a:off x="5373572" y="3324225"/>
            <a:ext cx="209550" cy="2095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46111879-6E02-4A4A-9050-0189B4C9C471}"/>
              </a:ext>
            </a:extLst>
          </p:cNvPr>
          <p:cNvSpPr/>
          <p:nvPr/>
        </p:nvSpPr>
        <p:spPr>
          <a:xfrm>
            <a:off x="7406285" y="3324225"/>
            <a:ext cx="209550" cy="209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7B17C04-6F9E-455C-82BB-406F4996538E}"/>
              </a:ext>
            </a:extLst>
          </p:cNvPr>
          <p:cNvCxnSpPr>
            <a:stCxn id="86" idx="4"/>
          </p:cNvCxnSpPr>
          <p:nvPr/>
        </p:nvCxnSpPr>
        <p:spPr>
          <a:xfrm>
            <a:off x="1412921" y="3533775"/>
            <a:ext cx="0" cy="1124326"/>
          </a:xfrm>
          <a:prstGeom prst="line">
            <a:avLst/>
          </a:prstGeom>
          <a:ln w="28575" cap="rnd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EB72D07-10E6-435B-BADE-E7D6FD695764}"/>
              </a:ext>
            </a:extLst>
          </p:cNvPr>
          <p:cNvCxnSpPr>
            <a:cxnSpLocks/>
            <a:stCxn id="88" idx="4"/>
          </p:cNvCxnSpPr>
          <p:nvPr/>
        </p:nvCxnSpPr>
        <p:spPr>
          <a:xfrm>
            <a:off x="5478347" y="3533775"/>
            <a:ext cx="213" cy="1124326"/>
          </a:xfrm>
          <a:prstGeom prst="line">
            <a:avLst/>
          </a:prstGeom>
          <a:ln w="28575" cap="rnd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97DACD0-988C-4C4E-9620-BD5C882EEB3B}"/>
              </a:ext>
            </a:extLst>
          </p:cNvPr>
          <p:cNvCxnSpPr>
            <a:cxnSpLocks/>
            <a:endCxn id="87" idx="0"/>
          </p:cNvCxnSpPr>
          <p:nvPr/>
        </p:nvCxnSpPr>
        <p:spPr>
          <a:xfrm flipH="1">
            <a:off x="3445634" y="2198088"/>
            <a:ext cx="107" cy="1124712"/>
          </a:xfrm>
          <a:prstGeom prst="line">
            <a:avLst/>
          </a:prstGeom>
          <a:ln w="28575" cap="rnd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73D267D-8622-4985-8416-EFDE90B1FCE4}"/>
              </a:ext>
            </a:extLst>
          </p:cNvPr>
          <p:cNvCxnSpPr>
            <a:cxnSpLocks/>
            <a:endCxn id="89" idx="0"/>
          </p:cNvCxnSpPr>
          <p:nvPr/>
        </p:nvCxnSpPr>
        <p:spPr>
          <a:xfrm flipH="1">
            <a:off x="7511060" y="2198088"/>
            <a:ext cx="321" cy="1124712"/>
          </a:xfrm>
          <a:prstGeom prst="line">
            <a:avLst/>
          </a:prstGeom>
          <a:ln w="28575" cap="rnd">
            <a:solidFill>
              <a:schemeClr val="accent6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135C0A3-036A-4882-908B-ED6F04A96F1F}"/>
              </a:ext>
            </a:extLst>
          </p:cNvPr>
          <p:cNvGrpSpPr/>
          <p:nvPr/>
        </p:nvGrpSpPr>
        <p:grpSpPr>
          <a:xfrm>
            <a:off x="472852" y="1415457"/>
            <a:ext cx="1879925" cy="1521614"/>
            <a:chOff x="332936" y="2473877"/>
            <a:chExt cx="2937088" cy="2028817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400D8FE-0B81-42D9-B781-49DD9B7B45A4}"/>
                </a:ext>
              </a:extLst>
            </p:cNvPr>
            <p:cNvSpPr txBox="1"/>
            <p:nvPr/>
          </p:nvSpPr>
          <p:spPr>
            <a:xfrm>
              <a:off x="332936" y="247387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9A2EA16-A152-4ECE-A23E-B13BFAAD3DE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3F7AD16-39F1-4A15-87A0-BB6C76542281}"/>
              </a:ext>
            </a:extLst>
          </p:cNvPr>
          <p:cNvGrpSpPr/>
          <p:nvPr/>
        </p:nvGrpSpPr>
        <p:grpSpPr>
          <a:xfrm>
            <a:off x="2505672" y="3918560"/>
            <a:ext cx="1879925" cy="1521615"/>
            <a:chOff x="332936" y="2473876"/>
            <a:chExt cx="2937088" cy="202881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8B4A746-A218-4FA7-B70D-F5C48A78B5C3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3A0F43-8662-46D6-9591-F4B76B64207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F298366-51FE-4F23-9D3D-7C9D29D194E9}"/>
              </a:ext>
            </a:extLst>
          </p:cNvPr>
          <p:cNvGrpSpPr/>
          <p:nvPr/>
        </p:nvGrpSpPr>
        <p:grpSpPr>
          <a:xfrm>
            <a:off x="4543373" y="1415457"/>
            <a:ext cx="1879925" cy="1521614"/>
            <a:chOff x="332936" y="2473877"/>
            <a:chExt cx="2937088" cy="202881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EFC8F14-FAA0-47BC-88D1-195FC3870317}"/>
                </a:ext>
              </a:extLst>
            </p:cNvPr>
            <p:cNvSpPr txBox="1"/>
            <p:nvPr/>
          </p:nvSpPr>
          <p:spPr>
            <a:xfrm>
              <a:off x="332936" y="247387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E9F1464-A9F7-49CD-939C-DDC64DEFCE4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CFD019B-427F-4E0B-95BD-89DBB3C3B2F1}"/>
              </a:ext>
            </a:extLst>
          </p:cNvPr>
          <p:cNvGrpSpPr/>
          <p:nvPr/>
        </p:nvGrpSpPr>
        <p:grpSpPr>
          <a:xfrm>
            <a:off x="6576193" y="3918560"/>
            <a:ext cx="1879925" cy="1521615"/>
            <a:chOff x="332936" y="2473876"/>
            <a:chExt cx="2937088" cy="2028817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4DEC416-0C67-47AA-B635-100AB4C5FD7E}"/>
                </a:ext>
              </a:extLst>
            </p:cNvPr>
            <p:cNvSpPr txBox="1"/>
            <p:nvPr/>
          </p:nvSpPr>
          <p:spPr>
            <a:xfrm>
              <a:off x="332936" y="2473876"/>
              <a:ext cx="2937088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5E6B09F-31AD-43B3-B47B-61265341913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4157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8875BA56-53AD-4A5A-8DE0-B6E4D3BFCFE1}"/>
              </a:ext>
            </a:extLst>
          </p:cNvPr>
          <p:cNvSpPr txBox="1"/>
          <p:nvPr/>
        </p:nvSpPr>
        <p:spPr>
          <a:xfrm>
            <a:off x="742085" y="4660140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4"/>
                </a:solidFill>
              </a:rPr>
              <a:t>2018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29F841F-8DC1-4C08-A98D-D83F4AC86E84}"/>
              </a:ext>
            </a:extLst>
          </p:cNvPr>
          <p:cNvSpPr txBox="1"/>
          <p:nvPr/>
        </p:nvSpPr>
        <p:spPr>
          <a:xfrm>
            <a:off x="2769756" y="1413031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9AE0B69-857C-439C-AEAE-97700B8B1B5F}"/>
              </a:ext>
            </a:extLst>
          </p:cNvPr>
          <p:cNvSpPr txBox="1"/>
          <p:nvPr/>
        </p:nvSpPr>
        <p:spPr>
          <a:xfrm>
            <a:off x="4802316" y="4660139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2"/>
                </a:solidFill>
              </a:rPr>
              <a:t>2020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0C33367-FD7D-406E-A82F-91DFD348E635}"/>
              </a:ext>
            </a:extLst>
          </p:cNvPr>
          <p:cNvSpPr txBox="1"/>
          <p:nvPr/>
        </p:nvSpPr>
        <p:spPr>
          <a:xfrm>
            <a:off x="6835234" y="1413031"/>
            <a:ext cx="1351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00" b="1">
                <a:solidFill>
                  <a:schemeClr val="accent6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1730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10571</TotalTime>
  <Words>364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for PowerPoint</vt:lpstr>
      <vt:lpstr>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2018-05-03T03:41:44Z</dcterms:modified>
  <cp:category>Charts &amp; Diagrams</cp:category>
</cp:coreProperties>
</file>