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54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07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5AFC35-13C7-44BB-A3AB-464834129932}"/>
              </a:ext>
            </a:extLst>
          </p:cNvPr>
          <p:cNvCxnSpPr>
            <a:cxnSpLocks/>
          </p:cNvCxnSpPr>
          <p:nvPr/>
        </p:nvCxnSpPr>
        <p:spPr>
          <a:xfrm>
            <a:off x="558800" y="3429000"/>
            <a:ext cx="11074400" cy="1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Timeline Diagram for PowerPoint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522A310-F67F-41FA-8C67-06B4B969B914}"/>
              </a:ext>
            </a:extLst>
          </p:cNvPr>
          <p:cNvGrpSpPr/>
          <p:nvPr/>
        </p:nvGrpSpPr>
        <p:grpSpPr>
          <a:xfrm>
            <a:off x="1350296" y="2894973"/>
            <a:ext cx="1066771" cy="1068054"/>
            <a:chOff x="1350296" y="2894973"/>
            <a:chExt cx="1066771" cy="1068054"/>
          </a:xfrm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D4303751-6B11-4DE5-AA02-8283B6312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3895" y="2894973"/>
              <a:ext cx="533172" cy="534027"/>
            </a:xfrm>
            <a:custGeom>
              <a:avLst/>
              <a:gdLst>
                <a:gd name="T0" fmla="*/ 0 w 3054"/>
                <a:gd name="T1" fmla="*/ 0 h 3054"/>
                <a:gd name="T2" fmla="*/ 3054 w 3054"/>
                <a:gd name="T3" fmla="*/ 3054 h 3054"/>
                <a:gd name="T4" fmla="*/ 2291 w 3054"/>
                <a:gd name="T5" fmla="*/ 3054 h 3054"/>
                <a:gd name="T6" fmla="*/ 0 w 3054"/>
                <a:gd name="T7" fmla="*/ 763 h 3054"/>
                <a:gd name="T8" fmla="*/ 0 w 3054"/>
                <a:gd name="T9" fmla="*/ 0 h 3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4" h="3054">
                  <a:moveTo>
                    <a:pt x="0" y="0"/>
                  </a:moveTo>
                  <a:cubicBezTo>
                    <a:pt x="1687" y="0"/>
                    <a:pt x="3054" y="1367"/>
                    <a:pt x="3054" y="3054"/>
                  </a:cubicBezTo>
                  <a:lnTo>
                    <a:pt x="2291" y="3054"/>
                  </a:lnTo>
                  <a:cubicBezTo>
                    <a:pt x="2291" y="1789"/>
                    <a:pt x="1265" y="763"/>
                    <a:pt x="0" y="76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62785338-4A56-4DD6-9439-A6CCC4581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0296" y="3429000"/>
              <a:ext cx="533599" cy="534027"/>
            </a:xfrm>
            <a:custGeom>
              <a:avLst/>
              <a:gdLst>
                <a:gd name="T0" fmla="*/ 3055 w 3055"/>
                <a:gd name="T1" fmla="*/ 3055 h 3055"/>
                <a:gd name="T2" fmla="*/ 0 w 3055"/>
                <a:gd name="T3" fmla="*/ 0 h 3055"/>
                <a:gd name="T4" fmla="*/ 764 w 3055"/>
                <a:gd name="T5" fmla="*/ 0 h 3055"/>
                <a:gd name="T6" fmla="*/ 3055 w 3055"/>
                <a:gd name="T7" fmla="*/ 2291 h 3055"/>
                <a:gd name="T8" fmla="*/ 3055 w 3055"/>
                <a:gd name="T9" fmla="*/ 3055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5" h="3055">
                  <a:moveTo>
                    <a:pt x="3055" y="3055"/>
                  </a:moveTo>
                  <a:cubicBezTo>
                    <a:pt x="1368" y="3055"/>
                    <a:pt x="0" y="1687"/>
                    <a:pt x="0" y="0"/>
                  </a:cubicBezTo>
                  <a:lnTo>
                    <a:pt x="764" y="0"/>
                  </a:lnTo>
                  <a:cubicBezTo>
                    <a:pt x="764" y="1266"/>
                    <a:pt x="1789" y="2291"/>
                    <a:pt x="3055" y="2291"/>
                  </a:cubicBezTo>
                  <a:lnTo>
                    <a:pt x="3055" y="305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C71A064-DA16-4809-BF87-12B9BD2BD250}"/>
              </a:ext>
            </a:extLst>
          </p:cNvPr>
          <p:cNvGrpSpPr/>
          <p:nvPr/>
        </p:nvGrpSpPr>
        <p:grpSpPr>
          <a:xfrm>
            <a:off x="9481574" y="2894973"/>
            <a:ext cx="1066771" cy="1068054"/>
            <a:chOff x="9481574" y="2894973"/>
            <a:chExt cx="1066771" cy="1068054"/>
          </a:xfrm>
        </p:grpSpPr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2C965F83-394C-4ECD-98FD-E768958E0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5173" y="2894973"/>
              <a:ext cx="533172" cy="534027"/>
            </a:xfrm>
            <a:custGeom>
              <a:avLst/>
              <a:gdLst>
                <a:gd name="T0" fmla="*/ 0 w 3054"/>
                <a:gd name="T1" fmla="*/ 0 h 3054"/>
                <a:gd name="T2" fmla="*/ 3054 w 3054"/>
                <a:gd name="T3" fmla="*/ 3054 h 3054"/>
                <a:gd name="T4" fmla="*/ 2291 w 3054"/>
                <a:gd name="T5" fmla="*/ 3054 h 3054"/>
                <a:gd name="T6" fmla="*/ 0 w 3054"/>
                <a:gd name="T7" fmla="*/ 763 h 3054"/>
                <a:gd name="T8" fmla="*/ 0 w 3054"/>
                <a:gd name="T9" fmla="*/ 0 h 3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4" h="3054">
                  <a:moveTo>
                    <a:pt x="0" y="0"/>
                  </a:moveTo>
                  <a:cubicBezTo>
                    <a:pt x="1687" y="0"/>
                    <a:pt x="3054" y="1367"/>
                    <a:pt x="3054" y="3054"/>
                  </a:cubicBezTo>
                  <a:lnTo>
                    <a:pt x="2291" y="3054"/>
                  </a:lnTo>
                  <a:cubicBezTo>
                    <a:pt x="2291" y="1789"/>
                    <a:pt x="1265" y="763"/>
                    <a:pt x="0" y="76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46454AFF-8F85-4073-9D5E-5E918F773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1574" y="3429000"/>
              <a:ext cx="533599" cy="534027"/>
            </a:xfrm>
            <a:custGeom>
              <a:avLst/>
              <a:gdLst>
                <a:gd name="T0" fmla="*/ 3055 w 3055"/>
                <a:gd name="T1" fmla="*/ 3055 h 3055"/>
                <a:gd name="T2" fmla="*/ 0 w 3055"/>
                <a:gd name="T3" fmla="*/ 0 h 3055"/>
                <a:gd name="T4" fmla="*/ 764 w 3055"/>
                <a:gd name="T5" fmla="*/ 0 h 3055"/>
                <a:gd name="T6" fmla="*/ 3055 w 3055"/>
                <a:gd name="T7" fmla="*/ 2291 h 3055"/>
                <a:gd name="T8" fmla="*/ 3055 w 3055"/>
                <a:gd name="T9" fmla="*/ 3055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5" h="3055">
                  <a:moveTo>
                    <a:pt x="3055" y="3055"/>
                  </a:moveTo>
                  <a:cubicBezTo>
                    <a:pt x="1368" y="3055"/>
                    <a:pt x="0" y="1687"/>
                    <a:pt x="0" y="0"/>
                  </a:cubicBezTo>
                  <a:lnTo>
                    <a:pt x="764" y="0"/>
                  </a:lnTo>
                  <a:cubicBezTo>
                    <a:pt x="764" y="1266"/>
                    <a:pt x="1789" y="2291"/>
                    <a:pt x="3055" y="2291"/>
                  </a:cubicBezTo>
                  <a:lnTo>
                    <a:pt x="3055" y="3055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DCC80E2-1720-48F0-B521-F7313549F768}"/>
              </a:ext>
            </a:extLst>
          </p:cNvPr>
          <p:cNvGrpSpPr/>
          <p:nvPr/>
        </p:nvGrpSpPr>
        <p:grpSpPr>
          <a:xfrm>
            <a:off x="6771148" y="2894973"/>
            <a:ext cx="1066771" cy="1068054"/>
            <a:chOff x="6771148" y="2894973"/>
            <a:chExt cx="1066771" cy="1068054"/>
          </a:xfrm>
        </p:grpSpPr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63980784-95DE-457E-B662-D6CCBF267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4747" y="2894973"/>
              <a:ext cx="533172" cy="534027"/>
            </a:xfrm>
            <a:custGeom>
              <a:avLst/>
              <a:gdLst>
                <a:gd name="T0" fmla="*/ 0 w 3054"/>
                <a:gd name="T1" fmla="*/ 0 h 3054"/>
                <a:gd name="T2" fmla="*/ 3054 w 3054"/>
                <a:gd name="T3" fmla="*/ 3054 h 3054"/>
                <a:gd name="T4" fmla="*/ 2291 w 3054"/>
                <a:gd name="T5" fmla="*/ 3054 h 3054"/>
                <a:gd name="T6" fmla="*/ 0 w 3054"/>
                <a:gd name="T7" fmla="*/ 763 h 3054"/>
                <a:gd name="T8" fmla="*/ 0 w 3054"/>
                <a:gd name="T9" fmla="*/ 0 h 3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4" h="3054">
                  <a:moveTo>
                    <a:pt x="0" y="0"/>
                  </a:moveTo>
                  <a:cubicBezTo>
                    <a:pt x="1687" y="0"/>
                    <a:pt x="3054" y="1367"/>
                    <a:pt x="3054" y="3054"/>
                  </a:cubicBezTo>
                  <a:lnTo>
                    <a:pt x="2291" y="3054"/>
                  </a:lnTo>
                  <a:cubicBezTo>
                    <a:pt x="2291" y="1789"/>
                    <a:pt x="1265" y="763"/>
                    <a:pt x="0" y="76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CC478339-E29E-4480-AAA4-F16A2F79B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1148" y="3429000"/>
              <a:ext cx="533599" cy="534027"/>
            </a:xfrm>
            <a:custGeom>
              <a:avLst/>
              <a:gdLst>
                <a:gd name="T0" fmla="*/ 3055 w 3055"/>
                <a:gd name="T1" fmla="*/ 3055 h 3055"/>
                <a:gd name="T2" fmla="*/ 0 w 3055"/>
                <a:gd name="T3" fmla="*/ 0 h 3055"/>
                <a:gd name="T4" fmla="*/ 764 w 3055"/>
                <a:gd name="T5" fmla="*/ 0 h 3055"/>
                <a:gd name="T6" fmla="*/ 3055 w 3055"/>
                <a:gd name="T7" fmla="*/ 2291 h 3055"/>
                <a:gd name="T8" fmla="*/ 3055 w 3055"/>
                <a:gd name="T9" fmla="*/ 3055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5" h="3055">
                  <a:moveTo>
                    <a:pt x="3055" y="3055"/>
                  </a:moveTo>
                  <a:cubicBezTo>
                    <a:pt x="1368" y="3055"/>
                    <a:pt x="0" y="1687"/>
                    <a:pt x="0" y="0"/>
                  </a:cubicBezTo>
                  <a:lnTo>
                    <a:pt x="764" y="0"/>
                  </a:lnTo>
                  <a:cubicBezTo>
                    <a:pt x="764" y="1266"/>
                    <a:pt x="1789" y="2291"/>
                    <a:pt x="3055" y="2291"/>
                  </a:cubicBezTo>
                  <a:lnTo>
                    <a:pt x="3055" y="3055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C62BE4F-B196-45AF-B98C-91E3F80E38F9}"/>
              </a:ext>
            </a:extLst>
          </p:cNvPr>
          <p:cNvGrpSpPr/>
          <p:nvPr/>
        </p:nvGrpSpPr>
        <p:grpSpPr>
          <a:xfrm>
            <a:off x="4060722" y="2894973"/>
            <a:ext cx="1066771" cy="1068054"/>
            <a:chOff x="4060722" y="2894973"/>
            <a:chExt cx="1066771" cy="1068054"/>
          </a:xfrm>
        </p:grpSpPr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CAB65D93-AE28-4AE0-B90E-94ECFC588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4321" y="2894973"/>
              <a:ext cx="533172" cy="534027"/>
            </a:xfrm>
            <a:custGeom>
              <a:avLst/>
              <a:gdLst>
                <a:gd name="T0" fmla="*/ 0 w 3054"/>
                <a:gd name="T1" fmla="*/ 0 h 3054"/>
                <a:gd name="T2" fmla="*/ 3054 w 3054"/>
                <a:gd name="T3" fmla="*/ 3054 h 3054"/>
                <a:gd name="T4" fmla="*/ 2291 w 3054"/>
                <a:gd name="T5" fmla="*/ 3054 h 3054"/>
                <a:gd name="T6" fmla="*/ 0 w 3054"/>
                <a:gd name="T7" fmla="*/ 763 h 3054"/>
                <a:gd name="T8" fmla="*/ 0 w 3054"/>
                <a:gd name="T9" fmla="*/ 0 h 3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4" h="3054">
                  <a:moveTo>
                    <a:pt x="0" y="0"/>
                  </a:moveTo>
                  <a:cubicBezTo>
                    <a:pt x="1687" y="0"/>
                    <a:pt x="3054" y="1367"/>
                    <a:pt x="3054" y="3054"/>
                  </a:cubicBezTo>
                  <a:lnTo>
                    <a:pt x="2291" y="3054"/>
                  </a:lnTo>
                  <a:cubicBezTo>
                    <a:pt x="2291" y="1789"/>
                    <a:pt x="1265" y="763"/>
                    <a:pt x="0" y="76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DCBDA598-A066-4C1E-B960-EA50156DB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722" y="3429000"/>
              <a:ext cx="533599" cy="534027"/>
            </a:xfrm>
            <a:custGeom>
              <a:avLst/>
              <a:gdLst>
                <a:gd name="T0" fmla="*/ 3055 w 3055"/>
                <a:gd name="T1" fmla="*/ 3055 h 3055"/>
                <a:gd name="T2" fmla="*/ 0 w 3055"/>
                <a:gd name="T3" fmla="*/ 0 h 3055"/>
                <a:gd name="T4" fmla="*/ 764 w 3055"/>
                <a:gd name="T5" fmla="*/ 0 h 3055"/>
                <a:gd name="T6" fmla="*/ 3055 w 3055"/>
                <a:gd name="T7" fmla="*/ 2291 h 3055"/>
                <a:gd name="T8" fmla="*/ 3055 w 3055"/>
                <a:gd name="T9" fmla="*/ 3055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5" h="3055">
                  <a:moveTo>
                    <a:pt x="3055" y="3055"/>
                  </a:moveTo>
                  <a:cubicBezTo>
                    <a:pt x="1368" y="3055"/>
                    <a:pt x="0" y="1687"/>
                    <a:pt x="0" y="0"/>
                  </a:cubicBezTo>
                  <a:lnTo>
                    <a:pt x="764" y="0"/>
                  </a:lnTo>
                  <a:cubicBezTo>
                    <a:pt x="764" y="1266"/>
                    <a:pt x="1789" y="2291"/>
                    <a:pt x="3055" y="2291"/>
                  </a:cubicBezTo>
                  <a:lnTo>
                    <a:pt x="3055" y="3055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5F28186E-5DD9-44C3-B275-612132337A93}"/>
              </a:ext>
            </a:extLst>
          </p:cNvPr>
          <p:cNvSpPr/>
          <p:nvPr/>
        </p:nvSpPr>
        <p:spPr>
          <a:xfrm>
            <a:off x="1633497" y="3178175"/>
            <a:ext cx="501650" cy="50165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A56EF23-E897-4D06-8649-1DD2C91FB024}"/>
              </a:ext>
            </a:extLst>
          </p:cNvPr>
          <p:cNvSpPr/>
          <p:nvPr/>
        </p:nvSpPr>
        <p:spPr>
          <a:xfrm>
            <a:off x="4343638" y="3178175"/>
            <a:ext cx="501650" cy="501650"/>
          </a:xfrm>
          <a:prstGeom prst="ellipse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0D7FA05-0D55-4506-A029-7CCA5FC2451A}"/>
              </a:ext>
            </a:extLst>
          </p:cNvPr>
          <p:cNvSpPr/>
          <p:nvPr/>
        </p:nvSpPr>
        <p:spPr>
          <a:xfrm>
            <a:off x="7053779" y="3178175"/>
            <a:ext cx="501650" cy="50165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7F496F2-E52E-47DA-8F7C-558614009192}"/>
              </a:ext>
            </a:extLst>
          </p:cNvPr>
          <p:cNvSpPr/>
          <p:nvPr/>
        </p:nvSpPr>
        <p:spPr>
          <a:xfrm>
            <a:off x="9763921" y="3178175"/>
            <a:ext cx="501650" cy="50165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6AC307D-42CB-4D9D-8814-CA13D00F355C}"/>
              </a:ext>
            </a:extLst>
          </p:cNvPr>
          <p:cNvSpPr/>
          <p:nvPr/>
        </p:nvSpPr>
        <p:spPr>
          <a:xfrm>
            <a:off x="1744195" y="3289300"/>
            <a:ext cx="279400" cy="279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DE7B91B5-3765-4603-B142-E7FABFA75327}"/>
              </a:ext>
            </a:extLst>
          </p:cNvPr>
          <p:cNvSpPr/>
          <p:nvPr/>
        </p:nvSpPr>
        <p:spPr>
          <a:xfrm>
            <a:off x="4454479" y="3289300"/>
            <a:ext cx="279400" cy="279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4E85E976-6C9F-4B9D-B8CE-A0D3F16679D8}"/>
              </a:ext>
            </a:extLst>
          </p:cNvPr>
          <p:cNvSpPr/>
          <p:nvPr/>
        </p:nvSpPr>
        <p:spPr>
          <a:xfrm>
            <a:off x="7164763" y="3289300"/>
            <a:ext cx="279400" cy="279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6233F-AB90-499A-8553-F9AAA8AAC1DD}"/>
              </a:ext>
            </a:extLst>
          </p:cNvPr>
          <p:cNvSpPr/>
          <p:nvPr/>
        </p:nvSpPr>
        <p:spPr>
          <a:xfrm>
            <a:off x="9875046" y="3289300"/>
            <a:ext cx="279400" cy="2794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0E76C77-26F6-4759-8F6B-4EAB7C66EF1A}"/>
              </a:ext>
            </a:extLst>
          </p:cNvPr>
          <p:cNvCxnSpPr>
            <a:stCxn id="61" idx="4"/>
          </p:cNvCxnSpPr>
          <p:nvPr/>
        </p:nvCxnSpPr>
        <p:spPr>
          <a:xfrm>
            <a:off x="1883895" y="3568700"/>
            <a:ext cx="0" cy="1181100"/>
          </a:xfrm>
          <a:prstGeom prst="line">
            <a:avLst/>
          </a:prstGeom>
          <a:ln w="28575" cap="rnd">
            <a:solidFill>
              <a:schemeClr val="accent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DEDB28C-56F9-4DC2-AD18-5FC6F83EE9BA}"/>
              </a:ext>
            </a:extLst>
          </p:cNvPr>
          <p:cNvCxnSpPr>
            <a:cxnSpLocks/>
            <a:stCxn id="63" idx="4"/>
          </p:cNvCxnSpPr>
          <p:nvPr/>
        </p:nvCxnSpPr>
        <p:spPr>
          <a:xfrm>
            <a:off x="7304463" y="3568700"/>
            <a:ext cx="284" cy="1181100"/>
          </a:xfrm>
          <a:prstGeom prst="line">
            <a:avLst/>
          </a:prstGeom>
          <a:ln w="28575" cap="rnd">
            <a:solidFill>
              <a:schemeClr val="accent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92B1FC5-178F-49F4-A469-F51585BBF398}"/>
              </a:ext>
            </a:extLst>
          </p:cNvPr>
          <p:cNvCxnSpPr>
            <a:cxnSpLocks/>
            <a:endCxn id="62" idx="0"/>
          </p:cNvCxnSpPr>
          <p:nvPr/>
        </p:nvCxnSpPr>
        <p:spPr>
          <a:xfrm flipH="1">
            <a:off x="4594179" y="2108200"/>
            <a:ext cx="142" cy="1181100"/>
          </a:xfrm>
          <a:prstGeom prst="line">
            <a:avLst/>
          </a:prstGeom>
          <a:ln w="28575" cap="rnd">
            <a:solidFill>
              <a:schemeClr val="accent3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8875C27-60B6-421B-B793-E38D019E2386}"/>
              </a:ext>
            </a:extLst>
          </p:cNvPr>
          <p:cNvCxnSpPr>
            <a:cxnSpLocks/>
            <a:endCxn id="64" idx="0"/>
          </p:cNvCxnSpPr>
          <p:nvPr/>
        </p:nvCxnSpPr>
        <p:spPr>
          <a:xfrm flipH="1">
            <a:off x="10014746" y="2108200"/>
            <a:ext cx="428" cy="1181100"/>
          </a:xfrm>
          <a:prstGeom prst="line">
            <a:avLst/>
          </a:prstGeom>
          <a:ln w="28575" cap="rnd">
            <a:solidFill>
              <a:schemeClr val="accent6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2291997-F6DA-4B08-ADC1-B268B29BCA06}"/>
              </a:ext>
            </a:extLst>
          </p:cNvPr>
          <p:cNvGrpSpPr/>
          <p:nvPr/>
        </p:nvGrpSpPr>
        <p:grpSpPr>
          <a:xfrm>
            <a:off x="630470" y="1280455"/>
            <a:ext cx="2506566" cy="1474819"/>
            <a:chOff x="332936" y="2627766"/>
            <a:chExt cx="2937088" cy="147481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378148C-7216-4EB6-931F-3FF83F6A848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F9C1C59-1EA9-40B8-8ECD-07F0C7FCDC6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45593E1-4359-4967-A641-4DBC8E9B7A5D}"/>
              </a:ext>
            </a:extLst>
          </p:cNvPr>
          <p:cNvGrpSpPr/>
          <p:nvPr/>
        </p:nvGrpSpPr>
        <p:grpSpPr>
          <a:xfrm>
            <a:off x="3340896" y="3963026"/>
            <a:ext cx="2506566" cy="1474819"/>
            <a:chOff x="332936" y="2627766"/>
            <a:chExt cx="2937088" cy="147481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5B1B7FD-FE5E-4511-B1DD-F6D05971D2F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7ECFE8F-A345-4E68-A746-BE007BBABF0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49CFC38-BC88-451D-84DA-D4516EC4E432}"/>
              </a:ext>
            </a:extLst>
          </p:cNvPr>
          <p:cNvGrpSpPr/>
          <p:nvPr/>
        </p:nvGrpSpPr>
        <p:grpSpPr>
          <a:xfrm>
            <a:off x="6057831" y="1280455"/>
            <a:ext cx="2506566" cy="1474819"/>
            <a:chOff x="332936" y="2627766"/>
            <a:chExt cx="2937088" cy="1474819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86CFD74-6465-4885-8AF8-0DBFF6C3BA5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1907AEC-44F0-4BAE-88AC-9BDC42F7D6F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2AF643E-7143-473F-969D-2D0C068D3B16}"/>
              </a:ext>
            </a:extLst>
          </p:cNvPr>
          <p:cNvGrpSpPr/>
          <p:nvPr/>
        </p:nvGrpSpPr>
        <p:grpSpPr>
          <a:xfrm>
            <a:off x="8768257" y="3963026"/>
            <a:ext cx="2506566" cy="1474819"/>
            <a:chOff x="332936" y="2627766"/>
            <a:chExt cx="2937088" cy="147481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E32F964-A191-4CF3-9528-BBD87D21F73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64A87A2-D2A9-4D77-BA86-192C656A8DC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FC5B4E5-9A07-47EA-AB3E-4808066DBF78}"/>
              </a:ext>
            </a:extLst>
          </p:cNvPr>
          <p:cNvSpPr txBox="1"/>
          <p:nvPr/>
        </p:nvSpPr>
        <p:spPr>
          <a:xfrm>
            <a:off x="1019154" y="4747748"/>
            <a:ext cx="17427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>
                <a:solidFill>
                  <a:schemeClr val="accent1"/>
                </a:solidFill>
              </a:rPr>
              <a:t>2018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5225A10-409B-49BC-A81D-24C8B8655FE1}"/>
              </a:ext>
            </a:extLst>
          </p:cNvPr>
          <p:cNvSpPr txBox="1"/>
          <p:nvPr/>
        </p:nvSpPr>
        <p:spPr>
          <a:xfrm>
            <a:off x="3722715" y="1092536"/>
            <a:ext cx="17427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>
                <a:solidFill>
                  <a:schemeClr val="accent3"/>
                </a:solidFill>
              </a:rPr>
              <a:t>2019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103A0B6-FD26-48CA-872E-058E7F647C56}"/>
              </a:ext>
            </a:extLst>
          </p:cNvPr>
          <p:cNvSpPr txBox="1"/>
          <p:nvPr/>
        </p:nvSpPr>
        <p:spPr>
          <a:xfrm>
            <a:off x="6432796" y="4747747"/>
            <a:ext cx="17427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>
                <a:solidFill>
                  <a:schemeClr val="accent2"/>
                </a:solidFill>
              </a:rPr>
              <a:t>2020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0828190-54B9-4FED-8943-6FC8C750AE02}"/>
              </a:ext>
            </a:extLst>
          </p:cNvPr>
          <p:cNvSpPr txBox="1"/>
          <p:nvPr/>
        </p:nvSpPr>
        <p:spPr>
          <a:xfrm>
            <a:off x="9143353" y="1092536"/>
            <a:ext cx="17427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>
                <a:solidFill>
                  <a:schemeClr val="accent6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73332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5AFC35-13C7-44BB-A3AB-464834129932}"/>
              </a:ext>
            </a:extLst>
          </p:cNvPr>
          <p:cNvCxnSpPr>
            <a:cxnSpLocks/>
          </p:cNvCxnSpPr>
          <p:nvPr/>
        </p:nvCxnSpPr>
        <p:spPr>
          <a:xfrm>
            <a:off x="558800" y="3429000"/>
            <a:ext cx="11074400" cy="1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Timeline Diagram for PowerPoint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522A310-F67F-41FA-8C67-06B4B969B914}"/>
              </a:ext>
            </a:extLst>
          </p:cNvPr>
          <p:cNvGrpSpPr/>
          <p:nvPr/>
        </p:nvGrpSpPr>
        <p:grpSpPr>
          <a:xfrm>
            <a:off x="1350296" y="2894973"/>
            <a:ext cx="1066771" cy="1068054"/>
            <a:chOff x="1350296" y="2894973"/>
            <a:chExt cx="1066771" cy="1068054"/>
          </a:xfrm>
          <a:solidFill>
            <a:schemeClr val="accent4"/>
          </a:solidFill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D4303751-6B11-4DE5-AA02-8283B6312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3895" y="2894973"/>
              <a:ext cx="533172" cy="534027"/>
            </a:xfrm>
            <a:custGeom>
              <a:avLst/>
              <a:gdLst>
                <a:gd name="T0" fmla="*/ 0 w 3054"/>
                <a:gd name="T1" fmla="*/ 0 h 3054"/>
                <a:gd name="T2" fmla="*/ 3054 w 3054"/>
                <a:gd name="T3" fmla="*/ 3054 h 3054"/>
                <a:gd name="T4" fmla="*/ 2291 w 3054"/>
                <a:gd name="T5" fmla="*/ 3054 h 3054"/>
                <a:gd name="T6" fmla="*/ 0 w 3054"/>
                <a:gd name="T7" fmla="*/ 763 h 3054"/>
                <a:gd name="T8" fmla="*/ 0 w 3054"/>
                <a:gd name="T9" fmla="*/ 0 h 3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4" h="3054">
                  <a:moveTo>
                    <a:pt x="0" y="0"/>
                  </a:moveTo>
                  <a:cubicBezTo>
                    <a:pt x="1687" y="0"/>
                    <a:pt x="3054" y="1367"/>
                    <a:pt x="3054" y="3054"/>
                  </a:cubicBezTo>
                  <a:lnTo>
                    <a:pt x="2291" y="3054"/>
                  </a:lnTo>
                  <a:cubicBezTo>
                    <a:pt x="2291" y="1789"/>
                    <a:pt x="1265" y="763"/>
                    <a:pt x="0" y="76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62785338-4A56-4DD6-9439-A6CCC4581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0296" y="3429000"/>
              <a:ext cx="533599" cy="534027"/>
            </a:xfrm>
            <a:custGeom>
              <a:avLst/>
              <a:gdLst>
                <a:gd name="T0" fmla="*/ 3055 w 3055"/>
                <a:gd name="T1" fmla="*/ 3055 h 3055"/>
                <a:gd name="T2" fmla="*/ 0 w 3055"/>
                <a:gd name="T3" fmla="*/ 0 h 3055"/>
                <a:gd name="T4" fmla="*/ 764 w 3055"/>
                <a:gd name="T5" fmla="*/ 0 h 3055"/>
                <a:gd name="T6" fmla="*/ 3055 w 3055"/>
                <a:gd name="T7" fmla="*/ 2291 h 3055"/>
                <a:gd name="T8" fmla="*/ 3055 w 3055"/>
                <a:gd name="T9" fmla="*/ 3055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5" h="3055">
                  <a:moveTo>
                    <a:pt x="3055" y="3055"/>
                  </a:moveTo>
                  <a:cubicBezTo>
                    <a:pt x="1368" y="3055"/>
                    <a:pt x="0" y="1687"/>
                    <a:pt x="0" y="0"/>
                  </a:cubicBezTo>
                  <a:lnTo>
                    <a:pt x="764" y="0"/>
                  </a:lnTo>
                  <a:cubicBezTo>
                    <a:pt x="764" y="1266"/>
                    <a:pt x="1789" y="2291"/>
                    <a:pt x="3055" y="2291"/>
                  </a:cubicBezTo>
                  <a:lnTo>
                    <a:pt x="3055" y="305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C71A064-DA16-4809-BF87-12B9BD2BD250}"/>
              </a:ext>
            </a:extLst>
          </p:cNvPr>
          <p:cNvGrpSpPr/>
          <p:nvPr/>
        </p:nvGrpSpPr>
        <p:grpSpPr>
          <a:xfrm>
            <a:off x="9481574" y="2894973"/>
            <a:ext cx="1066771" cy="1068054"/>
            <a:chOff x="9481574" y="2894973"/>
            <a:chExt cx="1066771" cy="1068054"/>
          </a:xfrm>
        </p:grpSpPr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2C965F83-394C-4ECD-98FD-E768958E0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5173" y="2894973"/>
              <a:ext cx="533172" cy="534027"/>
            </a:xfrm>
            <a:custGeom>
              <a:avLst/>
              <a:gdLst>
                <a:gd name="T0" fmla="*/ 0 w 3054"/>
                <a:gd name="T1" fmla="*/ 0 h 3054"/>
                <a:gd name="T2" fmla="*/ 3054 w 3054"/>
                <a:gd name="T3" fmla="*/ 3054 h 3054"/>
                <a:gd name="T4" fmla="*/ 2291 w 3054"/>
                <a:gd name="T5" fmla="*/ 3054 h 3054"/>
                <a:gd name="T6" fmla="*/ 0 w 3054"/>
                <a:gd name="T7" fmla="*/ 763 h 3054"/>
                <a:gd name="T8" fmla="*/ 0 w 3054"/>
                <a:gd name="T9" fmla="*/ 0 h 3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4" h="3054">
                  <a:moveTo>
                    <a:pt x="0" y="0"/>
                  </a:moveTo>
                  <a:cubicBezTo>
                    <a:pt x="1687" y="0"/>
                    <a:pt x="3054" y="1367"/>
                    <a:pt x="3054" y="3054"/>
                  </a:cubicBezTo>
                  <a:lnTo>
                    <a:pt x="2291" y="3054"/>
                  </a:lnTo>
                  <a:cubicBezTo>
                    <a:pt x="2291" y="1789"/>
                    <a:pt x="1265" y="763"/>
                    <a:pt x="0" y="76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46454AFF-8F85-4073-9D5E-5E918F773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1574" y="3429000"/>
              <a:ext cx="533599" cy="534027"/>
            </a:xfrm>
            <a:custGeom>
              <a:avLst/>
              <a:gdLst>
                <a:gd name="T0" fmla="*/ 3055 w 3055"/>
                <a:gd name="T1" fmla="*/ 3055 h 3055"/>
                <a:gd name="T2" fmla="*/ 0 w 3055"/>
                <a:gd name="T3" fmla="*/ 0 h 3055"/>
                <a:gd name="T4" fmla="*/ 764 w 3055"/>
                <a:gd name="T5" fmla="*/ 0 h 3055"/>
                <a:gd name="T6" fmla="*/ 3055 w 3055"/>
                <a:gd name="T7" fmla="*/ 2291 h 3055"/>
                <a:gd name="T8" fmla="*/ 3055 w 3055"/>
                <a:gd name="T9" fmla="*/ 3055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5" h="3055">
                  <a:moveTo>
                    <a:pt x="3055" y="3055"/>
                  </a:moveTo>
                  <a:cubicBezTo>
                    <a:pt x="1368" y="3055"/>
                    <a:pt x="0" y="1687"/>
                    <a:pt x="0" y="0"/>
                  </a:cubicBezTo>
                  <a:lnTo>
                    <a:pt x="764" y="0"/>
                  </a:lnTo>
                  <a:cubicBezTo>
                    <a:pt x="764" y="1266"/>
                    <a:pt x="1789" y="2291"/>
                    <a:pt x="3055" y="2291"/>
                  </a:cubicBezTo>
                  <a:lnTo>
                    <a:pt x="3055" y="3055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DCC80E2-1720-48F0-B521-F7313549F768}"/>
              </a:ext>
            </a:extLst>
          </p:cNvPr>
          <p:cNvGrpSpPr/>
          <p:nvPr/>
        </p:nvGrpSpPr>
        <p:grpSpPr>
          <a:xfrm>
            <a:off x="6771148" y="2894973"/>
            <a:ext cx="1066771" cy="1068054"/>
            <a:chOff x="6771148" y="2894973"/>
            <a:chExt cx="1066771" cy="1068054"/>
          </a:xfrm>
        </p:grpSpPr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63980784-95DE-457E-B662-D6CCBF267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4747" y="2894973"/>
              <a:ext cx="533172" cy="534027"/>
            </a:xfrm>
            <a:custGeom>
              <a:avLst/>
              <a:gdLst>
                <a:gd name="T0" fmla="*/ 0 w 3054"/>
                <a:gd name="T1" fmla="*/ 0 h 3054"/>
                <a:gd name="T2" fmla="*/ 3054 w 3054"/>
                <a:gd name="T3" fmla="*/ 3054 h 3054"/>
                <a:gd name="T4" fmla="*/ 2291 w 3054"/>
                <a:gd name="T5" fmla="*/ 3054 h 3054"/>
                <a:gd name="T6" fmla="*/ 0 w 3054"/>
                <a:gd name="T7" fmla="*/ 763 h 3054"/>
                <a:gd name="T8" fmla="*/ 0 w 3054"/>
                <a:gd name="T9" fmla="*/ 0 h 3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4" h="3054">
                  <a:moveTo>
                    <a:pt x="0" y="0"/>
                  </a:moveTo>
                  <a:cubicBezTo>
                    <a:pt x="1687" y="0"/>
                    <a:pt x="3054" y="1367"/>
                    <a:pt x="3054" y="3054"/>
                  </a:cubicBezTo>
                  <a:lnTo>
                    <a:pt x="2291" y="3054"/>
                  </a:lnTo>
                  <a:cubicBezTo>
                    <a:pt x="2291" y="1789"/>
                    <a:pt x="1265" y="763"/>
                    <a:pt x="0" y="76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CC478339-E29E-4480-AAA4-F16A2F79B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1148" y="3429000"/>
              <a:ext cx="533599" cy="534027"/>
            </a:xfrm>
            <a:custGeom>
              <a:avLst/>
              <a:gdLst>
                <a:gd name="T0" fmla="*/ 3055 w 3055"/>
                <a:gd name="T1" fmla="*/ 3055 h 3055"/>
                <a:gd name="T2" fmla="*/ 0 w 3055"/>
                <a:gd name="T3" fmla="*/ 0 h 3055"/>
                <a:gd name="T4" fmla="*/ 764 w 3055"/>
                <a:gd name="T5" fmla="*/ 0 h 3055"/>
                <a:gd name="T6" fmla="*/ 3055 w 3055"/>
                <a:gd name="T7" fmla="*/ 2291 h 3055"/>
                <a:gd name="T8" fmla="*/ 3055 w 3055"/>
                <a:gd name="T9" fmla="*/ 3055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5" h="3055">
                  <a:moveTo>
                    <a:pt x="3055" y="3055"/>
                  </a:moveTo>
                  <a:cubicBezTo>
                    <a:pt x="1368" y="3055"/>
                    <a:pt x="0" y="1687"/>
                    <a:pt x="0" y="0"/>
                  </a:cubicBezTo>
                  <a:lnTo>
                    <a:pt x="764" y="0"/>
                  </a:lnTo>
                  <a:cubicBezTo>
                    <a:pt x="764" y="1266"/>
                    <a:pt x="1789" y="2291"/>
                    <a:pt x="3055" y="2291"/>
                  </a:cubicBezTo>
                  <a:lnTo>
                    <a:pt x="3055" y="3055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C62BE4F-B196-45AF-B98C-91E3F80E38F9}"/>
              </a:ext>
            </a:extLst>
          </p:cNvPr>
          <p:cNvGrpSpPr/>
          <p:nvPr/>
        </p:nvGrpSpPr>
        <p:grpSpPr>
          <a:xfrm>
            <a:off x="4060722" y="2894973"/>
            <a:ext cx="1066771" cy="1068054"/>
            <a:chOff x="4060722" y="2894973"/>
            <a:chExt cx="1066771" cy="1068054"/>
          </a:xfrm>
        </p:grpSpPr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CAB65D93-AE28-4AE0-B90E-94ECFC588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4321" y="2894973"/>
              <a:ext cx="533172" cy="534027"/>
            </a:xfrm>
            <a:custGeom>
              <a:avLst/>
              <a:gdLst>
                <a:gd name="T0" fmla="*/ 0 w 3054"/>
                <a:gd name="T1" fmla="*/ 0 h 3054"/>
                <a:gd name="T2" fmla="*/ 3054 w 3054"/>
                <a:gd name="T3" fmla="*/ 3054 h 3054"/>
                <a:gd name="T4" fmla="*/ 2291 w 3054"/>
                <a:gd name="T5" fmla="*/ 3054 h 3054"/>
                <a:gd name="T6" fmla="*/ 0 w 3054"/>
                <a:gd name="T7" fmla="*/ 763 h 3054"/>
                <a:gd name="T8" fmla="*/ 0 w 3054"/>
                <a:gd name="T9" fmla="*/ 0 h 3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4" h="3054">
                  <a:moveTo>
                    <a:pt x="0" y="0"/>
                  </a:moveTo>
                  <a:cubicBezTo>
                    <a:pt x="1687" y="0"/>
                    <a:pt x="3054" y="1367"/>
                    <a:pt x="3054" y="3054"/>
                  </a:cubicBezTo>
                  <a:lnTo>
                    <a:pt x="2291" y="3054"/>
                  </a:lnTo>
                  <a:cubicBezTo>
                    <a:pt x="2291" y="1789"/>
                    <a:pt x="1265" y="763"/>
                    <a:pt x="0" y="76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DCBDA598-A066-4C1E-B960-EA50156DB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722" y="3429000"/>
              <a:ext cx="533599" cy="534027"/>
            </a:xfrm>
            <a:custGeom>
              <a:avLst/>
              <a:gdLst>
                <a:gd name="T0" fmla="*/ 3055 w 3055"/>
                <a:gd name="T1" fmla="*/ 3055 h 3055"/>
                <a:gd name="T2" fmla="*/ 0 w 3055"/>
                <a:gd name="T3" fmla="*/ 0 h 3055"/>
                <a:gd name="T4" fmla="*/ 764 w 3055"/>
                <a:gd name="T5" fmla="*/ 0 h 3055"/>
                <a:gd name="T6" fmla="*/ 3055 w 3055"/>
                <a:gd name="T7" fmla="*/ 2291 h 3055"/>
                <a:gd name="T8" fmla="*/ 3055 w 3055"/>
                <a:gd name="T9" fmla="*/ 3055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5" h="3055">
                  <a:moveTo>
                    <a:pt x="3055" y="3055"/>
                  </a:moveTo>
                  <a:cubicBezTo>
                    <a:pt x="1368" y="3055"/>
                    <a:pt x="0" y="1687"/>
                    <a:pt x="0" y="0"/>
                  </a:cubicBezTo>
                  <a:lnTo>
                    <a:pt x="764" y="0"/>
                  </a:lnTo>
                  <a:cubicBezTo>
                    <a:pt x="764" y="1266"/>
                    <a:pt x="1789" y="2291"/>
                    <a:pt x="3055" y="2291"/>
                  </a:cubicBezTo>
                  <a:lnTo>
                    <a:pt x="3055" y="3055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5F28186E-5DD9-44C3-B275-612132337A93}"/>
              </a:ext>
            </a:extLst>
          </p:cNvPr>
          <p:cNvSpPr/>
          <p:nvPr/>
        </p:nvSpPr>
        <p:spPr>
          <a:xfrm>
            <a:off x="1633497" y="3178175"/>
            <a:ext cx="501650" cy="501650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A56EF23-E897-4D06-8649-1DD2C91FB024}"/>
              </a:ext>
            </a:extLst>
          </p:cNvPr>
          <p:cNvSpPr/>
          <p:nvPr/>
        </p:nvSpPr>
        <p:spPr>
          <a:xfrm>
            <a:off x="4343638" y="3178175"/>
            <a:ext cx="501650" cy="501650"/>
          </a:xfrm>
          <a:prstGeom prst="ellipse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0D7FA05-0D55-4506-A029-7CCA5FC2451A}"/>
              </a:ext>
            </a:extLst>
          </p:cNvPr>
          <p:cNvSpPr/>
          <p:nvPr/>
        </p:nvSpPr>
        <p:spPr>
          <a:xfrm>
            <a:off x="7053779" y="3178175"/>
            <a:ext cx="501650" cy="50165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7F496F2-E52E-47DA-8F7C-558614009192}"/>
              </a:ext>
            </a:extLst>
          </p:cNvPr>
          <p:cNvSpPr/>
          <p:nvPr/>
        </p:nvSpPr>
        <p:spPr>
          <a:xfrm>
            <a:off x="9763921" y="3178175"/>
            <a:ext cx="501650" cy="50165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6AC307D-42CB-4D9D-8814-CA13D00F355C}"/>
              </a:ext>
            </a:extLst>
          </p:cNvPr>
          <p:cNvSpPr/>
          <p:nvPr/>
        </p:nvSpPr>
        <p:spPr>
          <a:xfrm>
            <a:off x="1744195" y="3289300"/>
            <a:ext cx="279400" cy="279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DE7B91B5-3765-4603-B142-E7FABFA75327}"/>
              </a:ext>
            </a:extLst>
          </p:cNvPr>
          <p:cNvSpPr/>
          <p:nvPr/>
        </p:nvSpPr>
        <p:spPr>
          <a:xfrm>
            <a:off x="4454479" y="3289300"/>
            <a:ext cx="279400" cy="279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4E85E976-6C9F-4B9D-B8CE-A0D3F16679D8}"/>
              </a:ext>
            </a:extLst>
          </p:cNvPr>
          <p:cNvSpPr/>
          <p:nvPr/>
        </p:nvSpPr>
        <p:spPr>
          <a:xfrm>
            <a:off x="7164763" y="3289300"/>
            <a:ext cx="279400" cy="279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6233F-AB90-499A-8553-F9AAA8AAC1DD}"/>
              </a:ext>
            </a:extLst>
          </p:cNvPr>
          <p:cNvSpPr/>
          <p:nvPr/>
        </p:nvSpPr>
        <p:spPr>
          <a:xfrm>
            <a:off x="9875046" y="3289300"/>
            <a:ext cx="279400" cy="2794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0E76C77-26F6-4759-8F6B-4EAB7C66EF1A}"/>
              </a:ext>
            </a:extLst>
          </p:cNvPr>
          <p:cNvCxnSpPr>
            <a:stCxn id="61" idx="4"/>
          </p:cNvCxnSpPr>
          <p:nvPr/>
        </p:nvCxnSpPr>
        <p:spPr>
          <a:xfrm>
            <a:off x="1883895" y="3568700"/>
            <a:ext cx="0" cy="1181100"/>
          </a:xfrm>
          <a:prstGeom prst="line">
            <a:avLst/>
          </a:prstGeom>
          <a:ln w="28575" cap="rnd">
            <a:solidFill>
              <a:schemeClr val="accent4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DEDB28C-56F9-4DC2-AD18-5FC6F83EE9BA}"/>
              </a:ext>
            </a:extLst>
          </p:cNvPr>
          <p:cNvCxnSpPr>
            <a:cxnSpLocks/>
            <a:stCxn id="63" idx="4"/>
          </p:cNvCxnSpPr>
          <p:nvPr/>
        </p:nvCxnSpPr>
        <p:spPr>
          <a:xfrm>
            <a:off x="7304463" y="3568700"/>
            <a:ext cx="284" cy="1181100"/>
          </a:xfrm>
          <a:prstGeom prst="line">
            <a:avLst/>
          </a:prstGeom>
          <a:ln w="28575" cap="rnd">
            <a:solidFill>
              <a:schemeClr val="accent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92B1FC5-178F-49F4-A469-F51585BBF398}"/>
              </a:ext>
            </a:extLst>
          </p:cNvPr>
          <p:cNvCxnSpPr>
            <a:cxnSpLocks/>
            <a:endCxn id="62" idx="0"/>
          </p:cNvCxnSpPr>
          <p:nvPr/>
        </p:nvCxnSpPr>
        <p:spPr>
          <a:xfrm flipH="1">
            <a:off x="4594179" y="2108200"/>
            <a:ext cx="142" cy="1181100"/>
          </a:xfrm>
          <a:prstGeom prst="line">
            <a:avLst/>
          </a:prstGeom>
          <a:ln w="28575" cap="rnd">
            <a:solidFill>
              <a:schemeClr val="accent3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8875C27-60B6-421B-B793-E38D019E2386}"/>
              </a:ext>
            </a:extLst>
          </p:cNvPr>
          <p:cNvCxnSpPr>
            <a:cxnSpLocks/>
            <a:endCxn id="64" idx="0"/>
          </p:cNvCxnSpPr>
          <p:nvPr/>
        </p:nvCxnSpPr>
        <p:spPr>
          <a:xfrm flipH="1">
            <a:off x="10014746" y="2108200"/>
            <a:ext cx="428" cy="1181100"/>
          </a:xfrm>
          <a:prstGeom prst="line">
            <a:avLst/>
          </a:prstGeom>
          <a:ln w="28575" cap="rnd">
            <a:solidFill>
              <a:schemeClr val="accent6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2291997-F6DA-4B08-ADC1-B268B29BCA06}"/>
              </a:ext>
            </a:extLst>
          </p:cNvPr>
          <p:cNvGrpSpPr/>
          <p:nvPr/>
        </p:nvGrpSpPr>
        <p:grpSpPr>
          <a:xfrm>
            <a:off x="630470" y="1280455"/>
            <a:ext cx="2506566" cy="1474819"/>
            <a:chOff x="332936" y="2627766"/>
            <a:chExt cx="2937088" cy="147481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378148C-7216-4EB6-931F-3FF83F6A848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F9C1C59-1EA9-40B8-8ECD-07F0C7FCDC6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45593E1-4359-4967-A641-4DBC8E9B7A5D}"/>
              </a:ext>
            </a:extLst>
          </p:cNvPr>
          <p:cNvGrpSpPr/>
          <p:nvPr/>
        </p:nvGrpSpPr>
        <p:grpSpPr>
          <a:xfrm>
            <a:off x="3340896" y="3963026"/>
            <a:ext cx="2506566" cy="1474819"/>
            <a:chOff x="332936" y="2627766"/>
            <a:chExt cx="2937088" cy="147481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5B1B7FD-FE5E-4511-B1DD-F6D05971D2F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7ECFE8F-A345-4E68-A746-BE007BBABF0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49CFC38-BC88-451D-84DA-D4516EC4E432}"/>
              </a:ext>
            </a:extLst>
          </p:cNvPr>
          <p:cNvGrpSpPr/>
          <p:nvPr/>
        </p:nvGrpSpPr>
        <p:grpSpPr>
          <a:xfrm>
            <a:off x="6057831" y="1280455"/>
            <a:ext cx="2506566" cy="1474819"/>
            <a:chOff x="332936" y="2627766"/>
            <a:chExt cx="2937088" cy="1474819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86CFD74-6465-4885-8AF8-0DBFF6C3BA5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1907AEC-44F0-4BAE-88AC-9BDC42F7D6F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2AF643E-7143-473F-969D-2D0C068D3B16}"/>
              </a:ext>
            </a:extLst>
          </p:cNvPr>
          <p:cNvGrpSpPr/>
          <p:nvPr/>
        </p:nvGrpSpPr>
        <p:grpSpPr>
          <a:xfrm>
            <a:off x="8768257" y="3963026"/>
            <a:ext cx="2506566" cy="1474819"/>
            <a:chOff x="332936" y="2627766"/>
            <a:chExt cx="2937088" cy="147481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E32F964-A191-4CF3-9528-BBD87D21F73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64A87A2-D2A9-4D77-BA86-192C656A8DC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FC5B4E5-9A07-47EA-AB3E-4808066DBF78}"/>
              </a:ext>
            </a:extLst>
          </p:cNvPr>
          <p:cNvSpPr txBox="1"/>
          <p:nvPr/>
        </p:nvSpPr>
        <p:spPr>
          <a:xfrm>
            <a:off x="1019154" y="4747748"/>
            <a:ext cx="17427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>
                <a:solidFill>
                  <a:schemeClr val="accent4"/>
                </a:solidFill>
              </a:rPr>
              <a:t>2018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5225A10-409B-49BC-A81D-24C8B8655FE1}"/>
              </a:ext>
            </a:extLst>
          </p:cNvPr>
          <p:cNvSpPr txBox="1"/>
          <p:nvPr/>
        </p:nvSpPr>
        <p:spPr>
          <a:xfrm>
            <a:off x="3722715" y="1092536"/>
            <a:ext cx="17427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>
                <a:solidFill>
                  <a:schemeClr val="accent3"/>
                </a:solidFill>
              </a:rPr>
              <a:t>2019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103A0B6-FD26-48CA-872E-058E7F647C56}"/>
              </a:ext>
            </a:extLst>
          </p:cNvPr>
          <p:cNvSpPr txBox="1"/>
          <p:nvPr/>
        </p:nvSpPr>
        <p:spPr>
          <a:xfrm>
            <a:off x="6432796" y="4747747"/>
            <a:ext cx="17427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>
                <a:solidFill>
                  <a:schemeClr val="accent2"/>
                </a:solidFill>
              </a:rPr>
              <a:t>2020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0828190-54B9-4FED-8943-6FC8C750AE02}"/>
              </a:ext>
            </a:extLst>
          </p:cNvPr>
          <p:cNvSpPr txBox="1"/>
          <p:nvPr/>
        </p:nvSpPr>
        <p:spPr>
          <a:xfrm>
            <a:off x="9143353" y="1092536"/>
            <a:ext cx="17427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>
                <a:solidFill>
                  <a:schemeClr val="accent6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717301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364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Timeline Diagram for PowerPoint</vt:lpstr>
      <vt:lpstr>Timeline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2018-05-03T15:31:53Z</dcterms:modified>
  <cp:category>Charts &amp; Diagrams</cp:category>
</cp:coreProperties>
</file>