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9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Milestone Chart – Slide Template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371D2C-52C8-6C5D-4BB9-B538ED951372}"/>
              </a:ext>
            </a:extLst>
          </p:cNvPr>
          <p:cNvCxnSpPr>
            <a:cxnSpLocks/>
          </p:cNvCxnSpPr>
          <p:nvPr/>
        </p:nvCxnSpPr>
        <p:spPr>
          <a:xfrm>
            <a:off x="870625" y="3605278"/>
            <a:ext cx="366434" cy="4898"/>
          </a:xfrm>
          <a:prstGeom prst="line">
            <a:avLst/>
          </a:prstGeom>
          <a:ln w="3492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FEE132B-1ADD-340E-8BD4-6BAC54E1D5B6}"/>
              </a:ext>
            </a:extLst>
          </p:cNvPr>
          <p:cNvSpPr/>
          <p:nvPr/>
        </p:nvSpPr>
        <p:spPr>
          <a:xfrm>
            <a:off x="799188" y="4217698"/>
            <a:ext cx="1927452" cy="1291393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F685C6-34A1-4605-1790-8420F020378A}"/>
              </a:ext>
            </a:extLst>
          </p:cNvPr>
          <p:cNvCxnSpPr>
            <a:cxnSpLocks/>
          </p:cNvCxnSpPr>
          <p:nvPr/>
        </p:nvCxnSpPr>
        <p:spPr>
          <a:xfrm>
            <a:off x="1433002" y="3607727"/>
            <a:ext cx="1098845" cy="0"/>
          </a:xfrm>
          <a:prstGeom prst="line">
            <a:avLst/>
          </a:prstGeom>
          <a:ln w="349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552976-D2A7-AA88-A3E2-A84F4C4E65AB}"/>
              </a:ext>
            </a:extLst>
          </p:cNvPr>
          <p:cNvCxnSpPr>
            <a:cxnSpLocks/>
          </p:cNvCxnSpPr>
          <p:nvPr/>
        </p:nvCxnSpPr>
        <p:spPr>
          <a:xfrm>
            <a:off x="2737587" y="3607727"/>
            <a:ext cx="1089047" cy="0"/>
          </a:xfrm>
          <a:prstGeom prst="line">
            <a:avLst/>
          </a:prstGeom>
          <a:ln w="349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990AB6-B2BB-E5B6-81D8-D31835E64BB4}"/>
              </a:ext>
            </a:extLst>
          </p:cNvPr>
          <p:cNvCxnSpPr>
            <a:cxnSpLocks/>
          </p:cNvCxnSpPr>
          <p:nvPr/>
        </p:nvCxnSpPr>
        <p:spPr>
          <a:xfrm flipV="1">
            <a:off x="4032374" y="3607727"/>
            <a:ext cx="1089047" cy="1"/>
          </a:xfrm>
          <a:prstGeom prst="line">
            <a:avLst/>
          </a:prstGeom>
          <a:ln w="349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55109A-9426-552A-216D-4BDC60F593DE}"/>
              </a:ext>
            </a:extLst>
          </p:cNvPr>
          <p:cNvCxnSpPr>
            <a:cxnSpLocks/>
          </p:cNvCxnSpPr>
          <p:nvPr/>
        </p:nvCxnSpPr>
        <p:spPr>
          <a:xfrm>
            <a:off x="5327161" y="3607727"/>
            <a:ext cx="1089047" cy="0"/>
          </a:xfrm>
          <a:prstGeom prst="line">
            <a:avLst/>
          </a:prstGeom>
          <a:ln w="349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B07CA9-9D2D-B6E7-E093-29246AABE468}"/>
              </a:ext>
            </a:extLst>
          </p:cNvPr>
          <p:cNvCxnSpPr>
            <a:cxnSpLocks/>
          </p:cNvCxnSpPr>
          <p:nvPr/>
        </p:nvCxnSpPr>
        <p:spPr>
          <a:xfrm flipV="1">
            <a:off x="6621948" y="3607727"/>
            <a:ext cx="1089049" cy="1"/>
          </a:xfrm>
          <a:prstGeom prst="line">
            <a:avLst/>
          </a:prstGeom>
          <a:ln w="349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842CD038-EB7B-343F-6EC6-E43EDCCC5CEB}"/>
              </a:ext>
            </a:extLst>
          </p:cNvPr>
          <p:cNvSpPr/>
          <p:nvPr/>
        </p:nvSpPr>
        <p:spPr>
          <a:xfrm>
            <a:off x="3389339" y="4217698"/>
            <a:ext cx="1927452" cy="1291393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62EF586A-6630-C823-B999-D905A5444B92}"/>
              </a:ext>
            </a:extLst>
          </p:cNvPr>
          <p:cNvSpPr/>
          <p:nvPr/>
        </p:nvSpPr>
        <p:spPr>
          <a:xfrm>
            <a:off x="5979488" y="4217697"/>
            <a:ext cx="1927452" cy="1291393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6089AEE1-EF2A-82B6-96E7-88FF721A0FBF}"/>
              </a:ext>
            </a:extLst>
          </p:cNvPr>
          <p:cNvSpPr/>
          <p:nvPr/>
        </p:nvSpPr>
        <p:spPr>
          <a:xfrm>
            <a:off x="2094263" y="1696571"/>
            <a:ext cx="1927452" cy="1291393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/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488E7A8A-F476-C77F-9499-78F96E74DFAC}"/>
              </a:ext>
            </a:extLst>
          </p:cNvPr>
          <p:cNvSpPr/>
          <p:nvPr/>
        </p:nvSpPr>
        <p:spPr>
          <a:xfrm>
            <a:off x="4684414" y="1696571"/>
            <a:ext cx="1927452" cy="1291393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5022004-4B56-C880-FF2A-CB756F4EF7FE}"/>
              </a:ext>
            </a:extLst>
          </p:cNvPr>
          <p:cNvSpPr/>
          <p:nvPr/>
        </p:nvSpPr>
        <p:spPr>
          <a:xfrm>
            <a:off x="995417" y="3109250"/>
            <a:ext cx="6858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E6FAB11-0972-4DF1-4C26-2527132CC021}"/>
              </a:ext>
            </a:extLst>
          </p:cNvPr>
          <p:cNvSpPr/>
          <p:nvPr/>
        </p:nvSpPr>
        <p:spPr>
          <a:xfrm>
            <a:off x="2286918" y="3775553"/>
            <a:ext cx="685800" cy="2743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2015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E87381-9597-086C-6D04-A56FB8AC1772}"/>
              </a:ext>
            </a:extLst>
          </p:cNvPr>
          <p:cNvSpPr/>
          <p:nvPr/>
        </p:nvSpPr>
        <p:spPr>
          <a:xfrm>
            <a:off x="3581705" y="3109250"/>
            <a:ext cx="685800" cy="2743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E541A33-C0FA-EF1C-DB5C-014F29E65143}"/>
              </a:ext>
            </a:extLst>
          </p:cNvPr>
          <p:cNvSpPr/>
          <p:nvPr/>
        </p:nvSpPr>
        <p:spPr>
          <a:xfrm>
            <a:off x="4876493" y="3775552"/>
            <a:ext cx="685800" cy="27432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45FD93E-ECB5-9F4B-C808-2ED59AE6DAA8}"/>
              </a:ext>
            </a:extLst>
          </p:cNvPr>
          <p:cNvSpPr/>
          <p:nvPr/>
        </p:nvSpPr>
        <p:spPr>
          <a:xfrm>
            <a:off x="6175379" y="3109250"/>
            <a:ext cx="685800" cy="2743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2030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D5673F6-667E-EA3D-2FAA-490D5FF86575}"/>
              </a:ext>
            </a:extLst>
          </p:cNvPr>
          <p:cNvSpPr/>
          <p:nvPr/>
        </p:nvSpPr>
        <p:spPr>
          <a:xfrm>
            <a:off x="7466069" y="3775552"/>
            <a:ext cx="685800" cy="2743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E4D0B9-81F4-2679-6C3D-1869C9ADA4DD}"/>
              </a:ext>
            </a:extLst>
          </p:cNvPr>
          <p:cNvSpPr/>
          <p:nvPr/>
        </p:nvSpPr>
        <p:spPr>
          <a:xfrm>
            <a:off x="1237059" y="3504857"/>
            <a:ext cx="205740" cy="20574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B844B9-AFFD-D2D6-93DD-AA87F5140D27}"/>
              </a:ext>
            </a:extLst>
          </p:cNvPr>
          <p:cNvSpPr/>
          <p:nvPr/>
        </p:nvSpPr>
        <p:spPr>
          <a:xfrm>
            <a:off x="2531846" y="3504857"/>
            <a:ext cx="205740" cy="20574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98A143-693E-DAAB-242C-8A4C218AD832}"/>
              </a:ext>
            </a:extLst>
          </p:cNvPr>
          <p:cNvSpPr/>
          <p:nvPr/>
        </p:nvSpPr>
        <p:spPr>
          <a:xfrm>
            <a:off x="3826634" y="3504857"/>
            <a:ext cx="205740" cy="20574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EAAA88-40AB-4D8A-9546-1BC2A37A5C79}"/>
              </a:ext>
            </a:extLst>
          </p:cNvPr>
          <p:cNvSpPr/>
          <p:nvPr/>
        </p:nvSpPr>
        <p:spPr>
          <a:xfrm>
            <a:off x="5121421" y="3504857"/>
            <a:ext cx="205740" cy="205740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BF198-558F-74F7-7E50-A6F5E535EB6F}"/>
              </a:ext>
            </a:extLst>
          </p:cNvPr>
          <p:cNvSpPr/>
          <p:nvPr/>
        </p:nvSpPr>
        <p:spPr>
          <a:xfrm>
            <a:off x="6416208" y="3504857"/>
            <a:ext cx="205740" cy="205740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6F115D-A388-D0CB-1995-3C6DA5FB90E3}"/>
              </a:ext>
            </a:extLst>
          </p:cNvPr>
          <p:cNvSpPr/>
          <p:nvPr/>
        </p:nvSpPr>
        <p:spPr>
          <a:xfrm>
            <a:off x="7710997" y="3504857"/>
            <a:ext cx="205740" cy="205740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1EF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DB78F241-2323-8059-5D8A-C14E6C1763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1709" y="3189670"/>
            <a:ext cx="250026" cy="250026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D5AA9940-2AE4-11B5-057D-F0D72DDA0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9167" y="3774972"/>
            <a:ext cx="250026" cy="250026"/>
          </a:xfrm>
          <a:prstGeom prst="rect">
            <a:avLst/>
          </a:prstGeom>
        </p:spPr>
      </p:pic>
      <p:pic>
        <p:nvPicPr>
          <p:cNvPr id="32" name="Graphic 31" descr="Tools with solid fill">
            <a:extLst>
              <a:ext uri="{FF2B5EF4-FFF2-40B4-BE49-F238E27FC236}">
                <a16:creationId xmlns:a16="http://schemas.microsoft.com/office/drawing/2014/main" id="{E79F168A-9472-C910-84F7-7D285429CF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6115" y="3189670"/>
            <a:ext cx="250026" cy="250026"/>
          </a:xfrm>
          <a:prstGeom prst="rect">
            <a:avLst/>
          </a:prstGeom>
        </p:spPr>
      </p:pic>
      <p:pic>
        <p:nvPicPr>
          <p:cNvPr id="34" name="Graphic 33" descr="Puzzle with solid fill">
            <a:extLst>
              <a:ext uri="{FF2B5EF4-FFF2-40B4-BE49-F238E27FC236}">
                <a16:creationId xmlns:a16="http://schemas.microsoft.com/office/drawing/2014/main" id="{645AE7ED-DE6A-8E81-6BAC-3694A5E7B2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99592" y="3774972"/>
            <a:ext cx="250026" cy="250026"/>
          </a:xfrm>
          <a:prstGeom prst="rect">
            <a:avLst/>
          </a:prstGeom>
        </p:spPr>
      </p:pic>
      <p:pic>
        <p:nvPicPr>
          <p:cNvPr id="36" name="Graphic 35" descr="Fire with solid fill">
            <a:extLst>
              <a:ext uri="{FF2B5EF4-FFF2-40B4-BE49-F238E27FC236}">
                <a16:creationId xmlns:a16="http://schemas.microsoft.com/office/drawing/2014/main" id="{6C958F86-D6BF-2784-32B7-BCF87ED03CC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03070" y="3189670"/>
            <a:ext cx="250026" cy="250026"/>
          </a:xfrm>
          <a:prstGeom prst="rect">
            <a:avLst/>
          </a:prstGeom>
        </p:spPr>
      </p:pic>
      <p:pic>
        <p:nvPicPr>
          <p:cNvPr id="38" name="Graphic 37" descr="Rocket with solid fill">
            <a:extLst>
              <a:ext uri="{FF2B5EF4-FFF2-40B4-BE49-F238E27FC236}">
                <a16:creationId xmlns:a16="http://schemas.microsoft.com/office/drawing/2014/main" id="{2616038B-4BE6-C9FE-1355-F415C7D956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06252" y="3774972"/>
            <a:ext cx="250026" cy="250026"/>
          </a:xfrm>
          <a:prstGeom prst="rect">
            <a:avLst/>
          </a:prstGeom>
        </p:spPr>
      </p:pic>
      <p:pic>
        <p:nvPicPr>
          <p:cNvPr id="27" name="Graphic 26" descr="Arrow Right with solid fill">
            <a:extLst>
              <a:ext uri="{FF2B5EF4-FFF2-40B4-BE49-F238E27FC236}">
                <a16:creationId xmlns:a16="http://schemas.microsoft.com/office/drawing/2014/main" id="{E28F42CF-5B3A-035E-CA6E-D3B6E7F5BB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16737" y="3330582"/>
            <a:ext cx="554290" cy="55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9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Milestone Chart – Slide Template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371D2C-52C8-6C5D-4BB9-B538ED951372}"/>
              </a:ext>
            </a:extLst>
          </p:cNvPr>
          <p:cNvCxnSpPr>
            <a:cxnSpLocks/>
          </p:cNvCxnSpPr>
          <p:nvPr/>
        </p:nvCxnSpPr>
        <p:spPr>
          <a:xfrm>
            <a:off x="870625" y="3605278"/>
            <a:ext cx="366434" cy="4898"/>
          </a:xfrm>
          <a:prstGeom prst="line">
            <a:avLst/>
          </a:prstGeom>
          <a:ln w="3492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FEE132B-1ADD-340E-8BD4-6BAC54E1D5B6}"/>
              </a:ext>
            </a:extLst>
          </p:cNvPr>
          <p:cNvSpPr/>
          <p:nvPr/>
        </p:nvSpPr>
        <p:spPr>
          <a:xfrm>
            <a:off x="799188" y="4217698"/>
            <a:ext cx="1927452" cy="1291393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F685C6-34A1-4605-1790-8420F020378A}"/>
              </a:ext>
            </a:extLst>
          </p:cNvPr>
          <p:cNvCxnSpPr>
            <a:cxnSpLocks/>
          </p:cNvCxnSpPr>
          <p:nvPr/>
        </p:nvCxnSpPr>
        <p:spPr>
          <a:xfrm>
            <a:off x="1433002" y="3607727"/>
            <a:ext cx="1098845" cy="0"/>
          </a:xfrm>
          <a:prstGeom prst="line">
            <a:avLst/>
          </a:prstGeom>
          <a:ln w="34925" cap="rnd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552976-D2A7-AA88-A3E2-A84F4C4E65AB}"/>
              </a:ext>
            </a:extLst>
          </p:cNvPr>
          <p:cNvCxnSpPr>
            <a:cxnSpLocks/>
          </p:cNvCxnSpPr>
          <p:nvPr/>
        </p:nvCxnSpPr>
        <p:spPr>
          <a:xfrm>
            <a:off x="2737587" y="3607727"/>
            <a:ext cx="1089047" cy="0"/>
          </a:xfrm>
          <a:prstGeom prst="line">
            <a:avLst/>
          </a:prstGeom>
          <a:ln w="3492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990AB6-B2BB-E5B6-81D8-D31835E64BB4}"/>
              </a:ext>
            </a:extLst>
          </p:cNvPr>
          <p:cNvCxnSpPr>
            <a:cxnSpLocks/>
          </p:cNvCxnSpPr>
          <p:nvPr/>
        </p:nvCxnSpPr>
        <p:spPr>
          <a:xfrm flipV="1">
            <a:off x="4032374" y="3607727"/>
            <a:ext cx="1089047" cy="1"/>
          </a:xfrm>
          <a:prstGeom prst="line">
            <a:avLst/>
          </a:prstGeom>
          <a:ln w="3492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55109A-9426-552A-216D-4BDC60F593DE}"/>
              </a:ext>
            </a:extLst>
          </p:cNvPr>
          <p:cNvCxnSpPr>
            <a:cxnSpLocks/>
          </p:cNvCxnSpPr>
          <p:nvPr/>
        </p:nvCxnSpPr>
        <p:spPr>
          <a:xfrm>
            <a:off x="5327161" y="3607727"/>
            <a:ext cx="1089047" cy="0"/>
          </a:xfrm>
          <a:prstGeom prst="line">
            <a:avLst/>
          </a:prstGeom>
          <a:ln w="34925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B07CA9-9D2D-B6E7-E093-29246AABE468}"/>
              </a:ext>
            </a:extLst>
          </p:cNvPr>
          <p:cNvCxnSpPr>
            <a:cxnSpLocks/>
          </p:cNvCxnSpPr>
          <p:nvPr/>
        </p:nvCxnSpPr>
        <p:spPr>
          <a:xfrm flipV="1">
            <a:off x="6621948" y="3607727"/>
            <a:ext cx="1089049" cy="1"/>
          </a:xfrm>
          <a:prstGeom prst="line">
            <a:avLst/>
          </a:prstGeom>
          <a:ln w="34925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842CD038-EB7B-343F-6EC6-E43EDCCC5CEB}"/>
              </a:ext>
            </a:extLst>
          </p:cNvPr>
          <p:cNvSpPr/>
          <p:nvPr/>
        </p:nvSpPr>
        <p:spPr>
          <a:xfrm>
            <a:off x="3389339" y="4217698"/>
            <a:ext cx="1927452" cy="1291393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62EF586A-6630-C823-B999-D905A5444B92}"/>
              </a:ext>
            </a:extLst>
          </p:cNvPr>
          <p:cNvSpPr/>
          <p:nvPr/>
        </p:nvSpPr>
        <p:spPr>
          <a:xfrm>
            <a:off x="5979488" y="4217697"/>
            <a:ext cx="1927452" cy="1291393"/>
          </a:xfrm>
          <a:prstGeom prst="wedgeRectCallout">
            <a:avLst>
              <a:gd name="adj1" fmla="val -22316"/>
              <a:gd name="adj2" fmla="val -61413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6089AEE1-EF2A-82B6-96E7-88FF721A0FBF}"/>
              </a:ext>
            </a:extLst>
          </p:cNvPr>
          <p:cNvSpPr/>
          <p:nvPr/>
        </p:nvSpPr>
        <p:spPr>
          <a:xfrm>
            <a:off x="2094263" y="1696571"/>
            <a:ext cx="1927452" cy="1291393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/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488E7A8A-F476-C77F-9499-78F96E74DFAC}"/>
              </a:ext>
            </a:extLst>
          </p:cNvPr>
          <p:cNvSpPr/>
          <p:nvPr/>
        </p:nvSpPr>
        <p:spPr>
          <a:xfrm>
            <a:off x="4684414" y="1696571"/>
            <a:ext cx="1927452" cy="1291393"/>
          </a:xfrm>
          <a:prstGeom prst="wedgeRectCallout">
            <a:avLst>
              <a:gd name="adj1" fmla="val -22687"/>
              <a:gd name="adj2" fmla="val 59734"/>
            </a:avLst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0" rtlCol="0" anchor="t"/>
          <a:lstStyle/>
          <a:p>
            <a:pPr algn="ctr">
              <a:spcAft>
                <a:spcPts val="450"/>
              </a:spcAft>
            </a:pP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just">
              <a:spcAft>
                <a:spcPts val="450"/>
              </a:spcAft>
            </a:pPr>
            <a:r>
              <a:rPr lang="en-US" sz="900" noProof="1">
                <a:solidFill>
                  <a:schemeClr val="bg1">
                    <a:lumMod val="50000"/>
                  </a:schemeClr>
                </a:solidFill>
              </a:rPr>
              <a:t>Lorem ipsum dolor sit amet, nibh est. A magna maecenas, quam magna nec quis, lorem nunc. Suspendisse viverra sod ales maur is, cras pharetra proin egestas arcu erat dolor, at amet.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5022004-4B56-C880-FF2A-CB756F4EF7FE}"/>
              </a:ext>
            </a:extLst>
          </p:cNvPr>
          <p:cNvSpPr/>
          <p:nvPr/>
        </p:nvSpPr>
        <p:spPr>
          <a:xfrm>
            <a:off x="995417" y="3109250"/>
            <a:ext cx="6858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E6FAB11-0972-4DF1-4C26-2527132CC021}"/>
              </a:ext>
            </a:extLst>
          </p:cNvPr>
          <p:cNvSpPr/>
          <p:nvPr/>
        </p:nvSpPr>
        <p:spPr>
          <a:xfrm>
            <a:off x="2286918" y="3775553"/>
            <a:ext cx="6858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2015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E87381-9597-086C-6D04-A56FB8AC1772}"/>
              </a:ext>
            </a:extLst>
          </p:cNvPr>
          <p:cNvSpPr/>
          <p:nvPr/>
        </p:nvSpPr>
        <p:spPr>
          <a:xfrm>
            <a:off x="3581705" y="3109250"/>
            <a:ext cx="685800" cy="27432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E541A33-C0FA-EF1C-DB5C-014F29E65143}"/>
              </a:ext>
            </a:extLst>
          </p:cNvPr>
          <p:cNvSpPr/>
          <p:nvPr/>
        </p:nvSpPr>
        <p:spPr>
          <a:xfrm>
            <a:off x="4876493" y="3775552"/>
            <a:ext cx="685800" cy="27432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45FD93E-ECB5-9F4B-C808-2ED59AE6DAA8}"/>
              </a:ext>
            </a:extLst>
          </p:cNvPr>
          <p:cNvSpPr/>
          <p:nvPr/>
        </p:nvSpPr>
        <p:spPr>
          <a:xfrm>
            <a:off x="6175379" y="3109250"/>
            <a:ext cx="685800" cy="27432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2030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D5673F6-667E-EA3D-2FAA-490D5FF86575}"/>
              </a:ext>
            </a:extLst>
          </p:cNvPr>
          <p:cNvSpPr/>
          <p:nvPr/>
        </p:nvSpPr>
        <p:spPr>
          <a:xfrm>
            <a:off x="7466069" y="3775552"/>
            <a:ext cx="685800" cy="2743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E4D0B9-81F4-2679-6C3D-1869C9ADA4DD}"/>
              </a:ext>
            </a:extLst>
          </p:cNvPr>
          <p:cNvSpPr/>
          <p:nvPr/>
        </p:nvSpPr>
        <p:spPr>
          <a:xfrm>
            <a:off x="1237059" y="3504857"/>
            <a:ext cx="205740" cy="20574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B844B9-AFFD-D2D6-93DD-AA87F5140D27}"/>
              </a:ext>
            </a:extLst>
          </p:cNvPr>
          <p:cNvSpPr/>
          <p:nvPr/>
        </p:nvSpPr>
        <p:spPr>
          <a:xfrm>
            <a:off x="2531846" y="3504857"/>
            <a:ext cx="205740" cy="2057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98A143-693E-DAAB-242C-8A4C218AD832}"/>
              </a:ext>
            </a:extLst>
          </p:cNvPr>
          <p:cNvSpPr/>
          <p:nvPr/>
        </p:nvSpPr>
        <p:spPr>
          <a:xfrm>
            <a:off x="3826634" y="3504857"/>
            <a:ext cx="205740" cy="20574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EAAA88-40AB-4D8A-9546-1BC2A37A5C79}"/>
              </a:ext>
            </a:extLst>
          </p:cNvPr>
          <p:cNvSpPr/>
          <p:nvPr/>
        </p:nvSpPr>
        <p:spPr>
          <a:xfrm>
            <a:off x="5121421" y="3504857"/>
            <a:ext cx="205740" cy="205740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8BF198-558F-74F7-7E50-A6F5E535EB6F}"/>
              </a:ext>
            </a:extLst>
          </p:cNvPr>
          <p:cNvSpPr/>
          <p:nvPr/>
        </p:nvSpPr>
        <p:spPr>
          <a:xfrm>
            <a:off x="6416208" y="3504857"/>
            <a:ext cx="205740" cy="205740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6F115D-A388-D0CB-1995-3C6DA5FB90E3}"/>
              </a:ext>
            </a:extLst>
          </p:cNvPr>
          <p:cNvSpPr/>
          <p:nvPr/>
        </p:nvSpPr>
        <p:spPr>
          <a:xfrm>
            <a:off x="7710997" y="3504857"/>
            <a:ext cx="205740" cy="205740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DB78F241-2323-8059-5D8A-C14E6C1763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1709" y="3189670"/>
            <a:ext cx="250026" cy="250026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D5AA9940-2AE4-11B5-057D-F0D72DDA00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9167" y="3774972"/>
            <a:ext cx="250026" cy="250026"/>
          </a:xfrm>
          <a:prstGeom prst="rect">
            <a:avLst/>
          </a:prstGeom>
        </p:spPr>
      </p:pic>
      <p:pic>
        <p:nvPicPr>
          <p:cNvPr id="32" name="Graphic 31" descr="Tools with solid fill">
            <a:extLst>
              <a:ext uri="{FF2B5EF4-FFF2-40B4-BE49-F238E27FC236}">
                <a16:creationId xmlns:a16="http://schemas.microsoft.com/office/drawing/2014/main" id="{E79F168A-9472-C910-84F7-7D285429CF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6115" y="3189670"/>
            <a:ext cx="250026" cy="250026"/>
          </a:xfrm>
          <a:prstGeom prst="rect">
            <a:avLst/>
          </a:prstGeom>
        </p:spPr>
      </p:pic>
      <p:pic>
        <p:nvPicPr>
          <p:cNvPr id="34" name="Graphic 33" descr="Puzzle with solid fill">
            <a:extLst>
              <a:ext uri="{FF2B5EF4-FFF2-40B4-BE49-F238E27FC236}">
                <a16:creationId xmlns:a16="http://schemas.microsoft.com/office/drawing/2014/main" id="{645AE7ED-DE6A-8E81-6BAC-3694A5E7B2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99592" y="3774972"/>
            <a:ext cx="250026" cy="250026"/>
          </a:xfrm>
          <a:prstGeom prst="rect">
            <a:avLst/>
          </a:prstGeom>
        </p:spPr>
      </p:pic>
      <p:pic>
        <p:nvPicPr>
          <p:cNvPr id="36" name="Graphic 35" descr="Fire with solid fill">
            <a:extLst>
              <a:ext uri="{FF2B5EF4-FFF2-40B4-BE49-F238E27FC236}">
                <a16:creationId xmlns:a16="http://schemas.microsoft.com/office/drawing/2014/main" id="{6C958F86-D6BF-2784-32B7-BCF87ED03CC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03070" y="3189670"/>
            <a:ext cx="250026" cy="250026"/>
          </a:xfrm>
          <a:prstGeom prst="rect">
            <a:avLst/>
          </a:prstGeom>
        </p:spPr>
      </p:pic>
      <p:pic>
        <p:nvPicPr>
          <p:cNvPr id="38" name="Graphic 37" descr="Rocket with solid fill">
            <a:extLst>
              <a:ext uri="{FF2B5EF4-FFF2-40B4-BE49-F238E27FC236}">
                <a16:creationId xmlns:a16="http://schemas.microsoft.com/office/drawing/2014/main" id="{2616038B-4BE6-C9FE-1355-F415C7D956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06252" y="3774972"/>
            <a:ext cx="250026" cy="250026"/>
          </a:xfrm>
          <a:prstGeom prst="rect">
            <a:avLst/>
          </a:prstGeom>
        </p:spPr>
      </p:pic>
      <p:pic>
        <p:nvPicPr>
          <p:cNvPr id="27" name="Graphic 26" descr="Arrow Right with solid fill">
            <a:extLst>
              <a:ext uri="{FF2B5EF4-FFF2-40B4-BE49-F238E27FC236}">
                <a16:creationId xmlns:a16="http://schemas.microsoft.com/office/drawing/2014/main" id="{E28F42CF-5B3A-035E-CA6E-D3B6E7F5BB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16737" y="3330582"/>
            <a:ext cx="554290" cy="55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8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479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Milestone Chart – Slide Template</vt:lpstr>
      <vt:lpstr>Timeline Milestone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Milestone Chart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2023-11-08T19:22:27Z</dcterms:modified>
  <cp:category>Charts &amp; Diagrams</cp:category>
</cp:coreProperties>
</file>