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96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99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7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6.png"/><Relationship Id="rId5" Type="http://schemas.openxmlformats.org/officeDocument/2006/relationships/image" Target="../media/image4.png"/><Relationship Id="rId15" Type="http://schemas.openxmlformats.org/officeDocument/2006/relationships/image" Target="../media/image18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Milestone Chart – Slide Template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7371D2C-52C8-6C5D-4BB9-B538ED951372}"/>
              </a:ext>
            </a:extLst>
          </p:cNvPr>
          <p:cNvCxnSpPr>
            <a:cxnSpLocks/>
          </p:cNvCxnSpPr>
          <p:nvPr/>
        </p:nvCxnSpPr>
        <p:spPr>
          <a:xfrm>
            <a:off x="1160834" y="3537037"/>
            <a:ext cx="488578" cy="6530"/>
          </a:xfrm>
          <a:prstGeom prst="line">
            <a:avLst/>
          </a:prstGeom>
          <a:ln w="34925" cap="rnd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FEE132B-1ADD-340E-8BD4-6BAC54E1D5B6}"/>
              </a:ext>
            </a:extLst>
          </p:cNvPr>
          <p:cNvSpPr/>
          <p:nvPr/>
        </p:nvSpPr>
        <p:spPr>
          <a:xfrm>
            <a:off x="1065584" y="4353597"/>
            <a:ext cx="2569936" cy="1721857"/>
          </a:xfrm>
          <a:prstGeom prst="wedgeRectCallout">
            <a:avLst>
              <a:gd name="adj1" fmla="val -22316"/>
              <a:gd name="adj2" fmla="val -61413"/>
            </a:avLst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0" rtlCol="0" anchor="t"/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just">
              <a:spcAft>
                <a:spcPts val="600"/>
              </a:spcAft>
            </a:pPr>
            <a:r>
              <a:rPr lang="en-US" sz="1200" noProof="1">
                <a:solidFill>
                  <a:schemeClr val="bg1">
                    <a:lumMod val="50000"/>
                  </a:schemeClr>
                </a:solidFill>
              </a:rPr>
              <a:t>Lorem ipsum dolor sit amet, nibh est. A magna maecenas, quam magna nec quis, lorem nunc. Suspendisse viverra sod ales maur is, cras pharetra proin egestas arcu erat dolor, at amet.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5F685C6-34A1-4605-1790-8420F020378A}"/>
              </a:ext>
            </a:extLst>
          </p:cNvPr>
          <p:cNvCxnSpPr>
            <a:cxnSpLocks/>
          </p:cNvCxnSpPr>
          <p:nvPr/>
        </p:nvCxnSpPr>
        <p:spPr>
          <a:xfrm>
            <a:off x="1910670" y="3540302"/>
            <a:ext cx="1465126" cy="0"/>
          </a:xfrm>
          <a:prstGeom prst="line">
            <a:avLst/>
          </a:prstGeom>
          <a:ln w="3492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7552976-D2A7-AA88-A3E2-A84F4C4E65AB}"/>
              </a:ext>
            </a:extLst>
          </p:cNvPr>
          <p:cNvCxnSpPr>
            <a:cxnSpLocks/>
          </p:cNvCxnSpPr>
          <p:nvPr/>
        </p:nvCxnSpPr>
        <p:spPr>
          <a:xfrm>
            <a:off x="3650115" y="3540302"/>
            <a:ext cx="1452063" cy="0"/>
          </a:xfrm>
          <a:prstGeom prst="line">
            <a:avLst/>
          </a:prstGeom>
          <a:ln w="3492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C990AB6-B2BB-E5B6-81D8-D31835E64BB4}"/>
              </a:ext>
            </a:extLst>
          </p:cNvPr>
          <p:cNvCxnSpPr>
            <a:cxnSpLocks/>
          </p:cNvCxnSpPr>
          <p:nvPr/>
        </p:nvCxnSpPr>
        <p:spPr>
          <a:xfrm flipV="1">
            <a:off x="5376498" y="3540302"/>
            <a:ext cx="1452063" cy="1"/>
          </a:xfrm>
          <a:prstGeom prst="line">
            <a:avLst/>
          </a:prstGeom>
          <a:ln w="3492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455109A-9426-552A-216D-4BDC60F593DE}"/>
              </a:ext>
            </a:extLst>
          </p:cNvPr>
          <p:cNvCxnSpPr>
            <a:cxnSpLocks/>
          </p:cNvCxnSpPr>
          <p:nvPr/>
        </p:nvCxnSpPr>
        <p:spPr>
          <a:xfrm>
            <a:off x="7102881" y="3540302"/>
            <a:ext cx="1452063" cy="0"/>
          </a:xfrm>
          <a:prstGeom prst="line">
            <a:avLst/>
          </a:prstGeom>
          <a:ln w="3492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B07CA9-9D2D-B6E7-E093-29246AABE468}"/>
              </a:ext>
            </a:extLst>
          </p:cNvPr>
          <p:cNvCxnSpPr>
            <a:cxnSpLocks/>
          </p:cNvCxnSpPr>
          <p:nvPr/>
        </p:nvCxnSpPr>
        <p:spPr>
          <a:xfrm flipV="1">
            <a:off x="8829264" y="3540302"/>
            <a:ext cx="1452065" cy="1"/>
          </a:xfrm>
          <a:prstGeom prst="line">
            <a:avLst/>
          </a:prstGeom>
          <a:ln w="3492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842CD038-EB7B-343F-6EC6-E43EDCCC5CEB}"/>
              </a:ext>
            </a:extLst>
          </p:cNvPr>
          <p:cNvSpPr/>
          <p:nvPr/>
        </p:nvSpPr>
        <p:spPr>
          <a:xfrm>
            <a:off x="4519118" y="4353597"/>
            <a:ext cx="2569936" cy="1721857"/>
          </a:xfrm>
          <a:prstGeom prst="wedgeRectCallout">
            <a:avLst>
              <a:gd name="adj1" fmla="val -22316"/>
              <a:gd name="adj2" fmla="val -61413"/>
            </a:avLst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0" rtlCol="0" anchor="t"/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just">
              <a:spcAft>
                <a:spcPts val="600"/>
              </a:spcAft>
            </a:pPr>
            <a:r>
              <a:rPr lang="en-US" sz="1200" noProof="1">
                <a:solidFill>
                  <a:schemeClr val="bg1">
                    <a:lumMod val="50000"/>
                  </a:schemeClr>
                </a:solidFill>
              </a:rPr>
              <a:t>Lorem ipsum dolor sit amet, nibh est. A magna maecenas, quam magna nec quis, lorem nunc. Suspendisse viverra sod ales maur is, cras pharetra proin egestas arcu erat dolor, at amet.</a:t>
            </a:r>
          </a:p>
        </p:txBody>
      </p:sp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id="{62EF586A-6630-C823-B999-D905A5444B92}"/>
              </a:ext>
            </a:extLst>
          </p:cNvPr>
          <p:cNvSpPr/>
          <p:nvPr/>
        </p:nvSpPr>
        <p:spPr>
          <a:xfrm>
            <a:off x="7972651" y="4353596"/>
            <a:ext cx="2569936" cy="1721857"/>
          </a:xfrm>
          <a:prstGeom prst="wedgeRectCallout">
            <a:avLst>
              <a:gd name="adj1" fmla="val -22316"/>
              <a:gd name="adj2" fmla="val -61413"/>
            </a:avLst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0" rtlCol="0" anchor="t"/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just">
              <a:spcAft>
                <a:spcPts val="600"/>
              </a:spcAft>
            </a:pPr>
            <a:r>
              <a:rPr lang="en-US" sz="1200" noProof="1">
                <a:solidFill>
                  <a:schemeClr val="bg1">
                    <a:lumMod val="50000"/>
                  </a:schemeClr>
                </a:solidFill>
              </a:rPr>
              <a:t>Lorem ipsum dolor sit amet, nibh est. A magna maecenas, quam magna nec quis, lorem nunc. Suspendisse viverra sod ales maur is, cras pharetra proin egestas arcu erat dolor, at amet.</a:t>
            </a:r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6089AEE1-EF2A-82B6-96E7-88FF721A0FBF}"/>
              </a:ext>
            </a:extLst>
          </p:cNvPr>
          <p:cNvSpPr/>
          <p:nvPr/>
        </p:nvSpPr>
        <p:spPr>
          <a:xfrm>
            <a:off x="2792351" y="992094"/>
            <a:ext cx="2569936" cy="1721857"/>
          </a:xfrm>
          <a:prstGeom prst="wedgeRectCallout">
            <a:avLst>
              <a:gd name="adj1" fmla="val -22687"/>
              <a:gd name="adj2" fmla="val 59734"/>
            </a:avLst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0" rtlCol="0" anchor="t"/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just"/>
            <a:r>
              <a:rPr lang="en-US" sz="1200" noProof="1">
                <a:solidFill>
                  <a:schemeClr val="bg1">
                    <a:lumMod val="50000"/>
                  </a:schemeClr>
                </a:solidFill>
              </a:rPr>
              <a:t>Lorem ipsum dolor sit amet, nibh est. A magna maecenas, quam magna nec quis, lorem nunc. Suspendisse viverra sod ales maur is, cras pharetra proin egestas arcu erat dolor, at amet.</a:t>
            </a:r>
          </a:p>
        </p:txBody>
      </p:sp>
      <p:sp>
        <p:nvSpPr>
          <p:cNvPr id="20" name="Speech Bubble: Rectangle 19">
            <a:extLst>
              <a:ext uri="{FF2B5EF4-FFF2-40B4-BE49-F238E27FC236}">
                <a16:creationId xmlns:a16="http://schemas.microsoft.com/office/drawing/2014/main" id="{488E7A8A-F476-C77F-9499-78F96E74DFAC}"/>
              </a:ext>
            </a:extLst>
          </p:cNvPr>
          <p:cNvSpPr/>
          <p:nvPr/>
        </p:nvSpPr>
        <p:spPr>
          <a:xfrm>
            <a:off x="6245885" y="992094"/>
            <a:ext cx="2569936" cy="1721857"/>
          </a:xfrm>
          <a:prstGeom prst="wedgeRectCallout">
            <a:avLst>
              <a:gd name="adj1" fmla="val -22687"/>
              <a:gd name="adj2" fmla="val 59734"/>
            </a:avLst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0" rtlCol="0" anchor="t"/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just">
              <a:spcAft>
                <a:spcPts val="600"/>
              </a:spcAft>
            </a:pPr>
            <a:r>
              <a:rPr lang="en-US" sz="1200" noProof="1">
                <a:solidFill>
                  <a:schemeClr val="bg1">
                    <a:lumMod val="50000"/>
                  </a:schemeClr>
                </a:solidFill>
              </a:rPr>
              <a:t>Lorem ipsum dolor sit amet, nibh est. A magna maecenas, quam magna nec quis, lorem nunc. Suspendisse viverra sod ales maur is, cras pharetra proin egestas arcu erat dolor, at amet.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5022004-4B56-C880-FF2A-CB756F4EF7FE}"/>
              </a:ext>
            </a:extLst>
          </p:cNvPr>
          <p:cNvSpPr/>
          <p:nvPr/>
        </p:nvSpPr>
        <p:spPr>
          <a:xfrm>
            <a:off x="1327223" y="2875666"/>
            <a:ext cx="914400" cy="36576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2010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E6FAB11-0972-4DF1-4C26-2527132CC021}"/>
              </a:ext>
            </a:extLst>
          </p:cNvPr>
          <p:cNvSpPr/>
          <p:nvPr/>
        </p:nvSpPr>
        <p:spPr>
          <a:xfrm>
            <a:off x="3049224" y="3764070"/>
            <a:ext cx="914400" cy="36576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2015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0E87381-9597-086C-6D04-A56FB8AC1772}"/>
              </a:ext>
            </a:extLst>
          </p:cNvPr>
          <p:cNvSpPr/>
          <p:nvPr/>
        </p:nvSpPr>
        <p:spPr>
          <a:xfrm>
            <a:off x="4775607" y="2875666"/>
            <a:ext cx="914400" cy="3657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2020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E541A33-C0FA-EF1C-DB5C-014F29E65143}"/>
              </a:ext>
            </a:extLst>
          </p:cNvPr>
          <p:cNvSpPr/>
          <p:nvPr/>
        </p:nvSpPr>
        <p:spPr>
          <a:xfrm>
            <a:off x="6501990" y="3764069"/>
            <a:ext cx="914400" cy="3657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2025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45FD93E-ECB5-9F4B-C808-2ED59AE6DAA8}"/>
              </a:ext>
            </a:extLst>
          </p:cNvPr>
          <p:cNvSpPr/>
          <p:nvPr/>
        </p:nvSpPr>
        <p:spPr>
          <a:xfrm>
            <a:off x="8233839" y="2875666"/>
            <a:ext cx="914400" cy="3657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2030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D5673F6-667E-EA3D-2FAA-490D5FF86575}"/>
              </a:ext>
            </a:extLst>
          </p:cNvPr>
          <p:cNvSpPr/>
          <p:nvPr/>
        </p:nvSpPr>
        <p:spPr>
          <a:xfrm>
            <a:off x="9954758" y="3764069"/>
            <a:ext cx="914400" cy="36576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2035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3E4D0B9-81F4-2679-6C3D-1869C9ADA4DD}"/>
              </a:ext>
            </a:extLst>
          </p:cNvPr>
          <p:cNvSpPr/>
          <p:nvPr/>
        </p:nvSpPr>
        <p:spPr>
          <a:xfrm>
            <a:off x="1649412" y="3403142"/>
            <a:ext cx="274320" cy="27432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F1EF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DB844B9-AFFD-D2D6-93DD-AA87F5140D27}"/>
              </a:ext>
            </a:extLst>
          </p:cNvPr>
          <p:cNvSpPr/>
          <p:nvPr/>
        </p:nvSpPr>
        <p:spPr>
          <a:xfrm>
            <a:off x="3375795" y="3403142"/>
            <a:ext cx="274320" cy="274320"/>
          </a:xfrm>
          <a:prstGeom prst="ellipse">
            <a:avLst/>
          </a:prstGeom>
          <a:solidFill>
            <a:schemeClr val="accent1"/>
          </a:solidFill>
          <a:ln w="57150">
            <a:solidFill>
              <a:srgbClr val="F1EF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098A143-693E-DAAB-242C-8A4C218AD832}"/>
              </a:ext>
            </a:extLst>
          </p:cNvPr>
          <p:cNvSpPr/>
          <p:nvPr/>
        </p:nvSpPr>
        <p:spPr>
          <a:xfrm>
            <a:off x="5102178" y="3403142"/>
            <a:ext cx="274320" cy="274320"/>
          </a:xfrm>
          <a:prstGeom prst="ellipse">
            <a:avLst/>
          </a:prstGeom>
          <a:solidFill>
            <a:schemeClr val="accent2"/>
          </a:solidFill>
          <a:ln w="57150">
            <a:solidFill>
              <a:srgbClr val="F1EF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AEAAA88-40AB-4D8A-9546-1BC2A37A5C79}"/>
              </a:ext>
            </a:extLst>
          </p:cNvPr>
          <p:cNvSpPr/>
          <p:nvPr/>
        </p:nvSpPr>
        <p:spPr>
          <a:xfrm>
            <a:off x="6828561" y="3403142"/>
            <a:ext cx="274320" cy="274320"/>
          </a:xfrm>
          <a:prstGeom prst="ellipse">
            <a:avLst/>
          </a:prstGeom>
          <a:solidFill>
            <a:schemeClr val="accent3"/>
          </a:solidFill>
          <a:ln w="57150">
            <a:solidFill>
              <a:srgbClr val="F1EF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F8BF198-558F-74F7-7E50-A6F5E535EB6F}"/>
              </a:ext>
            </a:extLst>
          </p:cNvPr>
          <p:cNvSpPr/>
          <p:nvPr/>
        </p:nvSpPr>
        <p:spPr>
          <a:xfrm>
            <a:off x="8554944" y="3403142"/>
            <a:ext cx="274320" cy="274320"/>
          </a:xfrm>
          <a:prstGeom prst="ellipse">
            <a:avLst/>
          </a:prstGeom>
          <a:solidFill>
            <a:schemeClr val="accent5"/>
          </a:solidFill>
          <a:ln w="57150">
            <a:solidFill>
              <a:srgbClr val="F1EF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06F115D-A388-D0CB-1995-3C6DA5FB90E3}"/>
              </a:ext>
            </a:extLst>
          </p:cNvPr>
          <p:cNvSpPr/>
          <p:nvPr/>
        </p:nvSpPr>
        <p:spPr>
          <a:xfrm>
            <a:off x="10281329" y="3403142"/>
            <a:ext cx="274320" cy="274320"/>
          </a:xfrm>
          <a:prstGeom prst="ellipse">
            <a:avLst/>
          </a:prstGeom>
          <a:solidFill>
            <a:schemeClr val="accent6"/>
          </a:solidFill>
          <a:ln w="57150">
            <a:solidFill>
              <a:srgbClr val="F1EF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Graphic 27" descr="Bar graph with upward trend with solid fill">
            <a:extLst>
              <a:ext uri="{FF2B5EF4-FFF2-40B4-BE49-F238E27FC236}">
                <a16:creationId xmlns:a16="http://schemas.microsoft.com/office/drawing/2014/main" id="{DB78F241-2323-8059-5D8A-C14E6C1763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28945" y="2982893"/>
            <a:ext cx="333368" cy="333368"/>
          </a:xfrm>
          <a:prstGeom prst="rect">
            <a:avLst/>
          </a:prstGeom>
        </p:spPr>
      </p:pic>
      <p:pic>
        <p:nvPicPr>
          <p:cNvPr id="30" name="Graphic 29" descr="Gears with solid fill">
            <a:extLst>
              <a:ext uri="{FF2B5EF4-FFF2-40B4-BE49-F238E27FC236}">
                <a16:creationId xmlns:a16="http://schemas.microsoft.com/office/drawing/2014/main" id="{D5AA9940-2AE4-11B5-057D-F0D72DDA00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18889" y="3763296"/>
            <a:ext cx="333368" cy="333368"/>
          </a:xfrm>
          <a:prstGeom prst="rect">
            <a:avLst/>
          </a:prstGeom>
        </p:spPr>
      </p:pic>
      <p:pic>
        <p:nvPicPr>
          <p:cNvPr id="32" name="Graphic 31" descr="Tools with solid fill">
            <a:extLst>
              <a:ext uri="{FF2B5EF4-FFF2-40B4-BE49-F238E27FC236}">
                <a16:creationId xmlns:a16="http://schemas.microsoft.com/office/drawing/2014/main" id="{E79F168A-9472-C910-84F7-7D285429CFA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94820" y="2982893"/>
            <a:ext cx="333368" cy="333368"/>
          </a:xfrm>
          <a:prstGeom prst="rect">
            <a:avLst/>
          </a:prstGeom>
        </p:spPr>
      </p:pic>
      <p:pic>
        <p:nvPicPr>
          <p:cNvPr id="34" name="Graphic 33" descr="Puzzle with solid fill">
            <a:extLst>
              <a:ext uri="{FF2B5EF4-FFF2-40B4-BE49-F238E27FC236}">
                <a16:creationId xmlns:a16="http://schemas.microsoft.com/office/drawing/2014/main" id="{645AE7ED-DE6A-8E81-6BAC-3694A5E7B24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66123" y="3763296"/>
            <a:ext cx="333368" cy="333368"/>
          </a:xfrm>
          <a:prstGeom prst="rect">
            <a:avLst/>
          </a:prstGeom>
        </p:spPr>
      </p:pic>
      <p:pic>
        <p:nvPicPr>
          <p:cNvPr id="36" name="Graphic 35" descr="Fire with solid fill">
            <a:extLst>
              <a:ext uri="{FF2B5EF4-FFF2-40B4-BE49-F238E27FC236}">
                <a16:creationId xmlns:a16="http://schemas.microsoft.com/office/drawing/2014/main" id="{6C958F86-D6BF-2784-32B7-BCF87ED03CC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337426" y="2982893"/>
            <a:ext cx="333368" cy="333368"/>
          </a:xfrm>
          <a:prstGeom prst="rect">
            <a:avLst/>
          </a:prstGeom>
        </p:spPr>
      </p:pic>
      <p:pic>
        <p:nvPicPr>
          <p:cNvPr id="38" name="Graphic 37" descr="Rocket with solid fill">
            <a:extLst>
              <a:ext uri="{FF2B5EF4-FFF2-40B4-BE49-F238E27FC236}">
                <a16:creationId xmlns:a16="http://schemas.microsoft.com/office/drawing/2014/main" id="{2616038B-4BE6-C9FE-1355-F415C7D9560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608336" y="3763296"/>
            <a:ext cx="333368" cy="333368"/>
          </a:xfrm>
          <a:prstGeom prst="rect">
            <a:avLst/>
          </a:prstGeom>
        </p:spPr>
      </p:pic>
      <p:pic>
        <p:nvPicPr>
          <p:cNvPr id="27" name="Graphic 26" descr="Arrow Right with solid fill">
            <a:extLst>
              <a:ext uri="{FF2B5EF4-FFF2-40B4-BE49-F238E27FC236}">
                <a16:creationId xmlns:a16="http://schemas.microsoft.com/office/drawing/2014/main" id="{E28F42CF-5B3A-035E-CA6E-D3B6E7F5BB9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555649" y="3170776"/>
            <a:ext cx="739053" cy="739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09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Milestone Chart – Slide Template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7371D2C-52C8-6C5D-4BB9-B538ED951372}"/>
              </a:ext>
            </a:extLst>
          </p:cNvPr>
          <p:cNvCxnSpPr>
            <a:cxnSpLocks/>
          </p:cNvCxnSpPr>
          <p:nvPr/>
        </p:nvCxnSpPr>
        <p:spPr>
          <a:xfrm>
            <a:off x="1160834" y="3537037"/>
            <a:ext cx="488578" cy="6530"/>
          </a:xfrm>
          <a:prstGeom prst="line">
            <a:avLst/>
          </a:prstGeom>
          <a:ln w="34925" cap="rnd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FEE132B-1ADD-340E-8BD4-6BAC54E1D5B6}"/>
              </a:ext>
            </a:extLst>
          </p:cNvPr>
          <p:cNvSpPr/>
          <p:nvPr/>
        </p:nvSpPr>
        <p:spPr>
          <a:xfrm>
            <a:off x="1065584" y="4353597"/>
            <a:ext cx="2569936" cy="1721857"/>
          </a:xfrm>
          <a:prstGeom prst="wedgeRectCallout">
            <a:avLst>
              <a:gd name="adj1" fmla="val -22316"/>
              <a:gd name="adj2" fmla="val -61413"/>
            </a:avLst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0" rtlCol="0" anchor="t"/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just">
              <a:spcAft>
                <a:spcPts val="600"/>
              </a:spcAft>
            </a:pPr>
            <a:r>
              <a:rPr lang="en-US" sz="1200" noProof="1">
                <a:solidFill>
                  <a:schemeClr val="bg1">
                    <a:lumMod val="50000"/>
                  </a:schemeClr>
                </a:solidFill>
              </a:rPr>
              <a:t>Lorem ipsum dolor sit amet, nibh est. A magna maecenas, quam magna nec quis, lorem nunc. Suspendisse viverra sod ales maur is, cras pharetra proin egestas arcu erat dolor, at amet.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5F685C6-34A1-4605-1790-8420F020378A}"/>
              </a:ext>
            </a:extLst>
          </p:cNvPr>
          <p:cNvCxnSpPr>
            <a:cxnSpLocks/>
          </p:cNvCxnSpPr>
          <p:nvPr/>
        </p:nvCxnSpPr>
        <p:spPr>
          <a:xfrm>
            <a:off x="1910670" y="3540302"/>
            <a:ext cx="1465126" cy="0"/>
          </a:xfrm>
          <a:prstGeom prst="line">
            <a:avLst/>
          </a:prstGeom>
          <a:ln w="34925" cap="rnd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7552976-D2A7-AA88-A3E2-A84F4C4E65AB}"/>
              </a:ext>
            </a:extLst>
          </p:cNvPr>
          <p:cNvCxnSpPr>
            <a:cxnSpLocks/>
          </p:cNvCxnSpPr>
          <p:nvPr/>
        </p:nvCxnSpPr>
        <p:spPr>
          <a:xfrm>
            <a:off x="3650115" y="3540302"/>
            <a:ext cx="1452063" cy="0"/>
          </a:xfrm>
          <a:prstGeom prst="line">
            <a:avLst/>
          </a:prstGeom>
          <a:ln w="3492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C990AB6-B2BB-E5B6-81D8-D31835E64BB4}"/>
              </a:ext>
            </a:extLst>
          </p:cNvPr>
          <p:cNvCxnSpPr>
            <a:cxnSpLocks/>
          </p:cNvCxnSpPr>
          <p:nvPr/>
        </p:nvCxnSpPr>
        <p:spPr>
          <a:xfrm flipV="1">
            <a:off x="5376498" y="3540302"/>
            <a:ext cx="1452063" cy="1"/>
          </a:xfrm>
          <a:prstGeom prst="line">
            <a:avLst/>
          </a:prstGeom>
          <a:ln w="3492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455109A-9426-552A-216D-4BDC60F593DE}"/>
              </a:ext>
            </a:extLst>
          </p:cNvPr>
          <p:cNvCxnSpPr>
            <a:cxnSpLocks/>
          </p:cNvCxnSpPr>
          <p:nvPr/>
        </p:nvCxnSpPr>
        <p:spPr>
          <a:xfrm>
            <a:off x="7102881" y="3540302"/>
            <a:ext cx="1452063" cy="0"/>
          </a:xfrm>
          <a:prstGeom prst="line">
            <a:avLst/>
          </a:prstGeom>
          <a:ln w="3492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B07CA9-9D2D-B6E7-E093-29246AABE468}"/>
              </a:ext>
            </a:extLst>
          </p:cNvPr>
          <p:cNvCxnSpPr>
            <a:cxnSpLocks/>
          </p:cNvCxnSpPr>
          <p:nvPr/>
        </p:nvCxnSpPr>
        <p:spPr>
          <a:xfrm flipV="1">
            <a:off x="8829264" y="3540302"/>
            <a:ext cx="1452065" cy="1"/>
          </a:xfrm>
          <a:prstGeom prst="line">
            <a:avLst/>
          </a:prstGeom>
          <a:ln w="3492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842CD038-EB7B-343F-6EC6-E43EDCCC5CEB}"/>
              </a:ext>
            </a:extLst>
          </p:cNvPr>
          <p:cNvSpPr/>
          <p:nvPr/>
        </p:nvSpPr>
        <p:spPr>
          <a:xfrm>
            <a:off x="4519118" y="4353597"/>
            <a:ext cx="2569936" cy="1721857"/>
          </a:xfrm>
          <a:prstGeom prst="wedgeRectCallout">
            <a:avLst>
              <a:gd name="adj1" fmla="val -22316"/>
              <a:gd name="adj2" fmla="val -61413"/>
            </a:avLst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0" rtlCol="0" anchor="t"/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just">
              <a:spcAft>
                <a:spcPts val="600"/>
              </a:spcAft>
            </a:pPr>
            <a:r>
              <a:rPr lang="en-US" sz="1200" noProof="1">
                <a:solidFill>
                  <a:schemeClr val="bg1">
                    <a:lumMod val="50000"/>
                  </a:schemeClr>
                </a:solidFill>
              </a:rPr>
              <a:t>Lorem ipsum dolor sit amet, nibh est. A magna maecenas, quam magna nec quis, lorem nunc. Suspendisse viverra sod ales maur is, cras pharetra proin egestas arcu erat dolor, at amet.</a:t>
            </a:r>
          </a:p>
        </p:txBody>
      </p:sp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id="{62EF586A-6630-C823-B999-D905A5444B92}"/>
              </a:ext>
            </a:extLst>
          </p:cNvPr>
          <p:cNvSpPr/>
          <p:nvPr/>
        </p:nvSpPr>
        <p:spPr>
          <a:xfrm>
            <a:off x="7972651" y="4353596"/>
            <a:ext cx="2569936" cy="1721857"/>
          </a:xfrm>
          <a:prstGeom prst="wedgeRectCallout">
            <a:avLst>
              <a:gd name="adj1" fmla="val -22316"/>
              <a:gd name="adj2" fmla="val -61413"/>
            </a:avLst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0" rtlCol="0" anchor="t"/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just">
              <a:spcAft>
                <a:spcPts val="600"/>
              </a:spcAft>
            </a:pPr>
            <a:r>
              <a:rPr lang="en-US" sz="1200" noProof="1">
                <a:solidFill>
                  <a:schemeClr val="bg1">
                    <a:lumMod val="50000"/>
                  </a:schemeClr>
                </a:solidFill>
              </a:rPr>
              <a:t>Lorem ipsum dolor sit amet, nibh est. A magna maecenas, quam magna nec quis, lorem nunc. Suspendisse viverra sod ales maur is, cras pharetra proin egestas arcu erat dolor, at amet.</a:t>
            </a:r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6089AEE1-EF2A-82B6-96E7-88FF721A0FBF}"/>
              </a:ext>
            </a:extLst>
          </p:cNvPr>
          <p:cNvSpPr/>
          <p:nvPr/>
        </p:nvSpPr>
        <p:spPr>
          <a:xfrm>
            <a:off x="2792351" y="992094"/>
            <a:ext cx="2569936" cy="1721857"/>
          </a:xfrm>
          <a:prstGeom prst="wedgeRectCallout">
            <a:avLst>
              <a:gd name="adj1" fmla="val -22687"/>
              <a:gd name="adj2" fmla="val 59734"/>
            </a:avLst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0" rtlCol="0" anchor="t"/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just"/>
            <a:r>
              <a:rPr lang="en-US" sz="1200" noProof="1">
                <a:solidFill>
                  <a:schemeClr val="bg1">
                    <a:lumMod val="50000"/>
                  </a:schemeClr>
                </a:solidFill>
              </a:rPr>
              <a:t>Lorem ipsum dolor sit amet, nibh est. A magna maecenas, quam magna nec quis, lorem nunc. Suspendisse viverra sod ales maur is, cras pharetra proin egestas arcu erat dolor, at amet.</a:t>
            </a:r>
          </a:p>
        </p:txBody>
      </p:sp>
      <p:sp>
        <p:nvSpPr>
          <p:cNvPr id="20" name="Speech Bubble: Rectangle 19">
            <a:extLst>
              <a:ext uri="{FF2B5EF4-FFF2-40B4-BE49-F238E27FC236}">
                <a16:creationId xmlns:a16="http://schemas.microsoft.com/office/drawing/2014/main" id="{488E7A8A-F476-C77F-9499-78F96E74DFAC}"/>
              </a:ext>
            </a:extLst>
          </p:cNvPr>
          <p:cNvSpPr/>
          <p:nvPr/>
        </p:nvSpPr>
        <p:spPr>
          <a:xfrm>
            <a:off x="6245885" y="992094"/>
            <a:ext cx="2569936" cy="1721857"/>
          </a:xfrm>
          <a:prstGeom prst="wedgeRectCallout">
            <a:avLst>
              <a:gd name="adj1" fmla="val -22687"/>
              <a:gd name="adj2" fmla="val 59734"/>
            </a:avLst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0" rtlCol="0" anchor="t"/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just">
              <a:spcAft>
                <a:spcPts val="600"/>
              </a:spcAft>
            </a:pPr>
            <a:r>
              <a:rPr lang="en-US" sz="1200" noProof="1">
                <a:solidFill>
                  <a:schemeClr val="bg1">
                    <a:lumMod val="50000"/>
                  </a:schemeClr>
                </a:solidFill>
              </a:rPr>
              <a:t>Lorem ipsum dolor sit amet, nibh est. A magna maecenas, quam magna nec quis, lorem nunc. Suspendisse viverra sod ales maur is, cras pharetra proin egestas arcu erat dolor, at amet.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5022004-4B56-C880-FF2A-CB756F4EF7FE}"/>
              </a:ext>
            </a:extLst>
          </p:cNvPr>
          <p:cNvSpPr/>
          <p:nvPr/>
        </p:nvSpPr>
        <p:spPr>
          <a:xfrm>
            <a:off x="1327223" y="2875666"/>
            <a:ext cx="914400" cy="36576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2010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E6FAB11-0972-4DF1-4C26-2527132CC021}"/>
              </a:ext>
            </a:extLst>
          </p:cNvPr>
          <p:cNvSpPr/>
          <p:nvPr/>
        </p:nvSpPr>
        <p:spPr>
          <a:xfrm>
            <a:off x="3049224" y="3764070"/>
            <a:ext cx="914400" cy="3657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2015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0E87381-9597-086C-6D04-A56FB8AC1772}"/>
              </a:ext>
            </a:extLst>
          </p:cNvPr>
          <p:cNvSpPr/>
          <p:nvPr/>
        </p:nvSpPr>
        <p:spPr>
          <a:xfrm>
            <a:off x="4775607" y="2875666"/>
            <a:ext cx="914400" cy="3657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2020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E541A33-C0FA-EF1C-DB5C-014F29E65143}"/>
              </a:ext>
            </a:extLst>
          </p:cNvPr>
          <p:cNvSpPr/>
          <p:nvPr/>
        </p:nvSpPr>
        <p:spPr>
          <a:xfrm>
            <a:off x="6501990" y="3764069"/>
            <a:ext cx="914400" cy="3657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2025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45FD93E-ECB5-9F4B-C808-2ED59AE6DAA8}"/>
              </a:ext>
            </a:extLst>
          </p:cNvPr>
          <p:cNvSpPr/>
          <p:nvPr/>
        </p:nvSpPr>
        <p:spPr>
          <a:xfrm>
            <a:off x="8233839" y="2875666"/>
            <a:ext cx="914400" cy="3657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2030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D5673F6-667E-EA3D-2FAA-490D5FF86575}"/>
              </a:ext>
            </a:extLst>
          </p:cNvPr>
          <p:cNvSpPr/>
          <p:nvPr/>
        </p:nvSpPr>
        <p:spPr>
          <a:xfrm>
            <a:off x="9954758" y="3764069"/>
            <a:ext cx="914400" cy="36576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2035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3E4D0B9-81F4-2679-6C3D-1869C9ADA4DD}"/>
              </a:ext>
            </a:extLst>
          </p:cNvPr>
          <p:cNvSpPr/>
          <p:nvPr/>
        </p:nvSpPr>
        <p:spPr>
          <a:xfrm>
            <a:off x="1649412" y="3403142"/>
            <a:ext cx="274320" cy="27432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DB844B9-AFFD-D2D6-93DD-AA87F5140D27}"/>
              </a:ext>
            </a:extLst>
          </p:cNvPr>
          <p:cNvSpPr/>
          <p:nvPr/>
        </p:nvSpPr>
        <p:spPr>
          <a:xfrm>
            <a:off x="3375795" y="3403142"/>
            <a:ext cx="274320" cy="2743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098A143-693E-DAAB-242C-8A4C218AD832}"/>
              </a:ext>
            </a:extLst>
          </p:cNvPr>
          <p:cNvSpPr/>
          <p:nvPr/>
        </p:nvSpPr>
        <p:spPr>
          <a:xfrm>
            <a:off x="5102178" y="3403142"/>
            <a:ext cx="274320" cy="274320"/>
          </a:xfrm>
          <a:prstGeom prst="ellipse">
            <a:avLst/>
          </a:prstGeom>
          <a:solidFill>
            <a:schemeClr val="accent2"/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AEAAA88-40AB-4D8A-9546-1BC2A37A5C79}"/>
              </a:ext>
            </a:extLst>
          </p:cNvPr>
          <p:cNvSpPr/>
          <p:nvPr/>
        </p:nvSpPr>
        <p:spPr>
          <a:xfrm>
            <a:off x="6828561" y="3403142"/>
            <a:ext cx="274320" cy="274320"/>
          </a:xfrm>
          <a:prstGeom prst="ellipse">
            <a:avLst/>
          </a:prstGeom>
          <a:solidFill>
            <a:schemeClr val="accent3"/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F8BF198-558F-74F7-7E50-A6F5E535EB6F}"/>
              </a:ext>
            </a:extLst>
          </p:cNvPr>
          <p:cNvSpPr/>
          <p:nvPr/>
        </p:nvSpPr>
        <p:spPr>
          <a:xfrm>
            <a:off x="8554944" y="3403142"/>
            <a:ext cx="274320" cy="274320"/>
          </a:xfrm>
          <a:prstGeom prst="ellipse">
            <a:avLst/>
          </a:prstGeom>
          <a:solidFill>
            <a:schemeClr val="accent5"/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06F115D-A388-D0CB-1995-3C6DA5FB90E3}"/>
              </a:ext>
            </a:extLst>
          </p:cNvPr>
          <p:cNvSpPr/>
          <p:nvPr/>
        </p:nvSpPr>
        <p:spPr>
          <a:xfrm>
            <a:off x="10281329" y="3403142"/>
            <a:ext cx="274320" cy="274320"/>
          </a:xfrm>
          <a:prstGeom prst="ellipse">
            <a:avLst/>
          </a:prstGeom>
          <a:solidFill>
            <a:schemeClr val="accent6"/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Graphic 27" descr="Bar graph with upward trend with solid fill">
            <a:extLst>
              <a:ext uri="{FF2B5EF4-FFF2-40B4-BE49-F238E27FC236}">
                <a16:creationId xmlns:a16="http://schemas.microsoft.com/office/drawing/2014/main" id="{DB78F241-2323-8059-5D8A-C14E6C1763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28945" y="2982893"/>
            <a:ext cx="333368" cy="333368"/>
          </a:xfrm>
          <a:prstGeom prst="rect">
            <a:avLst/>
          </a:prstGeom>
        </p:spPr>
      </p:pic>
      <p:pic>
        <p:nvPicPr>
          <p:cNvPr id="30" name="Graphic 29" descr="Gears with solid fill">
            <a:extLst>
              <a:ext uri="{FF2B5EF4-FFF2-40B4-BE49-F238E27FC236}">
                <a16:creationId xmlns:a16="http://schemas.microsoft.com/office/drawing/2014/main" id="{D5AA9940-2AE4-11B5-057D-F0D72DDA00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18889" y="3763296"/>
            <a:ext cx="333368" cy="333368"/>
          </a:xfrm>
          <a:prstGeom prst="rect">
            <a:avLst/>
          </a:prstGeom>
        </p:spPr>
      </p:pic>
      <p:pic>
        <p:nvPicPr>
          <p:cNvPr id="32" name="Graphic 31" descr="Tools with solid fill">
            <a:extLst>
              <a:ext uri="{FF2B5EF4-FFF2-40B4-BE49-F238E27FC236}">
                <a16:creationId xmlns:a16="http://schemas.microsoft.com/office/drawing/2014/main" id="{E79F168A-9472-C910-84F7-7D285429CFA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94820" y="2982893"/>
            <a:ext cx="333368" cy="333368"/>
          </a:xfrm>
          <a:prstGeom prst="rect">
            <a:avLst/>
          </a:prstGeom>
        </p:spPr>
      </p:pic>
      <p:pic>
        <p:nvPicPr>
          <p:cNvPr id="34" name="Graphic 33" descr="Puzzle with solid fill">
            <a:extLst>
              <a:ext uri="{FF2B5EF4-FFF2-40B4-BE49-F238E27FC236}">
                <a16:creationId xmlns:a16="http://schemas.microsoft.com/office/drawing/2014/main" id="{645AE7ED-DE6A-8E81-6BAC-3694A5E7B24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66123" y="3763296"/>
            <a:ext cx="333368" cy="333368"/>
          </a:xfrm>
          <a:prstGeom prst="rect">
            <a:avLst/>
          </a:prstGeom>
        </p:spPr>
      </p:pic>
      <p:pic>
        <p:nvPicPr>
          <p:cNvPr id="36" name="Graphic 35" descr="Fire with solid fill">
            <a:extLst>
              <a:ext uri="{FF2B5EF4-FFF2-40B4-BE49-F238E27FC236}">
                <a16:creationId xmlns:a16="http://schemas.microsoft.com/office/drawing/2014/main" id="{6C958F86-D6BF-2784-32B7-BCF87ED03CC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337426" y="2982893"/>
            <a:ext cx="333368" cy="333368"/>
          </a:xfrm>
          <a:prstGeom prst="rect">
            <a:avLst/>
          </a:prstGeom>
        </p:spPr>
      </p:pic>
      <p:pic>
        <p:nvPicPr>
          <p:cNvPr id="38" name="Graphic 37" descr="Rocket with solid fill">
            <a:extLst>
              <a:ext uri="{FF2B5EF4-FFF2-40B4-BE49-F238E27FC236}">
                <a16:creationId xmlns:a16="http://schemas.microsoft.com/office/drawing/2014/main" id="{2616038B-4BE6-C9FE-1355-F415C7D9560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608336" y="3763296"/>
            <a:ext cx="333368" cy="333368"/>
          </a:xfrm>
          <a:prstGeom prst="rect">
            <a:avLst/>
          </a:prstGeom>
        </p:spPr>
      </p:pic>
      <p:pic>
        <p:nvPicPr>
          <p:cNvPr id="27" name="Graphic 26" descr="Arrow Right with solid fill">
            <a:extLst>
              <a:ext uri="{FF2B5EF4-FFF2-40B4-BE49-F238E27FC236}">
                <a16:creationId xmlns:a16="http://schemas.microsoft.com/office/drawing/2014/main" id="{E28F42CF-5B3A-035E-CA6E-D3B6E7F5BB9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555649" y="3170776"/>
            <a:ext cx="739053" cy="739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180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8503</TotalTime>
  <Words>479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Timeline Milestone Chart – Slide Template</vt:lpstr>
      <vt:lpstr>Timeline Milestone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Milestone Chart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2023-11-08T19:00:07Z</dcterms:modified>
  <cp:category>Charts &amp; Diagrams</cp:category>
</cp:coreProperties>
</file>