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52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65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Pentagon 5">
            <a:extLst>
              <a:ext uri="{FF2B5EF4-FFF2-40B4-BE49-F238E27FC236}">
                <a16:creationId xmlns:a16="http://schemas.microsoft.com/office/drawing/2014/main" id="{B633D953-C89D-439B-965A-F7506B256F41}"/>
              </a:ext>
            </a:extLst>
          </p:cNvPr>
          <p:cNvSpPr/>
          <p:nvPr/>
        </p:nvSpPr>
        <p:spPr>
          <a:xfrm>
            <a:off x="1" y="2492086"/>
            <a:ext cx="9047018" cy="443345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Timeline with Parallelograms for PowerPoint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DBEEF1F8-2513-4431-8A67-94CE3A84B423}"/>
              </a:ext>
            </a:extLst>
          </p:cNvPr>
          <p:cNvSpPr/>
          <p:nvPr/>
        </p:nvSpPr>
        <p:spPr>
          <a:xfrm>
            <a:off x="1329574" y="2492086"/>
            <a:ext cx="1390402" cy="443345"/>
          </a:xfrm>
          <a:prstGeom prst="parallelogram">
            <a:avLst>
              <a:gd name="adj" fmla="val 46875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2019</a:t>
            </a:r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1E7E8CBA-730F-4AF4-B80D-5358B7E27AC8}"/>
              </a:ext>
            </a:extLst>
          </p:cNvPr>
          <p:cNvSpPr/>
          <p:nvPr/>
        </p:nvSpPr>
        <p:spPr>
          <a:xfrm>
            <a:off x="2819548" y="2492086"/>
            <a:ext cx="1390402" cy="443345"/>
          </a:xfrm>
          <a:prstGeom prst="parallelogram">
            <a:avLst>
              <a:gd name="adj" fmla="val 4687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CBD48928-E7C6-4879-ABC8-D0B59D59BAEB}"/>
              </a:ext>
            </a:extLst>
          </p:cNvPr>
          <p:cNvSpPr/>
          <p:nvPr/>
        </p:nvSpPr>
        <p:spPr>
          <a:xfrm>
            <a:off x="4309522" y="2492086"/>
            <a:ext cx="1390402" cy="443345"/>
          </a:xfrm>
          <a:prstGeom prst="parallelogram">
            <a:avLst>
              <a:gd name="adj" fmla="val 46875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2021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53FF4B8B-52C9-4045-B243-1086363E6FDD}"/>
              </a:ext>
            </a:extLst>
          </p:cNvPr>
          <p:cNvSpPr/>
          <p:nvPr/>
        </p:nvSpPr>
        <p:spPr>
          <a:xfrm>
            <a:off x="5799495" y="2492086"/>
            <a:ext cx="1390402" cy="443345"/>
          </a:xfrm>
          <a:prstGeom prst="parallelogram">
            <a:avLst>
              <a:gd name="adj" fmla="val 4687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2022</a:t>
            </a:r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2345D949-9A2C-49FE-AEAF-613FCFE5C73A}"/>
              </a:ext>
            </a:extLst>
          </p:cNvPr>
          <p:cNvSpPr/>
          <p:nvPr/>
        </p:nvSpPr>
        <p:spPr>
          <a:xfrm>
            <a:off x="7289469" y="2492086"/>
            <a:ext cx="1390402" cy="443345"/>
          </a:xfrm>
          <a:prstGeom prst="parallelogram">
            <a:avLst>
              <a:gd name="adj" fmla="val 4687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9E7BA814-5A23-4973-8898-BD039AD84FE0}"/>
              </a:ext>
            </a:extLst>
          </p:cNvPr>
          <p:cNvSpPr/>
          <p:nvPr/>
        </p:nvSpPr>
        <p:spPr>
          <a:xfrm>
            <a:off x="263236" y="3004704"/>
            <a:ext cx="2210522" cy="2251364"/>
          </a:xfrm>
          <a:prstGeom prst="parallelogram">
            <a:avLst>
              <a:gd name="adj" fmla="val 46875"/>
            </a:avLst>
          </a:prstGeom>
          <a:solidFill>
            <a:schemeClr val="tx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BC71A9A9-5579-4D4F-8162-32B913C6CB09}"/>
              </a:ext>
            </a:extLst>
          </p:cNvPr>
          <p:cNvSpPr/>
          <p:nvPr/>
        </p:nvSpPr>
        <p:spPr>
          <a:xfrm>
            <a:off x="1754185" y="3004704"/>
            <a:ext cx="2210522" cy="2251364"/>
          </a:xfrm>
          <a:prstGeom prst="parallelogram">
            <a:avLst>
              <a:gd name="adj" fmla="val 46875"/>
            </a:avLst>
          </a:pr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Parallelogram 75">
            <a:extLst>
              <a:ext uri="{FF2B5EF4-FFF2-40B4-BE49-F238E27FC236}">
                <a16:creationId xmlns:a16="http://schemas.microsoft.com/office/drawing/2014/main" id="{26FFE18D-9F17-4D12-A0AB-48F7589BF285}"/>
              </a:ext>
            </a:extLst>
          </p:cNvPr>
          <p:cNvSpPr/>
          <p:nvPr/>
        </p:nvSpPr>
        <p:spPr>
          <a:xfrm>
            <a:off x="3245133" y="3004704"/>
            <a:ext cx="2210522" cy="2251364"/>
          </a:xfrm>
          <a:prstGeom prst="parallelogram">
            <a:avLst>
              <a:gd name="adj" fmla="val 46875"/>
            </a:avLst>
          </a:prstGeom>
          <a:solidFill>
            <a:schemeClr val="accent3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Parallelogram 76">
            <a:extLst>
              <a:ext uri="{FF2B5EF4-FFF2-40B4-BE49-F238E27FC236}">
                <a16:creationId xmlns:a16="http://schemas.microsoft.com/office/drawing/2014/main" id="{1ECD98EB-D99B-47CA-8547-394B0C90F089}"/>
              </a:ext>
            </a:extLst>
          </p:cNvPr>
          <p:cNvSpPr/>
          <p:nvPr/>
        </p:nvSpPr>
        <p:spPr>
          <a:xfrm>
            <a:off x="4736081" y="3004704"/>
            <a:ext cx="2210522" cy="2251364"/>
          </a:xfrm>
          <a:prstGeom prst="parallelogram">
            <a:avLst>
              <a:gd name="adj" fmla="val 46875"/>
            </a:avLst>
          </a:prstGeom>
          <a:solidFill>
            <a:schemeClr val="accent5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Parallelogram 77">
            <a:extLst>
              <a:ext uri="{FF2B5EF4-FFF2-40B4-BE49-F238E27FC236}">
                <a16:creationId xmlns:a16="http://schemas.microsoft.com/office/drawing/2014/main" id="{3F438DB4-E8CB-4AF8-AA3C-A093E9E3D3E0}"/>
              </a:ext>
            </a:extLst>
          </p:cNvPr>
          <p:cNvSpPr/>
          <p:nvPr/>
        </p:nvSpPr>
        <p:spPr>
          <a:xfrm>
            <a:off x="6227028" y="3004704"/>
            <a:ext cx="2210522" cy="2251364"/>
          </a:xfrm>
          <a:prstGeom prst="parallelogram">
            <a:avLst>
              <a:gd name="adj" fmla="val 46875"/>
            </a:avLst>
          </a:prstGeom>
          <a:solidFill>
            <a:schemeClr val="accent6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CFB2F6-31D0-47D0-AA21-FAA60E223D16}"/>
              </a:ext>
            </a:extLst>
          </p:cNvPr>
          <p:cNvSpPr/>
          <p:nvPr/>
        </p:nvSpPr>
        <p:spPr>
          <a:xfrm rot="17714590">
            <a:off x="3162456" y="394571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</a:t>
            </a:r>
            <a:endParaRPr lang="en-US" b="1" cap="all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07A8746-1C46-4782-8FDF-F1C17F66D0DB}"/>
              </a:ext>
            </a:extLst>
          </p:cNvPr>
          <p:cNvSpPr/>
          <p:nvPr/>
        </p:nvSpPr>
        <p:spPr>
          <a:xfrm rot="17714590">
            <a:off x="190536" y="394571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2C3021B-9189-4FEB-9583-E92B8C12A947}"/>
              </a:ext>
            </a:extLst>
          </p:cNvPr>
          <p:cNvSpPr/>
          <p:nvPr/>
        </p:nvSpPr>
        <p:spPr>
          <a:xfrm rot="17714590">
            <a:off x="1676496" y="394571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</a:t>
            </a:r>
            <a:endParaRPr lang="en-US" b="1" cap="all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F9B64FC-E9C2-4EAF-A021-ACF672590186}"/>
              </a:ext>
            </a:extLst>
          </p:cNvPr>
          <p:cNvSpPr/>
          <p:nvPr/>
        </p:nvSpPr>
        <p:spPr>
          <a:xfrm rot="17714590">
            <a:off x="4648416" y="394571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8A41025-4581-455E-9B3E-10A6D3BE1AD9}"/>
              </a:ext>
            </a:extLst>
          </p:cNvPr>
          <p:cNvSpPr/>
          <p:nvPr/>
        </p:nvSpPr>
        <p:spPr>
          <a:xfrm rot="17714590">
            <a:off x="6134377" y="394571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</a:t>
            </a:r>
            <a:endParaRPr lang="en-US" b="1" cap="all" dirty="0"/>
          </a:p>
        </p:txBody>
      </p:sp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8426584B-F0C2-40B8-BBC1-128D526F4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60803" y="1777981"/>
            <a:ext cx="685800" cy="685800"/>
          </a:xfrm>
          <a:prstGeom prst="rect">
            <a:avLst/>
          </a:prstGeom>
        </p:spPr>
      </p:pic>
      <p:pic>
        <p:nvPicPr>
          <p:cNvPr id="85" name="Graphic 84" descr="Puzzle">
            <a:extLst>
              <a:ext uri="{FF2B5EF4-FFF2-40B4-BE49-F238E27FC236}">
                <a16:creationId xmlns:a16="http://schemas.microsoft.com/office/drawing/2014/main" id="{EBE0489C-1786-4AE9-A220-22354DDF9B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69855" y="1777981"/>
            <a:ext cx="685800" cy="685800"/>
          </a:xfrm>
          <a:prstGeom prst="rect">
            <a:avLst/>
          </a:prstGeom>
        </p:spPr>
      </p:pic>
      <p:pic>
        <p:nvPicPr>
          <p:cNvPr id="86" name="Graphic 85" descr="Lightbulb">
            <a:extLst>
              <a:ext uri="{FF2B5EF4-FFF2-40B4-BE49-F238E27FC236}">
                <a16:creationId xmlns:a16="http://schemas.microsoft.com/office/drawing/2014/main" id="{E1189495-603D-4F34-91AD-CE04AFA9B5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78906" y="1777981"/>
            <a:ext cx="685800" cy="685800"/>
          </a:xfrm>
          <a:prstGeom prst="rect">
            <a:avLst/>
          </a:prstGeom>
        </p:spPr>
      </p:pic>
      <p:pic>
        <p:nvPicPr>
          <p:cNvPr id="87" name="Graphic 86" descr="Rocket">
            <a:extLst>
              <a:ext uri="{FF2B5EF4-FFF2-40B4-BE49-F238E27FC236}">
                <a16:creationId xmlns:a16="http://schemas.microsoft.com/office/drawing/2014/main" id="{1ADF3D87-84F8-4099-947F-95E0C1184B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7958" y="1777981"/>
            <a:ext cx="685800" cy="685800"/>
          </a:xfrm>
          <a:prstGeom prst="rect">
            <a:avLst/>
          </a:prstGeom>
        </p:spPr>
      </p:pic>
      <p:pic>
        <p:nvPicPr>
          <p:cNvPr id="88" name="Graphic 87" descr="Cloud">
            <a:extLst>
              <a:ext uri="{FF2B5EF4-FFF2-40B4-BE49-F238E27FC236}">
                <a16:creationId xmlns:a16="http://schemas.microsoft.com/office/drawing/2014/main" id="{389A6261-A75A-4D94-A6A8-B57AB7467E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51750" y="1777981"/>
            <a:ext cx="685800" cy="685800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6C3E1B3C-CB3A-4E74-A931-12FA1FFB9250}"/>
              </a:ext>
            </a:extLst>
          </p:cNvPr>
          <p:cNvGrpSpPr/>
          <p:nvPr/>
        </p:nvGrpSpPr>
        <p:grpSpPr>
          <a:xfrm>
            <a:off x="1317443" y="2492086"/>
            <a:ext cx="1402533" cy="2763982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8183244-A5D5-42CC-8BDA-ADC0F2401920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BC0C733-089F-4447-8419-3291A59ED918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74B004D-A5FF-4CCE-B2BC-D41DE7D3796B}"/>
              </a:ext>
            </a:extLst>
          </p:cNvPr>
          <p:cNvGrpSpPr/>
          <p:nvPr/>
        </p:nvGrpSpPr>
        <p:grpSpPr>
          <a:xfrm>
            <a:off x="2807417" y="2492086"/>
            <a:ext cx="1402533" cy="2763982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BBF298A-612B-45FF-8F1E-A7715A31699D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43526B9-797B-4078-8874-AD891C51082B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0737D99-D60C-4CAF-A96C-2B339FC64CDD}"/>
              </a:ext>
            </a:extLst>
          </p:cNvPr>
          <p:cNvGrpSpPr/>
          <p:nvPr/>
        </p:nvGrpSpPr>
        <p:grpSpPr>
          <a:xfrm>
            <a:off x="4297391" y="2492086"/>
            <a:ext cx="1402533" cy="2763982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16FDD84-5A5B-4AC5-804F-C4F2AD7766A0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06C970A-60FE-4CED-9A70-0B6401DFDC2E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419E6F0-F20C-426C-9341-EA783E2631B7}"/>
              </a:ext>
            </a:extLst>
          </p:cNvPr>
          <p:cNvGrpSpPr/>
          <p:nvPr/>
        </p:nvGrpSpPr>
        <p:grpSpPr>
          <a:xfrm>
            <a:off x="5787364" y="2492086"/>
            <a:ext cx="1402533" cy="2763982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F434DB6-F728-4A8F-8D5D-BDFC2BB2013E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43954EF-519E-4D35-9AC6-803536EE4355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012F9AE-7C35-4E86-826B-EC7CD05F3D03}"/>
              </a:ext>
            </a:extLst>
          </p:cNvPr>
          <p:cNvGrpSpPr/>
          <p:nvPr/>
        </p:nvGrpSpPr>
        <p:grpSpPr>
          <a:xfrm>
            <a:off x="7277338" y="2492086"/>
            <a:ext cx="1402533" cy="2763982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75A9DAC-A178-43C5-908B-5EBDDE080D9D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625878D-C545-453D-ACF7-B366E73A6FBD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100123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row: Pentagon 5">
            <a:extLst>
              <a:ext uri="{FF2B5EF4-FFF2-40B4-BE49-F238E27FC236}">
                <a16:creationId xmlns:a16="http://schemas.microsoft.com/office/drawing/2014/main" id="{B633D953-C89D-439B-965A-F7506B256F41}"/>
              </a:ext>
            </a:extLst>
          </p:cNvPr>
          <p:cNvSpPr/>
          <p:nvPr/>
        </p:nvSpPr>
        <p:spPr>
          <a:xfrm>
            <a:off x="1" y="2492086"/>
            <a:ext cx="9047018" cy="443345"/>
          </a:xfrm>
          <a:prstGeom prst="homePlate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Timeline with Parallelograms for PowerPoint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DBEEF1F8-2513-4431-8A67-94CE3A84B423}"/>
              </a:ext>
            </a:extLst>
          </p:cNvPr>
          <p:cNvSpPr/>
          <p:nvPr/>
        </p:nvSpPr>
        <p:spPr>
          <a:xfrm>
            <a:off x="1329574" y="2492086"/>
            <a:ext cx="1390402" cy="443345"/>
          </a:xfrm>
          <a:prstGeom prst="parallelogram">
            <a:avLst>
              <a:gd name="adj" fmla="val 4687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2019</a:t>
            </a:r>
          </a:p>
        </p:txBody>
      </p:sp>
      <p:sp>
        <p:nvSpPr>
          <p:cNvPr id="34" name="Parallelogram 33">
            <a:extLst>
              <a:ext uri="{FF2B5EF4-FFF2-40B4-BE49-F238E27FC236}">
                <a16:creationId xmlns:a16="http://schemas.microsoft.com/office/drawing/2014/main" id="{1E7E8CBA-730F-4AF4-B80D-5358B7E27AC8}"/>
              </a:ext>
            </a:extLst>
          </p:cNvPr>
          <p:cNvSpPr/>
          <p:nvPr/>
        </p:nvSpPr>
        <p:spPr>
          <a:xfrm>
            <a:off x="2819548" y="2492086"/>
            <a:ext cx="1390402" cy="443345"/>
          </a:xfrm>
          <a:prstGeom prst="parallelogram">
            <a:avLst>
              <a:gd name="adj" fmla="val 46875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2020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CBD48928-E7C6-4879-ABC8-D0B59D59BAEB}"/>
              </a:ext>
            </a:extLst>
          </p:cNvPr>
          <p:cNvSpPr/>
          <p:nvPr/>
        </p:nvSpPr>
        <p:spPr>
          <a:xfrm>
            <a:off x="4309522" y="2492086"/>
            <a:ext cx="1390402" cy="443345"/>
          </a:xfrm>
          <a:prstGeom prst="parallelogram">
            <a:avLst>
              <a:gd name="adj" fmla="val 4687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2021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53FF4B8B-52C9-4045-B243-1086363E6FDD}"/>
              </a:ext>
            </a:extLst>
          </p:cNvPr>
          <p:cNvSpPr/>
          <p:nvPr/>
        </p:nvSpPr>
        <p:spPr>
          <a:xfrm>
            <a:off x="5799495" y="2492086"/>
            <a:ext cx="1390402" cy="443345"/>
          </a:xfrm>
          <a:prstGeom prst="parallelogram">
            <a:avLst>
              <a:gd name="adj" fmla="val 46875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2022</a:t>
            </a:r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2345D949-9A2C-49FE-AEAF-613FCFE5C73A}"/>
              </a:ext>
            </a:extLst>
          </p:cNvPr>
          <p:cNvSpPr/>
          <p:nvPr/>
        </p:nvSpPr>
        <p:spPr>
          <a:xfrm>
            <a:off x="7289469" y="2492086"/>
            <a:ext cx="1390402" cy="443345"/>
          </a:xfrm>
          <a:prstGeom prst="parallelogram">
            <a:avLst>
              <a:gd name="adj" fmla="val 4687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2023</a:t>
            </a: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9E7BA814-5A23-4973-8898-BD039AD84FE0}"/>
              </a:ext>
            </a:extLst>
          </p:cNvPr>
          <p:cNvSpPr/>
          <p:nvPr/>
        </p:nvSpPr>
        <p:spPr>
          <a:xfrm>
            <a:off x="263236" y="3004704"/>
            <a:ext cx="2210522" cy="2251364"/>
          </a:xfrm>
          <a:prstGeom prst="parallelogram">
            <a:avLst>
              <a:gd name="adj" fmla="val 46875"/>
            </a:avLst>
          </a:prstGeom>
          <a:solidFill>
            <a:schemeClr val="accent4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BC71A9A9-5579-4D4F-8162-32B913C6CB09}"/>
              </a:ext>
            </a:extLst>
          </p:cNvPr>
          <p:cNvSpPr/>
          <p:nvPr/>
        </p:nvSpPr>
        <p:spPr>
          <a:xfrm>
            <a:off x="1754185" y="3004704"/>
            <a:ext cx="2210522" cy="2251364"/>
          </a:xfrm>
          <a:prstGeom prst="parallelogram">
            <a:avLst>
              <a:gd name="adj" fmla="val 46875"/>
            </a:avLst>
          </a:prstGeom>
          <a:solidFill>
            <a:schemeClr val="accent3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Parallelogram 75">
            <a:extLst>
              <a:ext uri="{FF2B5EF4-FFF2-40B4-BE49-F238E27FC236}">
                <a16:creationId xmlns:a16="http://schemas.microsoft.com/office/drawing/2014/main" id="{26FFE18D-9F17-4D12-A0AB-48F7589BF285}"/>
              </a:ext>
            </a:extLst>
          </p:cNvPr>
          <p:cNvSpPr/>
          <p:nvPr/>
        </p:nvSpPr>
        <p:spPr>
          <a:xfrm>
            <a:off x="3245133" y="3004704"/>
            <a:ext cx="2210522" cy="2251364"/>
          </a:xfrm>
          <a:prstGeom prst="parallelogram">
            <a:avLst>
              <a:gd name="adj" fmla="val 46875"/>
            </a:avLst>
          </a:pr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Parallelogram 76">
            <a:extLst>
              <a:ext uri="{FF2B5EF4-FFF2-40B4-BE49-F238E27FC236}">
                <a16:creationId xmlns:a16="http://schemas.microsoft.com/office/drawing/2014/main" id="{1ECD98EB-D99B-47CA-8547-394B0C90F089}"/>
              </a:ext>
            </a:extLst>
          </p:cNvPr>
          <p:cNvSpPr/>
          <p:nvPr/>
        </p:nvSpPr>
        <p:spPr>
          <a:xfrm>
            <a:off x="4736081" y="3004704"/>
            <a:ext cx="2210522" cy="2251364"/>
          </a:xfrm>
          <a:prstGeom prst="parallelogram">
            <a:avLst>
              <a:gd name="adj" fmla="val 46875"/>
            </a:avLst>
          </a:prstGeom>
          <a:solidFill>
            <a:schemeClr val="accent5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Parallelogram 77">
            <a:extLst>
              <a:ext uri="{FF2B5EF4-FFF2-40B4-BE49-F238E27FC236}">
                <a16:creationId xmlns:a16="http://schemas.microsoft.com/office/drawing/2014/main" id="{3F438DB4-E8CB-4AF8-AA3C-A093E9E3D3E0}"/>
              </a:ext>
            </a:extLst>
          </p:cNvPr>
          <p:cNvSpPr/>
          <p:nvPr/>
        </p:nvSpPr>
        <p:spPr>
          <a:xfrm>
            <a:off x="6227028" y="3004704"/>
            <a:ext cx="2210522" cy="2251364"/>
          </a:xfrm>
          <a:prstGeom prst="parallelogram">
            <a:avLst>
              <a:gd name="adj" fmla="val 46875"/>
            </a:avLst>
          </a:prstGeom>
          <a:solidFill>
            <a:schemeClr val="accent6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CFB2F6-31D0-47D0-AA21-FAA60E223D16}"/>
              </a:ext>
            </a:extLst>
          </p:cNvPr>
          <p:cNvSpPr/>
          <p:nvPr/>
        </p:nvSpPr>
        <p:spPr>
          <a:xfrm rot="17714590">
            <a:off x="3162456" y="394571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07A8746-1C46-4782-8FDF-F1C17F66D0DB}"/>
              </a:ext>
            </a:extLst>
          </p:cNvPr>
          <p:cNvSpPr/>
          <p:nvPr/>
        </p:nvSpPr>
        <p:spPr>
          <a:xfrm rot="17714590">
            <a:off x="190536" y="394571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2C3021B-9189-4FEB-9583-E92B8C12A947}"/>
              </a:ext>
            </a:extLst>
          </p:cNvPr>
          <p:cNvSpPr/>
          <p:nvPr/>
        </p:nvSpPr>
        <p:spPr>
          <a:xfrm rot="17714590">
            <a:off x="1676496" y="394571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F9B64FC-E9C2-4EAF-A021-ACF672590186}"/>
              </a:ext>
            </a:extLst>
          </p:cNvPr>
          <p:cNvSpPr/>
          <p:nvPr/>
        </p:nvSpPr>
        <p:spPr>
          <a:xfrm rot="17714590">
            <a:off x="4648416" y="394571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 dolor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8A41025-4581-455E-9B3E-10A6D3BE1AD9}"/>
              </a:ext>
            </a:extLst>
          </p:cNvPr>
          <p:cNvSpPr/>
          <p:nvPr/>
        </p:nvSpPr>
        <p:spPr>
          <a:xfrm rot="17714590">
            <a:off x="6134377" y="3945719"/>
            <a:ext cx="23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>
                <a:solidFill>
                  <a:schemeClr val="bg1"/>
                </a:solidFill>
              </a:rPr>
              <a:t>Lorem ipsum dolor</a:t>
            </a:r>
          </a:p>
        </p:txBody>
      </p:sp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8426584B-F0C2-40B8-BBC1-128D526F4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60803" y="1777981"/>
            <a:ext cx="685800" cy="685800"/>
          </a:xfrm>
          <a:prstGeom prst="rect">
            <a:avLst/>
          </a:prstGeom>
        </p:spPr>
      </p:pic>
      <p:pic>
        <p:nvPicPr>
          <p:cNvPr id="85" name="Graphic 84" descr="Puzzle">
            <a:extLst>
              <a:ext uri="{FF2B5EF4-FFF2-40B4-BE49-F238E27FC236}">
                <a16:creationId xmlns:a16="http://schemas.microsoft.com/office/drawing/2014/main" id="{EBE0489C-1786-4AE9-A220-22354DDF9B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69855" y="1777981"/>
            <a:ext cx="685800" cy="685800"/>
          </a:xfrm>
          <a:prstGeom prst="rect">
            <a:avLst/>
          </a:prstGeom>
        </p:spPr>
      </p:pic>
      <p:pic>
        <p:nvPicPr>
          <p:cNvPr id="86" name="Graphic 85" descr="Lightbulb">
            <a:extLst>
              <a:ext uri="{FF2B5EF4-FFF2-40B4-BE49-F238E27FC236}">
                <a16:creationId xmlns:a16="http://schemas.microsoft.com/office/drawing/2014/main" id="{E1189495-603D-4F34-91AD-CE04AFA9B5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78906" y="1777981"/>
            <a:ext cx="685800" cy="685800"/>
          </a:xfrm>
          <a:prstGeom prst="rect">
            <a:avLst/>
          </a:prstGeom>
        </p:spPr>
      </p:pic>
      <p:pic>
        <p:nvPicPr>
          <p:cNvPr id="87" name="Graphic 86" descr="Rocket">
            <a:extLst>
              <a:ext uri="{FF2B5EF4-FFF2-40B4-BE49-F238E27FC236}">
                <a16:creationId xmlns:a16="http://schemas.microsoft.com/office/drawing/2014/main" id="{1ADF3D87-84F8-4099-947F-95E0C1184B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7958" y="1777981"/>
            <a:ext cx="685800" cy="685800"/>
          </a:xfrm>
          <a:prstGeom prst="rect">
            <a:avLst/>
          </a:prstGeom>
        </p:spPr>
      </p:pic>
      <p:pic>
        <p:nvPicPr>
          <p:cNvPr id="88" name="Graphic 87" descr="Cloud">
            <a:extLst>
              <a:ext uri="{FF2B5EF4-FFF2-40B4-BE49-F238E27FC236}">
                <a16:creationId xmlns:a16="http://schemas.microsoft.com/office/drawing/2014/main" id="{389A6261-A75A-4D94-A6A8-B57AB7467E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51750" y="1777981"/>
            <a:ext cx="685800" cy="685800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6C3E1B3C-CB3A-4E74-A931-12FA1FFB9250}"/>
              </a:ext>
            </a:extLst>
          </p:cNvPr>
          <p:cNvGrpSpPr/>
          <p:nvPr/>
        </p:nvGrpSpPr>
        <p:grpSpPr>
          <a:xfrm>
            <a:off x="1317443" y="2492086"/>
            <a:ext cx="1402533" cy="2763982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8183244-A5D5-42CC-8BDA-ADC0F2401920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BC0C733-089F-4447-8419-3291A59ED918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74B004D-A5FF-4CCE-B2BC-D41DE7D3796B}"/>
              </a:ext>
            </a:extLst>
          </p:cNvPr>
          <p:cNvGrpSpPr/>
          <p:nvPr/>
        </p:nvGrpSpPr>
        <p:grpSpPr>
          <a:xfrm>
            <a:off x="2807417" y="2492086"/>
            <a:ext cx="1402533" cy="2763982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BBF298A-612B-45FF-8F1E-A7715A31699D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C43526B9-797B-4078-8874-AD891C51082B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0737D99-D60C-4CAF-A96C-2B339FC64CDD}"/>
              </a:ext>
            </a:extLst>
          </p:cNvPr>
          <p:cNvGrpSpPr/>
          <p:nvPr/>
        </p:nvGrpSpPr>
        <p:grpSpPr>
          <a:xfrm>
            <a:off x="4297391" y="2492086"/>
            <a:ext cx="1402533" cy="2763982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716FDD84-5A5B-4AC5-804F-C4F2AD7766A0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06C970A-60FE-4CED-9A70-0B6401DFDC2E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419E6F0-F20C-426C-9341-EA783E2631B7}"/>
              </a:ext>
            </a:extLst>
          </p:cNvPr>
          <p:cNvGrpSpPr/>
          <p:nvPr/>
        </p:nvGrpSpPr>
        <p:grpSpPr>
          <a:xfrm>
            <a:off x="5787364" y="2492086"/>
            <a:ext cx="1402533" cy="2763982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5F434DB6-F728-4A8F-8D5D-BDFC2BB2013E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43954EF-519E-4D35-9AC6-803536EE4355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012F9AE-7C35-4E86-826B-EC7CD05F3D03}"/>
              </a:ext>
            </a:extLst>
          </p:cNvPr>
          <p:cNvGrpSpPr/>
          <p:nvPr/>
        </p:nvGrpSpPr>
        <p:grpSpPr>
          <a:xfrm>
            <a:off x="7277338" y="2492086"/>
            <a:ext cx="1402533" cy="2763982"/>
            <a:chOff x="3718740" y="2179781"/>
            <a:chExt cx="1870044" cy="3685309"/>
          </a:xfrm>
          <a:solidFill>
            <a:schemeClr val="tx1">
              <a:alpha val="25000"/>
            </a:schemeClr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75A9DAC-A178-43C5-908B-5EBDDE080D9D}"/>
                </a:ext>
              </a:extLst>
            </p:cNvPr>
            <p:cNvSpPr/>
            <p:nvPr/>
          </p:nvSpPr>
          <p:spPr>
            <a:xfrm>
              <a:off x="5151514" y="2179781"/>
              <a:ext cx="437270" cy="591127"/>
            </a:xfrm>
            <a:custGeom>
              <a:avLst/>
              <a:gdLst>
                <a:gd name="connsiteX0" fmla="*/ 277091 w 437270"/>
                <a:gd name="connsiteY0" fmla="*/ 0 h 591127"/>
                <a:gd name="connsiteX1" fmla="*/ 437270 w 437270"/>
                <a:gd name="connsiteY1" fmla="*/ 0 h 591127"/>
                <a:gd name="connsiteX2" fmla="*/ 160179 w 437270"/>
                <a:gd name="connsiteY2" fmla="*/ 591127 h 591127"/>
                <a:gd name="connsiteX3" fmla="*/ 0 w 437270"/>
                <a:gd name="connsiteY3" fmla="*/ 591127 h 591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7270" h="591127">
                  <a:moveTo>
                    <a:pt x="277091" y="0"/>
                  </a:moveTo>
                  <a:lnTo>
                    <a:pt x="437270" y="0"/>
                  </a:lnTo>
                  <a:lnTo>
                    <a:pt x="160179" y="591127"/>
                  </a:lnTo>
                  <a:lnTo>
                    <a:pt x="0" y="59112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b="1" dirty="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625878D-C545-453D-ACF7-B366E73A6FBD}"/>
                </a:ext>
              </a:extLst>
            </p:cNvPr>
            <p:cNvSpPr/>
            <p:nvPr/>
          </p:nvSpPr>
          <p:spPr>
            <a:xfrm>
              <a:off x="3718740" y="2863271"/>
              <a:ext cx="1541755" cy="3001819"/>
            </a:xfrm>
            <a:custGeom>
              <a:avLst/>
              <a:gdLst>
                <a:gd name="connsiteX0" fmla="*/ 1381576 w 1541755"/>
                <a:gd name="connsiteY0" fmla="*/ 0 h 3001819"/>
                <a:gd name="connsiteX1" fmla="*/ 1541755 w 1541755"/>
                <a:gd name="connsiteY1" fmla="*/ 0 h 3001819"/>
                <a:gd name="connsiteX2" fmla="*/ 160179 w 1541755"/>
                <a:gd name="connsiteY2" fmla="*/ 3001819 h 3001819"/>
                <a:gd name="connsiteX3" fmla="*/ 0 w 1541755"/>
                <a:gd name="connsiteY3" fmla="*/ 3001819 h 3001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1755" h="3001819">
                  <a:moveTo>
                    <a:pt x="1381576" y="0"/>
                  </a:moveTo>
                  <a:lnTo>
                    <a:pt x="1541755" y="0"/>
                  </a:lnTo>
                  <a:lnTo>
                    <a:pt x="160179" y="3001819"/>
                  </a:lnTo>
                  <a:lnTo>
                    <a:pt x="0" y="300181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091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86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with Parallelograms for PowerPoint</vt:lpstr>
      <vt:lpstr>Timeline with Parallelograms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with Parallelograms for PowerPoint</dc:title>
  <dc:creator>PresentationGO.com</dc:creator>
  <dc:description>© Copyright PresentationGO.com</dc:description>
  <dcterms:created xsi:type="dcterms:W3CDTF">2014-11-26T05:14:11Z</dcterms:created>
  <dcterms:modified xsi:type="dcterms:W3CDTF">2019-01-29T18:22:05Z</dcterms:modified>
  <cp:category>Charts &amp; Diagrams</cp:category>
</cp:coreProperties>
</file>