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633D953-C89D-439B-965A-F7506B256F41}"/>
              </a:ext>
            </a:extLst>
          </p:cNvPr>
          <p:cNvSpPr/>
          <p:nvPr/>
        </p:nvSpPr>
        <p:spPr>
          <a:xfrm>
            <a:off x="0" y="2179781"/>
            <a:ext cx="12062691" cy="591127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with Parallelograms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DBEEF1F8-2513-4431-8A67-94CE3A84B423}"/>
              </a:ext>
            </a:extLst>
          </p:cNvPr>
          <p:cNvSpPr/>
          <p:nvPr/>
        </p:nvSpPr>
        <p:spPr>
          <a:xfrm>
            <a:off x="1772765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2019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1E7E8CBA-730F-4AF4-B80D-5358B7E27AC8}"/>
              </a:ext>
            </a:extLst>
          </p:cNvPr>
          <p:cNvSpPr/>
          <p:nvPr/>
        </p:nvSpPr>
        <p:spPr>
          <a:xfrm>
            <a:off x="3759397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CBD48928-E7C6-4879-ABC8-D0B59D59BAEB}"/>
              </a:ext>
            </a:extLst>
          </p:cNvPr>
          <p:cNvSpPr/>
          <p:nvPr/>
        </p:nvSpPr>
        <p:spPr>
          <a:xfrm>
            <a:off x="5746029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2021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3FF4B8B-52C9-4045-B243-1086363E6FDD}"/>
              </a:ext>
            </a:extLst>
          </p:cNvPr>
          <p:cNvSpPr/>
          <p:nvPr/>
        </p:nvSpPr>
        <p:spPr>
          <a:xfrm>
            <a:off x="7732660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2022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2345D949-9A2C-49FE-AEAF-613FCFE5C73A}"/>
              </a:ext>
            </a:extLst>
          </p:cNvPr>
          <p:cNvSpPr/>
          <p:nvPr/>
        </p:nvSpPr>
        <p:spPr>
          <a:xfrm>
            <a:off x="9719292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9E7BA814-5A23-4973-8898-BD039AD84FE0}"/>
              </a:ext>
            </a:extLst>
          </p:cNvPr>
          <p:cNvSpPr/>
          <p:nvPr/>
        </p:nvSpPr>
        <p:spPr>
          <a:xfrm>
            <a:off x="350982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BC71A9A9-5579-4D4F-8162-32B913C6CB09}"/>
              </a:ext>
            </a:extLst>
          </p:cNvPr>
          <p:cNvSpPr/>
          <p:nvPr/>
        </p:nvSpPr>
        <p:spPr>
          <a:xfrm>
            <a:off x="2338913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26FFE18D-9F17-4D12-A0AB-48F7589BF285}"/>
              </a:ext>
            </a:extLst>
          </p:cNvPr>
          <p:cNvSpPr/>
          <p:nvPr/>
        </p:nvSpPr>
        <p:spPr>
          <a:xfrm>
            <a:off x="4326844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Parallelogram 76">
            <a:extLst>
              <a:ext uri="{FF2B5EF4-FFF2-40B4-BE49-F238E27FC236}">
                <a16:creationId xmlns:a16="http://schemas.microsoft.com/office/drawing/2014/main" id="{1ECD98EB-D99B-47CA-8547-394B0C90F089}"/>
              </a:ext>
            </a:extLst>
          </p:cNvPr>
          <p:cNvSpPr/>
          <p:nvPr/>
        </p:nvSpPr>
        <p:spPr>
          <a:xfrm>
            <a:off x="6314775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438DB4-E8CB-4AF8-AA3C-A093E9E3D3E0}"/>
              </a:ext>
            </a:extLst>
          </p:cNvPr>
          <p:cNvSpPr/>
          <p:nvPr/>
        </p:nvSpPr>
        <p:spPr>
          <a:xfrm>
            <a:off x="8302704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6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FB2F6-31D0-47D0-AA21-FAA60E223D16}"/>
              </a:ext>
            </a:extLst>
          </p:cNvPr>
          <p:cNvSpPr/>
          <p:nvPr/>
        </p:nvSpPr>
        <p:spPr>
          <a:xfrm rot="17714590">
            <a:off x="424792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sz="2400" b="1" cap="all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07A8746-1C46-4782-8FDF-F1C17F66D0DB}"/>
              </a:ext>
            </a:extLst>
          </p:cNvPr>
          <p:cNvSpPr/>
          <p:nvPr/>
        </p:nvSpPr>
        <p:spPr>
          <a:xfrm rot="17714590">
            <a:off x="28536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C3021B-9189-4FEB-9583-E92B8C12A947}"/>
              </a:ext>
            </a:extLst>
          </p:cNvPr>
          <p:cNvSpPr/>
          <p:nvPr/>
        </p:nvSpPr>
        <p:spPr>
          <a:xfrm rot="17714590">
            <a:off x="226664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sz="2400" b="1" cap="all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F9B64FC-E9C2-4EAF-A021-ACF672590186}"/>
              </a:ext>
            </a:extLst>
          </p:cNvPr>
          <p:cNvSpPr/>
          <p:nvPr/>
        </p:nvSpPr>
        <p:spPr>
          <a:xfrm rot="17714590">
            <a:off x="622920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8A41025-4581-455E-9B3E-10A6D3BE1AD9}"/>
              </a:ext>
            </a:extLst>
          </p:cNvPr>
          <p:cNvSpPr/>
          <p:nvPr/>
        </p:nvSpPr>
        <p:spPr>
          <a:xfrm rot="17714590">
            <a:off x="8210481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sz="2400" b="1" cap="all" dirty="0"/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8426584B-F0C2-40B8-BBC1-128D526F4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7737" y="1227641"/>
            <a:ext cx="914400" cy="914400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EBE0489C-1786-4AE9-A220-22354DDF9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806" y="1227641"/>
            <a:ext cx="914400" cy="914400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E1189495-603D-4F34-91AD-CE04AFA9B5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1875" y="1227641"/>
            <a:ext cx="914400" cy="914400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1ADF3D87-84F8-4099-947F-95E0C1184B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83944" y="1227641"/>
            <a:ext cx="914400" cy="914400"/>
          </a:xfrm>
          <a:prstGeom prst="rect">
            <a:avLst/>
          </a:prstGeom>
        </p:spPr>
      </p:pic>
      <p:pic>
        <p:nvPicPr>
          <p:cNvPr id="88" name="Graphic 87" descr="Cloud">
            <a:extLst>
              <a:ext uri="{FF2B5EF4-FFF2-40B4-BE49-F238E27FC236}">
                <a16:creationId xmlns:a16="http://schemas.microsoft.com/office/drawing/2014/main" id="{389A6261-A75A-4D94-A6A8-B57AB7467E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35666" y="1227641"/>
            <a:ext cx="914400" cy="914400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6C3E1B3C-CB3A-4E74-A931-12FA1FFB9250}"/>
              </a:ext>
            </a:extLst>
          </p:cNvPr>
          <p:cNvGrpSpPr/>
          <p:nvPr/>
        </p:nvGrpSpPr>
        <p:grpSpPr>
          <a:xfrm>
            <a:off x="1756590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8183244-A5D5-42CC-8BDA-ADC0F240192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BC0C733-089F-4447-8419-3291A59ED918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74B004D-A5FF-4CCE-B2BC-D41DE7D3796B}"/>
              </a:ext>
            </a:extLst>
          </p:cNvPr>
          <p:cNvGrpSpPr/>
          <p:nvPr/>
        </p:nvGrpSpPr>
        <p:grpSpPr>
          <a:xfrm>
            <a:off x="3743222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BBF298A-612B-45FF-8F1E-A7715A3169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43526B9-797B-4078-8874-AD891C51082B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0737D99-D60C-4CAF-A96C-2B339FC64CDD}"/>
              </a:ext>
            </a:extLst>
          </p:cNvPr>
          <p:cNvGrpSpPr/>
          <p:nvPr/>
        </p:nvGrpSpPr>
        <p:grpSpPr>
          <a:xfrm>
            <a:off x="5729854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16FDD84-5A5B-4AC5-804F-C4F2AD7766A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06C970A-60FE-4CED-9A70-0B6401DFDC2E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19E6F0-F20C-426C-9341-EA783E2631B7}"/>
              </a:ext>
            </a:extLst>
          </p:cNvPr>
          <p:cNvGrpSpPr/>
          <p:nvPr/>
        </p:nvGrpSpPr>
        <p:grpSpPr>
          <a:xfrm>
            <a:off x="7716485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F434DB6-F728-4A8F-8D5D-BDFC2BB2013E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43954EF-519E-4D35-9AC6-803536EE4355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12F9AE-7C35-4E86-826B-EC7CD05F3D03}"/>
              </a:ext>
            </a:extLst>
          </p:cNvPr>
          <p:cNvGrpSpPr/>
          <p:nvPr/>
        </p:nvGrpSpPr>
        <p:grpSpPr>
          <a:xfrm>
            <a:off x="9703117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75A9DAC-A178-43C5-908B-5EBDDE080D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625878D-C545-453D-ACF7-B366E73A6FBD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23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633D953-C89D-439B-965A-F7506B256F41}"/>
              </a:ext>
            </a:extLst>
          </p:cNvPr>
          <p:cNvSpPr/>
          <p:nvPr/>
        </p:nvSpPr>
        <p:spPr>
          <a:xfrm>
            <a:off x="0" y="2179781"/>
            <a:ext cx="12062691" cy="591127"/>
          </a:xfrm>
          <a:prstGeom prst="homePlate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with Parallelograms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DBEEF1F8-2513-4431-8A67-94CE3A84B423}"/>
              </a:ext>
            </a:extLst>
          </p:cNvPr>
          <p:cNvSpPr/>
          <p:nvPr/>
        </p:nvSpPr>
        <p:spPr>
          <a:xfrm>
            <a:off x="1772765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2019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1E7E8CBA-730F-4AF4-B80D-5358B7E27AC8}"/>
              </a:ext>
            </a:extLst>
          </p:cNvPr>
          <p:cNvSpPr/>
          <p:nvPr/>
        </p:nvSpPr>
        <p:spPr>
          <a:xfrm>
            <a:off x="3759397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/>
              <a:t>2020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CBD48928-E7C6-4879-ABC8-D0B59D59BAEB}"/>
              </a:ext>
            </a:extLst>
          </p:cNvPr>
          <p:cNvSpPr/>
          <p:nvPr/>
        </p:nvSpPr>
        <p:spPr>
          <a:xfrm>
            <a:off x="5746029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2021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3FF4B8B-52C9-4045-B243-1086363E6FDD}"/>
              </a:ext>
            </a:extLst>
          </p:cNvPr>
          <p:cNvSpPr/>
          <p:nvPr/>
        </p:nvSpPr>
        <p:spPr>
          <a:xfrm>
            <a:off x="7732660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2022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2345D949-9A2C-49FE-AEAF-613FCFE5C73A}"/>
              </a:ext>
            </a:extLst>
          </p:cNvPr>
          <p:cNvSpPr/>
          <p:nvPr/>
        </p:nvSpPr>
        <p:spPr>
          <a:xfrm>
            <a:off x="9719292" y="2179781"/>
            <a:ext cx="1853869" cy="591127"/>
          </a:xfrm>
          <a:prstGeom prst="parallelogram">
            <a:avLst>
              <a:gd name="adj" fmla="val 46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9E7BA814-5A23-4973-8898-BD039AD84FE0}"/>
              </a:ext>
            </a:extLst>
          </p:cNvPr>
          <p:cNvSpPr/>
          <p:nvPr/>
        </p:nvSpPr>
        <p:spPr>
          <a:xfrm>
            <a:off x="350982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BC71A9A9-5579-4D4F-8162-32B913C6CB09}"/>
              </a:ext>
            </a:extLst>
          </p:cNvPr>
          <p:cNvSpPr/>
          <p:nvPr/>
        </p:nvSpPr>
        <p:spPr>
          <a:xfrm>
            <a:off x="2338913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26FFE18D-9F17-4D12-A0AB-48F7589BF285}"/>
              </a:ext>
            </a:extLst>
          </p:cNvPr>
          <p:cNvSpPr/>
          <p:nvPr/>
        </p:nvSpPr>
        <p:spPr>
          <a:xfrm>
            <a:off x="4326844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Parallelogram 76">
            <a:extLst>
              <a:ext uri="{FF2B5EF4-FFF2-40B4-BE49-F238E27FC236}">
                <a16:creationId xmlns:a16="http://schemas.microsoft.com/office/drawing/2014/main" id="{1ECD98EB-D99B-47CA-8547-394B0C90F089}"/>
              </a:ext>
            </a:extLst>
          </p:cNvPr>
          <p:cNvSpPr/>
          <p:nvPr/>
        </p:nvSpPr>
        <p:spPr>
          <a:xfrm>
            <a:off x="6314775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438DB4-E8CB-4AF8-AA3C-A093E9E3D3E0}"/>
              </a:ext>
            </a:extLst>
          </p:cNvPr>
          <p:cNvSpPr/>
          <p:nvPr/>
        </p:nvSpPr>
        <p:spPr>
          <a:xfrm>
            <a:off x="8302704" y="2863271"/>
            <a:ext cx="2947362" cy="3001819"/>
          </a:xfrm>
          <a:prstGeom prst="parallelogram">
            <a:avLst>
              <a:gd name="adj" fmla="val 46875"/>
            </a:avLst>
          </a:prstGeom>
          <a:solidFill>
            <a:schemeClr val="accent6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FB2F6-31D0-47D0-AA21-FAA60E223D16}"/>
              </a:ext>
            </a:extLst>
          </p:cNvPr>
          <p:cNvSpPr/>
          <p:nvPr/>
        </p:nvSpPr>
        <p:spPr>
          <a:xfrm rot="17714590">
            <a:off x="424792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07A8746-1C46-4782-8FDF-F1C17F66D0DB}"/>
              </a:ext>
            </a:extLst>
          </p:cNvPr>
          <p:cNvSpPr/>
          <p:nvPr/>
        </p:nvSpPr>
        <p:spPr>
          <a:xfrm rot="17714590">
            <a:off x="28536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C3021B-9189-4FEB-9583-E92B8C12A947}"/>
              </a:ext>
            </a:extLst>
          </p:cNvPr>
          <p:cNvSpPr/>
          <p:nvPr/>
        </p:nvSpPr>
        <p:spPr>
          <a:xfrm rot="17714590">
            <a:off x="226664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F9B64FC-E9C2-4EAF-A021-ACF672590186}"/>
              </a:ext>
            </a:extLst>
          </p:cNvPr>
          <p:cNvSpPr/>
          <p:nvPr/>
        </p:nvSpPr>
        <p:spPr>
          <a:xfrm rot="17714590">
            <a:off x="6229200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8A41025-4581-455E-9B3E-10A6D3BE1AD9}"/>
              </a:ext>
            </a:extLst>
          </p:cNvPr>
          <p:cNvSpPr/>
          <p:nvPr/>
        </p:nvSpPr>
        <p:spPr>
          <a:xfrm rot="17714590">
            <a:off x="8210481" y="4133347"/>
            <a:ext cx="3017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/>
                </a:solidFill>
              </a:rPr>
              <a:t>Lorem ipsum dolor</a:t>
            </a:r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8426584B-F0C2-40B8-BBC1-128D526F4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7737" y="1227641"/>
            <a:ext cx="914400" cy="914400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EBE0489C-1786-4AE9-A220-22354DDF9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806" y="1227641"/>
            <a:ext cx="914400" cy="914400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E1189495-603D-4F34-91AD-CE04AFA9B5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1875" y="1227641"/>
            <a:ext cx="914400" cy="914400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1ADF3D87-84F8-4099-947F-95E0C1184B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83944" y="1227641"/>
            <a:ext cx="914400" cy="914400"/>
          </a:xfrm>
          <a:prstGeom prst="rect">
            <a:avLst/>
          </a:prstGeom>
        </p:spPr>
      </p:pic>
      <p:pic>
        <p:nvPicPr>
          <p:cNvPr id="88" name="Graphic 87" descr="Cloud">
            <a:extLst>
              <a:ext uri="{FF2B5EF4-FFF2-40B4-BE49-F238E27FC236}">
                <a16:creationId xmlns:a16="http://schemas.microsoft.com/office/drawing/2014/main" id="{389A6261-A75A-4D94-A6A8-B57AB7467E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35666" y="1227641"/>
            <a:ext cx="914400" cy="914400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6C3E1B3C-CB3A-4E74-A931-12FA1FFB9250}"/>
              </a:ext>
            </a:extLst>
          </p:cNvPr>
          <p:cNvGrpSpPr/>
          <p:nvPr/>
        </p:nvGrpSpPr>
        <p:grpSpPr>
          <a:xfrm>
            <a:off x="1756590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8183244-A5D5-42CC-8BDA-ADC0F240192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BC0C733-089F-4447-8419-3291A59ED918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74B004D-A5FF-4CCE-B2BC-D41DE7D3796B}"/>
              </a:ext>
            </a:extLst>
          </p:cNvPr>
          <p:cNvGrpSpPr/>
          <p:nvPr/>
        </p:nvGrpSpPr>
        <p:grpSpPr>
          <a:xfrm>
            <a:off x="3743222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BBF298A-612B-45FF-8F1E-A7715A3169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43526B9-797B-4078-8874-AD891C51082B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0737D99-D60C-4CAF-A96C-2B339FC64CDD}"/>
              </a:ext>
            </a:extLst>
          </p:cNvPr>
          <p:cNvGrpSpPr/>
          <p:nvPr/>
        </p:nvGrpSpPr>
        <p:grpSpPr>
          <a:xfrm>
            <a:off x="5729854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16FDD84-5A5B-4AC5-804F-C4F2AD7766A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06C970A-60FE-4CED-9A70-0B6401DFDC2E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19E6F0-F20C-426C-9341-EA783E2631B7}"/>
              </a:ext>
            </a:extLst>
          </p:cNvPr>
          <p:cNvGrpSpPr/>
          <p:nvPr/>
        </p:nvGrpSpPr>
        <p:grpSpPr>
          <a:xfrm>
            <a:off x="7716485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F434DB6-F728-4A8F-8D5D-BDFC2BB2013E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43954EF-519E-4D35-9AC6-803536EE4355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12F9AE-7C35-4E86-826B-EC7CD05F3D03}"/>
              </a:ext>
            </a:extLst>
          </p:cNvPr>
          <p:cNvGrpSpPr/>
          <p:nvPr/>
        </p:nvGrpSpPr>
        <p:grpSpPr>
          <a:xfrm>
            <a:off x="9703117" y="2179781"/>
            <a:ext cx="1870044" cy="3685309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75A9DAC-A178-43C5-908B-5EBDDE080D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625878D-C545-453D-ACF7-B366E73A6FBD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9091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86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Parallelograms for PowerPoint</vt:lpstr>
      <vt:lpstr>Timeline with Parallelograms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Parallelograms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2019-01-29T18:21:39Z</dcterms:modified>
  <cp:category>Charts &amp; Diagrams</cp:category>
</cp:coreProperties>
</file>