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4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153683" cy="739056"/>
          </a:xfrm>
        </p:spPr>
        <p:txBody>
          <a:bodyPr>
            <a:normAutofit fontScale="90000"/>
          </a:bodyPr>
          <a:lstStyle/>
          <a:p>
            <a:r>
              <a:rPr lang="en-US" dirty="0"/>
              <a:t>Timeline with Text Boxes for PowerPoint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59E69E-6297-48EA-9959-D961B32B03F6}"/>
              </a:ext>
            </a:extLst>
          </p:cNvPr>
          <p:cNvCxnSpPr/>
          <p:nvPr/>
        </p:nvCxnSpPr>
        <p:spPr>
          <a:xfrm>
            <a:off x="360218" y="2037916"/>
            <a:ext cx="842356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BA9348E-760D-405B-B6D7-97BBF6312B30}"/>
              </a:ext>
            </a:extLst>
          </p:cNvPr>
          <p:cNvGrpSpPr/>
          <p:nvPr/>
        </p:nvGrpSpPr>
        <p:grpSpPr>
          <a:xfrm>
            <a:off x="360218" y="2408960"/>
            <a:ext cx="1454728" cy="3056009"/>
            <a:chOff x="480290" y="2068947"/>
            <a:chExt cx="1939637" cy="40746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8BC21E8-DB10-46B9-A46B-F460CAACFABB}"/>
                </a:ext>
              </a:extLst>
            </p:cNvPr>
            <p:cNvGrpSpPr/>
            <p:nvPr/>
          </p:nvGrpSpPr>
          <p:grpSpPr>
            <a:xfrm>
              <a:off x="480291" y="2068947"/>
              <a:ext cx="1939636" cy="1293088"/>
              <a:chOff x="480291" y="2068947"/>
              <a:chExt cx="1939636" cy="1293088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F6D9FB4-A954-4093-8D9D-4E0A478B23AE}"/>
                  </a:ext>
                </a:extLst>
              </p:cNvPr>
              <p:cNvSpPr/>
              <p:nvPr/>
            </p:nvSpPr>
            <p:spPr>
              <a:xfrm>
                <a:off x="480291" y="2355273"/>
                <a:ext cx="1939636" cy="100676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AB247DC4-851A-47F0-98E2-60F65F77017F}"/>
                  </a:ext>
                </a:extLst>
              </p:cNvPr>
              <p:cNvSpPr/>
              <p:nvPr/>
            </p:nvSpPr>
            <p:spPr>
              <a:xfrm>
                <a:off x="1182254" y="2068947"/>
                <a:ext cx="535709" cy="286326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B82A277-C7F2-47DE-B975-5CF4E1885E23}"/>
                </a:ext>
              </a:extLst>
            </p:cNvPr>
            <p:cNvSpPr/>
            <p:nvPr/>
          </p:nvSpPr>
          <p:spPr>
            <a:xfrm>
              <a:off x="480290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D025EA4-67D4-4D07-BE6E-8A4D74A2469F}"/>
                </a:ext>
              </a:extLst>
            </p:cNvPr>
            <p:cNvSpPr/>
            <p:nvPr/>
          </p:nvSpPr>
          <p:spPr>
            <a:xfrm>
              <a:off x="480290" y="6003629"/>
              <a:ext cx="1939636" cy="1399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015FE8-924B-4FCB-88F5-3DAE5C272B05}"/>
              </a:ext>
            </a:extLst>
          </p:cNvPr>
          <p:cNvGrpSpPr/>
          <p:nvPr/>
        </p:nvGrpSpPr>
        <p:grpSpPr>
          <a:xfrm>
            <a:off x="2102426" y="2408960"/>
            <a:ext cx="1454729" cy="3056009"/>
            <a:chOff x="2803235" y="2068947"/>
            <a:chExt cx="1939638" cy="407467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CA48AD2-6F6B-4124-BB4B-E9902D3D09B7}"/>
                </a:ext>
              </a:extLst>
            </p:cNvPr>
            <p:cNvGrpSpPr/>
            <p:nvPr/>
          </p:nvGrpSpPr>
          <p:grpSpPr>
            <a:xfrm>
              <a:off x="2803237" y="2068947"/>
              <a:ext cx="1939636" cy="1293088"/>
              <a:chOff x="2803237" y="2068947"/>
              <a:chExt cx="1939636" cy="1293088"/>
            </a:xfrm>
            <a:solidFill>
              <a:schemeClr val="accent2"/>
            </a:solidFill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96FFF01-307E-402D-9FFB-5EB1A062C2EF}"/>
                  </a:ext>
                </a:extLst>
              </p:cNvPr>
              <p:cNvSpPr/>
              <p:nvPr/>
            </p:nvSpPr>
            <p:spPr>
              <a:xfrm>
                <a:off x="2803237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69F9D96B-E833-4E2F-B080-2FA7FE00FEC7}"/>
                  </a:ext>
                </a:extLst>
              </p:cNvPr>
              <p:cNvSpPr/>
              <p:nvPr/>
            </p:nvSpPr>
            <p:spPr>
              <a:xfrm>
                <a:off x="3505200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10C7DD9-1823-440A-AEEA-3BC1BD9E2512}"/>
                </a:ext>
              </a:extLst>
            </p:cNvPr>
            <p:cNvSpPr/>
            <p:nvPr/>
          </p:nvSpPr>
          <p:spPr>
            <a:xfrm>
              <a:off x="2803236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C9A83F-0606-4F06-A9BE-F7B5B9AA02F9}"/>
                </a:ext>
              </a:extLst>
            </p:cNvPr>
            <p:cNvSpPr/>
            <p:nvPr/>
          </p:nvSpPr>
          <p:spPr>
            <a:xfrm>
              <a:off x="2803235" y="6003629"/>
              <a:ext cx="1939636" cy="13999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E61AEB-683F-40C5-AA7D-09CA681F265F}"/>
              </a:ext>
            </a:extLst>
          </p:cNvPr>
          <p:cNvGrpSpPr/>
          <p:nvPr/>
        </p:nvGrpSpPr>
        <p:grpSpPr>
          <a:xfrm>
            <a:off x="3844636" y="2408960"/>
            <a:ext cx="1454729" cy="3056009"/>
            <a:chOff x="5126180" y="2068947"/>
            <a:chExt cx="1939639" cy="407467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CA16343-DB99-49B6-8134-376410060C76}"/>
                </a:ext>
              </a:extLst>
            </p:cNvPr>
            <p:cNvGrpSpPr/>
            <p:nvPr/>
          </p:nvGrpSpPr>
          <p:grpSpPr>
            <a:xfrm>
              <a:off x="5126183" y="2068947"/>
              <a:ext cx="1939636" cy="1293088"/>
              <a:chOff x="5126183" y="2068947"/>
              <a:chExt cx="1939636" cy="1293088"/>
            </a:xfrm>
            <a:solidFill>
              <a:schemeClr val="accent3"/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1F117B5-6982-49C2-9960-36D9364089AA}"/>
                  </a:ext>
                </a:extLst>
              </p:cNvPr>
              <p:cNvSpPr/>
              <p:nvPr/>
            </p:nvSpPr>
            <p:spPr>
              <a:xfrm>
                <a:off x="5126183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85B6863F-0A26-4BF5-8102-3ABBD975FF62}"/>
                  </a:ext>
                </a:extLst>
              </p:cNvPr>
              <p:cNvSpPr/>
              <p:nvPr/>
            </p:nvSpPr>
            <p:spPr>
              <a:xfrm>
                <a:off x="5828146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22173C7-C324-45C3-8238-A6EBCBD8BEE2}"/>
                </a:ext>
              </a:extLst>
            </p:cNvPr>
            <p:cNvSpPr/>
            <p:nvPr/>
          </p:nvSpPr>
          <p:spPr>
            <a:xfrm>
              <a:off x="512618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219176C-E7F0-4376-B617-0B84BD5342CE}"/>
                </a:ext>
              </a:extLst>
            </p:cNvPr>
            <p:cNvSpPr/>
            <p:nvPr/>
          </p:nvSpPr>
          <p:spPr>
            <a:xfrm>
              <a:off x="5126180" y="6003629"/>
              <a:ext cx="1939636" cy="13999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783F9E-5245-48F1-B32B-D93E8B706354}"/>
              </a:ext>
            </a:extLst>
          </p:cNvPr>
          <p:cNvGrpSpPr/>
          <p:nvPr/>
        </p:nvGrpSpPr>
        <p:grpSpPr>
          <a:xfrm>
            <a:off x="5586844" y="2408960"/>
            <a:ext cx="1454730" cy="3056009"/>
            <a:chOff x="7449125" y="2068947"/>
            <a:chExt cx="1939640" cy="407467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6E90A1C-D037-46D5-8F0E-BE628AEFEE88}"/>
                </a:ext>
              </a:extLst>
            </p:cNvPr>
            <p:cNvGrpSpPr/>
            <p:nvPr/>
          </p:nvGrpSpPr>
          <p:grpSpPr>
            <a:xfrm>
              <a:off x="7449129" y="2068947"/>
              <a:ext cx="1939636" cy="1293088"/>
              <a:chOff x="7449129" y="2068947"/>
              <a:chExt cx="1939636" cy="1293088"/>
            </a:xfrm>
            <a:solidFill>
              <a:schemeClr val="accent5"/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1F911B2-494E-46F2-8A19-D7ADA41ED42C}"/>
                  </a:ext>
                </a:extLst>
              </p:cNvPr>
              <p:cNvSpPr/>
              <p:nvPr/>
            </p:nvSpPr>
            <p:spPr>
              <a:xfrm>
                <a:off x="7449129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3917AC18-E973-4E1B-82B4-6072B050911F}"/>
                  </a:ext>
                </a:extLst>
              </p:cNvPr>
              <p:cNvSpPr/>
              <p:nvPr/>
            </p:nvSpPr>
            <p:spPr>
              <a:xfrm>
                <a:off x="8151092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C91649E-300D-4A0A-93DB-EAD304143D25}"/>
                </a:ext>
              </a:extLst>
            </p:cNvPr>
            <p:cNvSpPr/>
            <p:nvPr/>
          </p:nvSpPr>
          <p:spPr>
            <a:xfrm>
              <a:off x="7449128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4CDADE6-0691-4FD3-99D7-55183D3D920B}"/>
                </a:ext>
              </a:extLst>
            </p:cNvPr>
            <p:cNvSpPr/>
            <p:nvPr/>
          </p:nvSpPr>
          <p:spPr>
            <a:xfrm>
              <a:off x="7449125" y="6003629"/>
              <a:ext cx="1939636" cy="1399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2F48F1-72A2-4D45-BBE3-348C47CD96FC}"/>
              </a:ext>
            </a:extLst>
          </p:cNvPr>
          <p:cNvGrpSpPr/>
          <p:nvPr/>
        </p:nvGrpSpPr>
        <p:grpSpPr>
          <a:xfrm>
            <a:off x="7327606" y="2408960"/>
            <a:ext cx="1454728" cy="3056009"/>
            <a:chOff x="9772072" y="2068947"/>
            <a:chExt cx="1939637" cy="407467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84F5D04-8E3D-4D83-A37F-5B97B3DC24B4}"/>
                </a:ext>
              </a:extLst>
            </p:cNvPr>
            <p:cNvGrpSpPr/>
            <p:nvPr/>
          </p:nvGrpSpPr>
          <p:grpSpPr>
            <a:xfrm>
              <a:off x="9772073" y="2068947"/>
              <a:ext cx="1939636" cy="1293088"/>
              <a:chOff x="9772073" y="2068947"/>
              <a:chExt cx="1939636" cy="1293088"/>
            </a:xfrm>
            <a:solidFill>
              <a:schemeClr val="accent6"/>
            </a:solidFill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23CB9D4-C530-4EBF-A846-B7FFC7285E95}"/>
                  </a:ext>
                </a:extLst>
              </p:cNvPr>
              <p:cNvSpPr/>
              <p:nvPr/>
            </p:nvSpPr>
            <p:spPr>
              <a:xfrm>
                <a:off x="9772073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78371020-ECB8-413B-95DB-3A83E26F0B51}"/>
                  </a:ext>
                </a:extLst>
              </p:cNvPr>
              <p:cNvSpPr/>
              <p:nvPr/>
            </p:nvSpPr>
            <p:spPr>
              <a:xfrm>
                <a:off x="10474036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E872451-72C1-457E-930B-5C223115D216}"/>
                </a:ext>
              </a:extLst>
            </p:cNvPr>
            <p:cNvSpPr/>
            <p:nvPr/>
          </p:nvSpPr>
          <p:spPr>
            <a:xfrm>
              <a:off x="977207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216F461-5F3C-4BD6-88EF-DB572014F042}"/>
                </a:ext>
              </a:extLst>
            </p:cNvPr>
            <p:cNvSpPr/>
            <p:nvPr/>
          </p:nvSpPr>
          <p:spPr>
            <a:xfrm>
              <a:off x="9772072" y="6003629"/>
              <a:ext cx="1939636" cy="1399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AA9167C2-FEB5-4555-81C2-0D5D156510BF}"/>
              </a:ext>
            </a:extLst>
          </p:cNvPr>
          <p:cNvSpPr/>
          <p:nvPr/>
        </p:nvSpPr>
        <p:spPr>
          <a:xfrm>
            <a:off x="757671" y="1708006"/>
            <a:ext cx="659822" cy="65982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113D375-E95A-4E0C-804E-5928F0A87793}"/>
              </a:ext>
            </a:extLst>
          </p:cNvPr>
          <p:cNvSpPr/>
          <p:nvPr/>
        </p:nvSpPr>
        <p:spPr>
          <a:xfrm>
            <a:off x="2499879" y="1708006"/>
            <a:ext cx="659822" cy="6598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A4EA969-0F64-48A5-AE1B-8075F570D19C}"/>
              </a:ext>
            </a:extLst>
          </p:cNvPr>
          <p:cNvSpPr/>
          <p:nvPr/>
        </p:nvSpPr>
        <p:spPr>
          <a:xfrm>
            <a:off x="4242089" y="1708006"/>
            <a:ext cx="659822" cy="6598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CFB43E4-7D2F-4123-A07F-6960E13729F3}"/>
              </a:ext>
            </a:extLst>
          </p:cNvPr>
          <p:cNvSpPr/>
          <p:nvPr/>
        </p:nvSpPr>
        <p:spPr>
          <a:xfrm>
            <a:off x="5984298" y="1708006"/>
            <a:ext cx="659822" cy="65982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3B13C7A-4DF4-4C47-866C-8424289D7F44}"/>
              </a:ext>
            </a:extLst>
          </p:cNvPr>
          <p:cNvSpPr/>
          <p:nvPr/>
        </p:nvSpPr>
        <p:spPr>
          <a:xfrm>
            <a:off x="7725059" y="1708006"/>
            <a:ext cx="659822" cy="65982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EE5BE4-1913-4671-8E09-06E0951954D0}"/>
              </a:ext>
            </a:extLst>
          </p:cNvPr>
          <p:cNvSpPr/>
          <p:nvPr/>
        </p:nvSpPr>
        <p:spPr>
          <a:xfrm>
            <a:off x="761211" y="1864792"/>
            <a:ext cx="65274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2019</a:t>
            </a:r>
            <a:endParaRPr lang="en-US" sz="21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5F2E9E7-8742-4963-8EBF-D31DB827FBF8}"/>
              </a:ext>
            </a:extLst>
          </p:cNvPr>
          <p:cNvSpPr/>
          <p:nvPr/>
        </p:nvSpPr>
        <p:spPr>
          <a:xfrm>
            <a:off x="2503419" y="1864792"/>
            <a:ext cx="65274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24DAA64-BAA2-45A3-B414-4B3A95B78DF3}"/>
              </a:ext>
            </a:extLst>
          </p:cNvPr>
          <p:cNvSpPr/>
          <p:nvPr/>
        </p:nvSpPr>
        <p:spPr>
          <a:xfrm>
            <a:off x="4245629" y="1864792"/>
            <a:ext cx="65274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5AA8CA2-5913-43D7-805E-FCE1347E8471}"/>
              </a:ext>
            </a:extLst>
          </p:cNvPr>
          <p:cNvSpPr/>
          <p:nvPr/>
        </p:nvSpPr>
        <p:spPr>
          <a:xfrm>
            <a:off x="5987838" y="1864792"/>
            <a:ext cx="65274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2022</a:t>
            </a:r>
            <a:endParaRPr lang="en-US" sz="21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1FC25E9-B686-461E-B9C2-7E4BFC96C143}"/>
              </a:ext>
            </a:extLst>
          </p:cNvPr>
          <p:cNvSpPr/>
          <p:nvPr/>
        </p:nvSpPr>
        <p:spPr>
          <a:xfrm>
            <a:off x="7728599" y="1864792"/>
            <a:ext cx="65274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3" name="Graphic 92" descr="Users">
            <a:extLst>
              <a:ext uri="{FF2B5EF4-FFF2-40B4-BE49-F238E27FC236}">
                <a16:creationId xmlns:a16="http://schemas.microsoft.com/office/drawing/2014/main" id="{C7C05D83-1CAE-4E46-AC21-683608216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71309" y="2658341"/>
            <a:ext cx="685800" cy="685800"/>
          </a:xfrm>
          <a:prstGeom prst="rect">
            <a:avLst/>
          </a:prstGeom>
        </p:spPr>
      </p:pic>
      <p:pic>
        <p:nvPicPr>
          <p:cNvPr id="94" name="Graphic 93" descr="Puzzle">
            <a:extLst>
              <a:ext uri="{FF2B5EF4-FFF2-40B4-BE49-F238E27FC236}">
                <a16:creationId xmlns:a16="http://schemas.microsoft.com/office/drawing/2014/main" id="{BBD6B3D1-4940-46A5-8F80-F53571458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29100" y="2658341"/>
            <a:ext cx="685800" cy="685800"/>
          </a:xfrm>
          <a:prstGeom prst="rect">
            <a:avLst/>
          </a:prstGeom>
        </p:spPr>
      </p:pic>
      <p:pic>
        <p:nvPicPr>
          <p:cNvPr id="95" name="Graphic 94" descr="Lightbulb">
            <a:extLst>
              <a:ext uri="{FF2B5EF4-FFF2-40B4-BE49-F238E27FC236}">
                <a16:creationId xmlns:a16="http://schemas.microsoft.com/office/drawing/2014/main" id="{D7591A1F-9617-4BD8-B0FE-92C68AB949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86890" y="2658341"/>
            <a:ext cx="685800" cy="685800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B65749A7-6A89-4436-9654-1DC0C9EE67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4682" y="2658341"/>
            <a:ext cx="685800" cy="685800"/>
          </a:xfrm>
          <a:prstGeom prst="rect">
            <a:avLst/>
          </a:prstGeom>
        </p:spPr>
      </p:pic>
      <p:pic>
        <p:nvPicPr>
          <p:cNvPr id="24" name="Graphic 23" descr="Cloud">
            <a:extLst>
              <a:ext uri="{FF2B5EF4-FFF2-40B4-BE49-F238E27FC236}">
                <a16:creationId xmlns:a16="http://schemas.microsoft.com/office/drawing/2014/main" id="{4062940B-D2E7-4018-8CA2-F38E11F1144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12070" y="2658341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153683" cy="739056"/>
          </a:xfrm>
        </p:spPr>
        <p:txBody>
          <a:bodyPr>
            <a:normAutofit fontScale="90000"/>
          </a:bodyPr>
          <a:lstStyle/>
          <a:p>
            <a:r>
              <a:rPr lang="en-US" dirty="0"/>
              <a:t>Timeline with Text Boxes for PowerPoint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59E69E-6297-48EA-9959-D961B32B03F6}"/>
              </a:ext>
            </a:extLst>
          </p:cNvPr>
          <p:cNvCxnSpPr/>
          <p:nvPr/>
        </p:nvCxnSpPr>
        <p:spPr>
          <a:xfrm>
            <a:off x="360218" y="2037916"/>
            <a:ext cx="842356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BA9348E-760D-405B-B6D7-97BBF6312B30}"/>
              </a:ext>
            </a:extLst>
          </p:cNvPr>
          <p:cNvGrpSpPr/>
          <p:nvPr/>
        </p:nvGrpSpPr>
        <p:grpSpPr>
          <a:xfrm>
            <a:off x="360218" y="2408960"/>
            <a:ext cx="1454728" cy="3056009"/>
            <a:chOff x="480290" y="2068947"/>
            <a:chExt cx="1939637" cy="40746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8BC21E8-DB10-46B9-A46B-F460CAACFABB}"/>
                </a:ext>
              </a:extLst>
            </p:cNvPr>
            <p:cNvGrpSpPr/>
            <p:nvPr/>
          </p:nvGrpSpPr>
          <p:grpSpPr>
            <a:xfrm>
              <a:off x="480291" y="2068947"/>
              <a:ext cx="1939636" cy="1293088"/>
              <a:chOff x="480291" y="2068947"/>
              <a:chExt cx="1939636" cy="1293088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F6D9FB4-A954-4093-8D9D-4E0A478B23AE}"/>
                  </a:ext>
                </a:extLst>
              </p:cNvPr>
              <p:cNvSpPr/>
              <p:nvPr/>
            </p:nvSpPr>
            <p:spPr>
              <a:xfrm>
                <a:off x="480291" y="2355273"/>
                <a:ext cx="1939636" cy="100676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AB247DC4-851A-47F0-98E2-60F65F77017F}"/>
                  </a:ext>
                </a:extLst>
              </p:cNvPr>
              <p:cNvSpPr/>
              <p:nvPr/>
            </p:nvSpPr>
            <p:spPr>
              <a:xfrm>
                <a:off x="1182254" y="2068947"/>
                <a:ext cx="535709" cy="286326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B82A277-C7F2-47DE-B975-5CF4E1885E23}"/>
                </a:ext>
              </a:extLst>
            </p:cNvPr>
            <p:cNvSpPr/>
            <p:nvPr/>
          </p:nvSpPr>
          <p:spPr>
            <a:xfrm>
              <a:off x="480290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D025EA4-67D4-4D07-BE6E-8A4D74A2469F}"/>
                </a:ext>
              </a:extLst>
            </p:cNvPr>
            <p:cNvSpPr/>
            <p:nvPr/>
          </p:nvSpPr>
          <p:spPr>
            <a:xfrm>
              <a:off x="480290" y="6003629"/>
              <a:ext cx="1939636" cy="13999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015FE8-924B-4FCB-88F5-3DAE5C272B05}"/>
              </a:ext>
            </a:extLst>
          </p:cNvPr>
          <p:cNvGrpSpPr/>
          <p:nvPr/>
        </p:nvGrpSpPr>
        <p:grpSpPr>
          <a:xfrm>
            <a:off x="2102426" y="2408960"/>
            <a:ext cx="1454729" cy="3056009"/>
            <a:chOff x="2803235" y="2068947"/>
            <a:chExt cx="1939638" cy="407467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CA48AD2-6F6B-4124-BB4B-E9902D3D09B7}"/>
                </a:ext>
              </a:extLst>
            </p:cNvPr>
            <p:cNvGrpSpPr/>
            <p:nvPr/>
          </p:nvGrpSpPr>
          <p:grpSpPr>
            <a:xfrm>
              <a:off x="2803237" y="2068947"/>
              <a:ext cx="1939636" cy="1293088"/>
              <a:chOff x="2803237" y="2068947"/>
              <a:chExt cx="1939636" cy="1293088"/>
            </a:xfrm>
            <a:solidFill>
              <a:schemeClr val="accent2"/>
            </a:solidFill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96FFF01-307E-402D-9FFB-5EB1A062C2EF}"/>
                  </a:ext>
                </a:extLst>
              </p:cNvPr>
              <p:cNvSpPr/>
              <p:nvPr/>
            </p:nvSpPr>
            <p:spPr>
              <a:xfrm>
                <a:off x="2803237" y="2355273"/>
                <a:ext cx="1939636" cy="100676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69F9D96B-E833-4E2F-B080-2FA7FE00FEC7}"/>
                  </a:ext>
                </a:extLst>
              </p:cNvPr>
              <p:cNvSpPr/>
              <p:nvPr/>
            </p:nvSpPr>
            <p:spPr>
              <a:xfrm>
                <a:off x="3505200" y="2068947"/>
                <a:ext cx="535709" cy="286326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10C7DD9-1823-440A-AEEA-3BC1BD9E2512}"/>
                </a:ext>
              </a:extLst>
            </p:cNvPr>
            <p:cNvSpPr/>
            <p:nvPr/>
          </p:nvSpPr>
          <p:spPr>
            <a:xfrm>
              <a:off x="2803236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C9A83F-0606-4F06-A9BE-F7B5B9AA02F9}"/>
                </a:ext>
              </a:extLst>
            </p:cNvPr>
            <p:cNvSpPr/>
            <p:nvPr/>
          </p:nvSpPr>
          <p:spPr>
            <a:xfrm>
              <a:off x="2803235" y="6003629"/>
              <a:ext cx="1939636" cy="13999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E61AEB-683F-40C5-AA7D-09CA681F265F}"/>
              </a:ext>
            </a:extLst>
          </p:cNvPr>
          <p:cNvGrpSpPr/>
          <p:nvPr/>
        </p:nvGrpSpPr>
        <p:grpSpPr>
          <a:xfrm>
            <a:off x="3844636" y="2408960"/>
            <a:ext cx="1454729" cy="3056009"/>
            <a:chOff x="5126180" y="2068947"/>
            <a:chExt cx="1939639" cy="407467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CA16343-DB99-49B6-8134-376410060C76}"/>
                </a:ext>
              </a:extLst>
            </p:cNvPr>
            <p:cNvGrpSpPr/>
            <p:nvPr/>
          </p:nvGrpSpPr>
          <p:grpSpPr>
            <a:xfrm>
              <a:off x="5126183" y="2068947"/>
              <a:ext cx="1939636" cy="1293088"/>
              <a:chOff x="5126183" y="2068947"/>
              <a:chExt cx="1939636" cy="1293088"/>
            </a:xfrm>
            <a:solidFill>
              <a:schemeClr val="accent3"/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1F117B5-6982-49C2-9960-36D9364089AA}"/>
                  </a:ext>
                </a:extLst>
              </p:cNvPr>
              <p:cNvSpPr/>
              <p:nvPr/>
            </p:nvSpPr>
            <p:spPr>
              <a:xfrm>
                <a:off x="5126183" y="2355273"/>
                <a:ext cx="1939636" cy="100676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85B6863F-0A26-4BF5-8102-3ABBD975FF62}"/>
                  </a:ext>
                </a:extLst>
              </p:cNvPr>
              <p:cNvSpPr/>
              <p:nvPr/>
            </p:nvSpPr>
            <p:spPr>
              <a:xfrm>
                <a:off x="5828146" y="2068947"/>
                <a:ext cx="535709" cy="286326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22173C7-C324-45C3-8238-A6EBCBD8BEE2}"/>
                </a:ext>
              </a:extLst>
            </p:cNvPr>
            <p:cNvSpPr/>
            <p:nvPr/>
          </p:nvSpPr>
          <p:spPr>
            <a:xfrm>
              <a:off x="512618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219176C-E7F0-4376-B617-0B84BD5342CE}"/>
                </a:ext>
              </a:extLst>
            </p:cNvPr>
            <p:cNvSpPr/>
            <p:nvPr/>
          </p:nvSpPr>
          <p:spPr>
            <a:xfrm>
              <a:off x="5126180" y="6003629"/>
              <a:ext cx="1939636" cy="13999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783F9E-5245-48F1-B32B-D93E8B706354}"/>
              </a:ext>
            </a:extLst>
          </p:cNvPr>
          <p:cNvGrpSpPr/>
          <p:nvPr/>
        </p:nvGrpSpPr>
        <p:grpSpPr>
          <a:xfrm>
            <a:off x="5586844" y="2408960"/>
            <a:ext cx="1454730" cy="3056009"/>
            <a:chOff x="7449125" y="2068947"/>
            <a:chExt cx="1939640" cy="407467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6E90A1C-D037-46D5-8F0E-BE628AEFEE88}"/>
                </a:ext>
              </a:extLst>
            </p:cNvPr>
            <p:cNvGrpSpPr/>
            <p:nvPr/>
          </p:nvGrpSpPr>
          <p:grpSpPr>
            <a:xfrm>
              <a:off x="7449129" y="2068947"/>
              <a:ext cx="1939636" cy="1293088"/>
              <a:chOff x="7449129" y="2068947"/>
              <a:chExt cx="1939636" cy="1293088"/>
            </a:xfrm>
            <a:solidFill>
              <a:schemeClr val="accent5"/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1F911B2-494E-46F2-8A19-D7ADA41ED42C}"/>
                  </a:ext>
                </a:extLst>
              </p:cNvPr>
              <p:cNvSpPr/>
              <p:nvPr/>
            </p:nvSpPr>
            <p:spPr>
              <a:xfrm>
                <a:off x="7449129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3917AC18-E973-4E1B-82B4-6072B050911F}"/>
                  </a:ext>
                </a:extLst>
              </p:cNvPr>
              <p:cNvSpPr/>
              <p:nvPr/>
            </p:nvSpPr>
            <p:spPr>
              <a:xfrm>
                <a:off x="8151092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C91649E-300D-4A0A-93DB-EAD304143D25}"/>
                </a:ext>
              </a:extLst>
            </p:cNvPr>
            <p:cNvSpPr/>
            <p:nvPr/>
          </p:nvSpPr>
          <p:spPr>
            <a:xfrm>
              <a:off x="7449128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4CDADE6-0691-4FD3-99D7-55183D3D920B}"/>
                </a:ext>
              </a:extLst>
            </p:cNvPr>
            <p:cNvSpPr/>
            <p:nvPr/>
          </p:nvSpPr>
          <p:spPr>
            <a:xfrm>
              <a:off x="7449125" y="6003629"/>
              <a:ext cx="1939636" cy="1399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2F48F1-72A2-4D45-BBE3-348C47CD96FC}"/>
              </a:ext>
            </a:extLst>
          </p:cNvPr>
          <p:cNvGrpSpPr/>
          <p:nvPr/>
        </p:nvGrpSpPr>
        <p:grpSpPr>
          <a:xfrm>
            <a:off x="7327606" y="2408960"/>
            <a:ext cx="1454728" cy="3056009"/>
            <a:chOff x="9772072" y="2068947"/>
            <a:chExt cx="1939637" cy="407467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84F5D04-8E3D-4D83-A37F-5B97B3DC24B4}"/>
                </a:ext>
              </a:extLst>
            </p:cNvPr>
            <p:cNvGrpSpPr/>
            <p:nvPr/>
          </p:nvGrpSpPr>
          <p:grpSpPr>
            <a:xfrm>
              <a:off x="9772073" y="2068947"/>
              <a:ext cx="1939636" cy="1293088"/>
              <a:chOff x="9772073" y="2068947"/>
              <a:chExt cx="1939636" cy="1293088"/>
            </a:xfrm>
            <a:solidFill>
              <a:schemeClr val="accent6"/>
            </a:solidFill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23CB9D4-C530-4EBF-A846-B7FFC7285E95}"/>
                  </a:ext>
                </a:extLst>
              </p:cNvPr>
              <p:cNvSpPr/>
              <p:nvPr/>
            </p:nvSpPr>
            <p:spPr>
              <a:xfrm>
                <a:off x="9772073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78371020-ECB8-413B-95DB-3A83E26F0B51}"/>
                  </a:ext>
                </a:extLst>
              </p:cNvPr>
              <p:cNvSpPr/>
              <p:nvPr/>
            </p:nvSpPr>
            <p:spPr>
              <a:xfrm>
                <a:off x="10474036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E872451-72C1-457E-930B-5C223115D216}"/>
                </a:ext>
              </a:extLst>
            </p:cNvPr>
            <p:cNvSpPr/>
            <p:nvPr/>
          </p:nvSpPr>
          <p:spPr>
            <a:xfrm>
              <a:off x="977207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900"/>
                </a:spcAft>
              </a:pPr>
              <a:r>
                <a:rPr lang="en-US" sz="15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216F461-5F3C-4BD6-88EF-DB572014F042}"/>
                </a:ext>
              </a:extLst>
            </p:cNvPr>
            <p:cNvSpPr/>
            <p:nvPr/>
          </p:nvSpPr>
          <p:spPr>
            <a:xfrm>
              <a:off x="9772072" y="6003629"/>
              <a:ext cx="1939636" cy="1399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AA9167C2-FEB5-4555-81C2-0D5D156510BF}"/>
              </a:ext>
            </a:extLst>
          </p:cNvPr>
          <p:cNvSpPr/>
          <p:nvPr/>
        </p:nvSpPr>
        <p:spPr>
          <a:xfrm>
            <a:off x="757671" y="1708006"/>
            <a:ext cx="659822" cy="65982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113D375-E95A-4E0C-804E-5928F0A87793}"/>
              </a:ext>
            </a:extLst>
          </p:cNvPr>
          <p:cNvSpPr/>
          <p:nvPr/>
        </p:nvSpPr>
        <p:spPr>
          <a:xfrm>
            <a:off x="2499879" y="1708006"/>
            <a:ext cx="659822" cy="6598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A4EA969-0F64-48A5-AE1B-8075F570D19C}"/>
              </a:ext>
            </a:extLst>
          </p:cNvPr>
          <p:cNvSpPr/>
          <p:nvPr/>
        </p:nvSpPr>
        <p:spPr>
          <a:xfrm>
            <a:off x="4242089" y="1708006"/>
            <a:ext cx="659822" cy="6598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CFB43E4-7D2F-4123-A07F-6960E13729F3}"/>
              </a:ext>
            </a:extLst>
          </p:cNvPr>
          <p:cNvSpPr/>
          <p:nvPr/>
        </p:nvSpPr>
        <p:spPr>
          <a:xfrm>
            <a:off x="5984298" y="1708006"/>
            <a:ext cx="659822" cy="65982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3B13C7A-4DF4-4C47-866C-8424289D7F44}"/>
              </a:ext>
            </a:extLst>
          </p:cNvPr>
          <p:cNvSpPr/>
          <p:nvPr/>
        </p:nvSpPr>
        <p:spPr>
          <a:xfrm>
            <a:off x="7725059" y="1708006"/>
            <a:ext cx="659822" cy="65982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EE5BE4-1913-4671-8E09-06E0951954D0}"/>
              </a:ext>
            </a:extLst>
          </p:cNvPr>
          <p:cNvSpPr/>
          <p:nvPr/>
        </p:nvSpPr>
        <p:spPr>
          <a:xfrm>
            <a:off x="761211" y="1864792"/>
            <a:ext cx="65274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2019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5F2E9E7-8742-4963-8EBF-D31DB827FBF8}"/>
              </a:ext>
            </a:extLst>
          </p:cNvPr>
          <p:cNvSpPr/>
          <p:nvPr/>
        </p:nvSpPr>
        <p:spPr>
          <a:xfrm>
            <a:off x="2503419" y="1864792"/>
            <a:ext cx="65274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24DAA64-BAA2-45A3-B414-4B3A95B78DF3}"/>
              </a:ext>
            </a:extLst>
          </p:cNvPr>
          <p:cNvSpPr/>
          <p:nvPr/>
        </p:nvSpPr>
        <p:spPr>
          <a:xfrm>
            <a:off x="4245629" y="1864792"/>
            <a:ext cx="65274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5AA8CA2-5913-43D7-805E-FCE1347E8471}"/>
              </a:ext>
            </a:extLst>
          </p:cNvPr>
          <p:cNvSpPr/>
          <p:nvPr/>
        </p:nvSpPr>
        <p:spPr>
          <a:xfrm>
            <a:off x="5987838" y="1864792"/>
            <a:ext cx="65274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2022</a:t>
            </a:r>
            <a:endParaRPr lang="en-US" sz="21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1FC25E9-B686-461E-B9C2-7E4BFC96C143}"/>
              </a:ext>
            </a:extLst>
          </p:cNvPr>
          <p:cNvSpPr/>
          <p:nvPr/>
        </p:nvSpPr>
        <p:spPr>
          <a:xfrm>
            <a:off x="7728599" y="1864792"/>
            <a:ext cx="65274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3" name="Graphic 92" descr="Users">
            <a:extLst>
              <a:ext uri="{FF2B5EF4-FFF2-40B4-BE49-F238E27FC236}">
                <a16:creationId xmlns:a16="http://schemas.microsoft.com/office/drawing/2014/main" id="{C7C05D83-1CAE-4E46-AC21-683608216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71309" y="2658341"/>
            <a:ext cx="685800" cy="685800"/>
          </a:xfrm>
          <a:prstGeom prst="rect">
            <a:avLst/>
          </a:prstGeom>
        </p:spPr>
      </p:pic>
      <p:pic>
        <p:nvPicPr>
          <p:cNvPr id="94" name="Graphic 93" descr="Puzzle">
            <a:extLst>
              <a:ext uri="{FF2B5EF4-FFF2-40B4-BE49-F238E27FC236}">
                <a16:creationId xmlns:a16="http://schemas.microsoft.com/office/drawing/2014/main" id="{BBD6B3D1-4940-46A5-8F80-F53571458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29100" y="2658341"/>
            <a:ext cx="685800" cy="685800"/>
          </a:xfrm>
          <a:prstGeom prst="rect">
            <a:avLst/>
          </a:prstGeom>
        </p:spPr>
      </p:pic>
      <p:pic>
        <p:nvPicPr>
          <p:cNvPr id="95" name="Graphic 94" descr="Lightbulb">
            <a:extLst>
              <a:ext uri="{FF2B5EF4-FFF2-40B4-BE49-F238E27FC236}">
                <a16:creationId xmlns:a16="http://schemas.microsoft.com/office/drawing/2014/main" id="{D7591A1F-9617-4BD8-B0FE-92C68AB949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86890" y="2658341"/>
            <a:ext cx="685800" cy="685800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B65749A7-6A89-4436-9654-1DC0C9EE67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4682" y="2658341"/>
            <a:ext cx="685800" cy="685800"/>
          </a:xfrm>
          <a:prstGeom prst="rect">
            <a:avLst/>
          </a:prstGeom>
        </p:spPr>
      </p:pic>
      <p:pic>
        <p:nvPicPr>
          <p:cNvPr id="24" name="Graphic 23" descr="Cloud">
            <a:extLst>
              <a:ext uri="{FF2B5EF4-FFF2-40B4-BE49-F238E27FC236}">
                <a16:creationId xmlns:a16="http://schemas.microsoft.com/office/drawing/2014/main" id="{4062940B-D2E7-4018-8CA2-F38E11F1144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12070" y="2658341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5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538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with Text Boxes for PowerPoint</vt:lpstr>
      <vt:lpstr>Timeline with Text Boxes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with Text Boxes for PowerPoint</dc:title>
  <dc:creator>PresentationGO.com</dc:creator>
  <dc:description>© Copyright PresentationGO.com</dc:description>
  <dcterms:created xsi:type="dcterms:W3CDTF">2014-11-26T05:14:11Z</dcterms:created>
  <dcterms:modified xsi:type="dcterms:W3CDTF">2019-01-29T17:54:06Z</dcterms:modified>
  <cp:category>Text &amp; Tables</cp:category>
</cp:coreProperties>
</file>