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10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Timeline with Balloons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11017D1-702C-4EF9-B664-E9BB8B0929A6}"/>
              </a:ext>
            </a:extLst>
          </p:cNvPr>
          <p:cNvGrpSpPr/>
          <p:nvPr/>
        </p:nvGrpSpPr>
        <p:grpSpPr>
          <a:xfrm>
            <a:off x="423459" y="2812995"/>
            <a:ext cx="1283818" cy="2014478"/>
            <a:chOff x="4217988" y="3148013"/>
            <a:chExt cx="1481138" cy="2324100"/>
          </a:xfrm>
        </p:grpSpPr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4033F032-6203-4DCC-858E-692A61474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4A1A1E9-9DCD-432B-9F9F-285FE277C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3989A554-6D18-4268-B38B-90E1B85DA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BA981F83-04A0-4128-A3EB-FAA3A85E2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D42A0AE6-9964-463F-94B5-C4AA89411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C0AB05C8-6257-4A10-90D5-6BA835C18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Line 40">
              <a:extLst>
                <a:ext uri="{FF2B5EF4-FFF2-40B4-BE49-F238E27FC236}">
                  <a16:creationId xmlns:a16="http://schemas.microsoft.com/office/drawing/2014/main" id="{2D4E2375-3A8B-42D8-B85D-4915BEF265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Line 41">
              <a:extLst>
                <a:ext uri="{FF2B5EF4-FFF2-40B4-BE49-F238E27FC236}">
                  <a16:creationId xmlns:a16="http://schemas.microsoft.com/office/drawing/2014/main" id="{F45AE3B5-39D1-4BF3-B2B8-8442E4EC38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Line 42">
              <a:extLst>
                <a:ext uri="{FF2B5EF4-FFF2-40B4-BE49-F238E27FC236}">
                  <a16:creationId xmlns:a16="http://schemas.microsoft.com/office/drawing/2014/main" id="{E7392682-DDEF-46D0-9297-4CD2B6E132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Line 43">
              <a:extLst>
                <a:ext uri="{FF2B5EF4-FFF2-40B4-BE49-F238E27FC236}">
                  <a16:creationId xmlns:a16="http://schemas.microsoft.com/office/drawing/2014/main" id="{C42F1D5D-F80D-46BE-9B90-29FD572BA1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Line 44">
              <a:extLst>
                <a:ext uri="{FF2B5EF4-FFF2-40B4-BE49-F238E27FC236}">
                  <a16:creationId xmlns:a16="http://schemas.microsoft.com/office/drawing/2014/main" id="{8DC0169E-F842-4C9B-977D-03B7F5F693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" name="Freeform 45">
              <a:extLst>
                <a:ext uri="{FF2B5EF4-FFF2-40B4-BE49-F238E27FC236}">
                  <a16:creationId xmlns:a16="http://schemas.microsoft.com/office/drawing/2014/main" id="{9A55C10C-B429-4895-B70A-32CE82645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35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75" name="Freeform 47">
              <a:extLst>
                <a:ext uri="{FF2B5EF4-FFF2-40B4-BE49-F238E27FC236}">
                  <a16:creationId xmlns:a16="http://schemas.microsoft.com/office/drawing/2014/main" id="{EB947D47-6FCE-4016-88F3-1382656FC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47DCD868-5CA6-4A00-9692-66052DD46BF4}"/>
              </a:ext>
            </a:extLst>
          </p:cNvPr>
          <p:cNvGrpSpPr/>
          <p:nvPr/>
        </p:nvGrpSpPr>
        <p:grpSpPr>
          <a:xfrm>
            <a:off x="7416837" y="912726"/>
            <a:ext cx="1283818" cy="2014478"/>
            <a:chOff x="4217988" y="3148013"/>
            <a:chExt cx="1481138" cy="2324100"/>
          </a:xfrm>
        </p:grpSpPr>
        <p:sp>
          <p:nvSpPr>
            <p:cNvPr id="119" name="Freeform 34">
              <a:extLst>
                <a:ext uri="{FF2B5EF4-FFF2-40B4-BE49-F238E27FC236}">
                  <a16:creationId xmlns:a16="http://schemas.microsoft.com/office/drawing/2014/main" id="{1440C454-F769-479F-AFAA-D7FBA4BF8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0" name="Freeform 35">
              <a:extLst>
                <a:ext uri="{FF2B5EF4-FFF2-40B4-BE49-F238E27FC236}">
                  <a16:creationId xmlns:a16="http://schemas.microsoft.com/office/drawing/2014/main" id="{EB3D0A32-2479-48AA-9200-6399718D4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1" name="Freeform 36">
              <a:extLst>
                <a:ext uri="{FF2B5EF4-FFF2-40B4-BE49-F238E27FC236}">
                  <a16:creationId xmlns:a16="http://schemas.microsoft.com/office/drawing/2014/main" id="{C38AB663-B24E-4220-B369-27B09D3089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2" name="Freeform 37">
              <a:extLst>
                <a:ext uri="{FF2B5EF4-FFF2-40B4-BE49-F238E27FC236}">
                  <a16:creationId xmlns:a16="http://schemas.microsoft.com/office/drawing/2014/main" id="{D2A06EFB-44EB-4A6F-A713-0D904326E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3" name="Freeform 38">
              <a:extLst>
                <a:ext uri="{FF2B5EF4-FFF2-40B4-BE49-F238E27FC236}">
                  <a16:creationId xmlns:a16="http://schemas.microsoft.com/office/drawing/2014/main" id="{E3DF4155-A178-474C-AF63-50FEF8852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4" name="Freeform 39">
              <a:extLst>
                <a:ext uri="{FF2B5EF4-FFF2-40B4-BE49-F238E27FC236}">
                  <a16:creationId xmlns:a16="http://schemas.microsoft.com/office/drawing/2014/main" id="{5C5A9B52-9041-42C4-83B2-8C1A8204B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5" name="Line 40">
              <a:extLst>
                <a:ext uri="{FF2B5EF4-FFF2-40B4-BE49-F238E27FC236}">
                  <a16:creationId xmlns:a16="http://schemas.microsoft.com/office/drawing/2014/main" id="{A0ACDFA0-5F70-4A33-BC87-0F7BEEBB5C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6" name="Line 41">
              <a:extLst>
                <a:ext uri="{FF2B5EF4-FFF2-40B4-BE49-F238E27FC236}">
                  <a16:creationId xmlns:a16="http://schemas.microsoft.com/office/drawing/2014/main" id="{70C2A198-A92D-45D1-A84C-B3DA3DFA4B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7" name="Line 42">
              <a:extLst>
                <a:ext uri="{FF2B5EF4-FFF2-40B4-BE49-F238E27FC236}">
                  <a16:creationId xmlns:a16="http://schemas.microsoft.com/office/drawing/2014/main" id="{D993CDCC-0E49-46EE-A1D8-1B6780C290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8" name="Line 43">
              <a:extLst>
                <a:ext uri="{FF2B5EF4-FFF2-40B4-BE49-F238E27FC236}">
                  <a16:creationId xmlns:a16="http://schemas.microsoft.com/office/drawing/2014/main" id="{976B751D-23CC-473F-9631-7C2B3222A3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9" name="Line 44">
              <a:extLst>
                <a:ext uri="{FF2B5EF4-FFF2-40B4-BE49-F238E27FC236}">
                  <a16:creationId xmlns:a16="http://schemas.microsoft.com/office/drawing/2014/main" id="{A9D2D57E-14A3-4BA2-AA61-B5827DF70B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0" name="Freeform 45">
              <a:extLst>
                <a:ext uri="{FF2B5EF4-FFF2-40B4-BE49-F238E27FC236}">
                  <a16:creationId xmlns:a16="http://schemas.microsoft.com/office/drawing/2014/main" id="{92BDFF9F-375E-4969-94A5-BD8AE7ABF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350" b="1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31" name="Freeform 47">
              <a:extLst>
                <a:ext uri="{FF2B5EF4-FFF2-40B4-BE49-F238E27FC236}">
                  <a16:creationId xmlns:a16="http://schemas.microsoft.com/office/drawing/2014/main" id="{141325E8-AFD3-4821-AEF6-2839A976B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C35C8D9-5D82-48E8-8A7D-5E7AF9466027}"/>
              </a:ext>
            </a:extLst>
          </p:cNvPr>
          <p:cNvGrpSpPr/>
          <p:nvPr/>
        </p:nvGrpSpPr>
        <p:grpSpPr>
          <a:xfrm>
            <a:off x="5668493" y="1387793"/>
            <a:ext cx="1283818" cy="2014478"/>
            <a:chOff x="4217988" y="3148013"/>
            <a:chExt cx="1481138" cy="2324100"/>
          </a:xfrm>
        </p:grpSpPr>
        <p:sp>
          <p:nvSpPr>
            <p:cNvPr id="133" name="Freeform 34">
              <a:extLst>
                <a:ext uri="{FF2B5EF4-FFF2-40B4-BE49-F238E27FC236}">
                  <a16:creationId xmlns:a16="http://schemas.microsoft.com/office/drawing/2014/main" id="{32FF23DE-2B79-4621-9F0B-E3A095E6B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4" name="Freeform 35">
              <a:extLst>
                <a:ext uri="{FF2B5EF4-FFF2-40B4-BE49-F238E27FC236}">
                  <a16:creationId xmlns:a16="http://schemas.microsoft.com/office/drawing/2014/main" id="{C274CD00-0B48-43C8-B791-B1D4BDC50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5" name="Freeform 36">
              <a:extLst>
                <a:ext uri="{FF2B5EF4-FFF2-40B4-BE49-F238E27FC236}">
                  <a16:creationId xmlns:a16="http://schemas.microsoft.com/office/drawing/2014/main" id="{4B98B76F-07DC-4073-8592-83606350B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6" name="Freeform 37">
              <a:extLst>
                <a:ext uri="{FF2B5EF4-FFF2-40B4-BE49-F238E27FC236}">
                  <a16:creationId xmlns:a16="http://schemas.microsoft.com/office/drawing/2014/main" id="{12DC6967-033F-4C93-A16D-FF965A203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7" name="Freeform 38">
              <a:extLst>
                <a:ext uri="{FF2B5EF4-FFF2-40B4-BE49-F238E27FC236}">
                  <a16:creationId xmlns:a16="http://schemas.microsoft.com/office/drawing/2014/main" id="{08EC7503-1108-44E7-B3E2-D5545EBA8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8" name="Freeform 39">
              <a:extLst>
                <a:ext uri="{FF2B5EF4-FFF2-40B4-BE49-F238E27FC236}">
                  <a16:creationId xmlns:a16="http://schemas.microsoft.com/office/drawing/2014/main" id="{CCB188A7-671B-40E2-86F0-33C035A26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9" name="Line 40">
              <a:extLst>
                <a:ext uri="{FF2B5EF4-FFF2-40B4-BE49-F238E27FC236}">
                  <a16:creationId xmlns:a16="http://schemas.microsoft.com/office/drawing/2014/main" id="{CB4A2D61-4E13-4703-94CC-9A4FE2496B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0" name="Line 41">
              <a:extLst>
                <a:ext uri="{FF2B5EF4-FFF2-40B4-BE49-F238E27FC236}">
                  <a16:creationId xmlns:a16="http://schemas.microsoft.com/office/drawing/2014/main" id="{D149A4B4-0866-4599-940E-5F9F47C005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1" name="Line 42">
              <a:extLst>
                <a:ext uri="{FF2B5EF4-FFF2-40B4-BE49-F238E27FC236}">
                  <a16:creationId xmlns:a16="http://schemas.microsoft.com/office/drawing/2014/main" id="{FA0A5B7D-62D8-43A8-8610-B455940E5B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2" name="Line 43">
              <a:extLst>
                <a:ext uri="{FF2B5EF4-FFF2-40B4-BE49-F238E27FC236}">
                  <a16:creationId xmlns:a16="http://schemas.microsoft.com/office/drawing/2014/main" id="{8486574D-99D1-4DE4-93B6-1041AC850C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3" name="Line 44">
              <a:extLst>
                <a:ext uri="{FF2B5EF4-FFF2-40B4-BE49-F238E27FC236}">
                  <a16:creationId xmlns:a16="http://schemas.microsoft.com/office/drawing/2014/main" id="{F7EEBCBF-92B1-42BF-AFEB-A048236AA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4" name="Freeform 45">
              <a:extLst>
                <a:ext uri="{FF2B5EF4-FFF2-40B4-BE49-F238E27FC236}">
                  <a16:creationId xmlns:a16="http://schemas.microsoft.com/office/drawing/2014/main" id="{27464A0E-C5BF-45B2-8BD5-F18B4B3DB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350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45" name="Freeform 47">
              <a:extLst>
                <a:ext uri="{FF2B5EF4-FFF2-40B4-BE49-F238E27FC236}">
                  <a16:creationId xmlns:a16="http://schemas.microsoft.com/office/drawing/2014/main" id="{FDCB61DD-DB70-4BD7-90C3-03C543CAA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A2820AFA-5909-4DB4-9F08-30D213DAF342}"/>
              </a:ext>
            </a:extLst>
          </p:cNvPr>
          <p:cNvGrpSpPr/>
          <p:nvPr/>
        </p:nvGrpSpPr>
        <p:grpSpPr>
          <a:xfrm>
            <a:off x="3920148" y="1862860"/>
            <a:ext cx="1283818" cy="2014478"/>
            <a:chOff x="4217988" y="3148013"/>
            <a:chExt cx="1481138" cy="2324100"/>
          </a:xfrm>
        </p:grpSpPr>
        <p:sp>
          <p:nvSpPr>
            <p:cNvPr id="147" name="Freeform 34">
              <a:extLst>
                <a:ext uri="{FF2B5EF4-FFF2-40B4-BE49-F238E27FC236}">
                  <a16:creationId xmlns:a16="http://schemas.microsoft.com/office/drawing/2014/main" id="{57417E47-6100-4462-ACDB-BAF2C7D14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8" name="Freeform 35">
              <a:extLst>
                <a:ext uri="{FF2B5EF4-FFF2-40B4-BE49-F238E27FC236}">
                  <a16:creationId xmlns:a16="http://schemas.microsoft.com/office/drawing/2014/main" id="{BE8E6E56-FD36-4140-B24E-DD1DD949D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9" name="Freeform 36">
              <a:extLst>
                <a:ext uri="{FF2B5EF4-FFF2-40B4-BE49-F238E27FC236}">
                  <a16:creationId xmlns:a16="http://schemas.microsoft.com/office/drawing/2014/main" id="{3274440E-8528-4619-B813-BECABD023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0" name="Freeform 37">
              <a:extLst>
                <a:ext uri="{FF2B5EF4-FFF2-40B4-BE49-F238E27FC236}">
                  <a16:creationId xmlns:a16="http://schemas.microsoft.com/office/drawing/2014/main" id="{A7DCD416-26FE-47D9-B149-3727ABB0D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1" name="Freeform 38">
              <a:extLst>
                <a:ext uri="{FF2B5EF4-FFF2-40B4-BE49-F238E27FC236}">
                  <a16:creationId xmlns:a16="http://schemas.microsoft.com/office/drawing/2014/main" id="{7BE7D5CA-D5A0-4EA2-81DA-E149650A4D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2" name="Freeform 39">
              <a:extLst>
                <a:ext uri="{FF2B5EF4-FFF2-40B4-BE49-F238E27FC236}">
                  <a16:creationId xmlns:a16="http://schemas.microsoft.com/office/drawing/2014/main" id="{25ABEED6-5764-42FE-9682-0A6448A9C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3" name="Line 40">
              <a:extLst>
                <a:ext uri="{FF2B5EF4-FFF2-40B4-BE49-F238E27FC236}">
                  <a16:creationId xmlns:a16="http://schemas.microsoft.com/office/drawing/2014/main" id="{EEEBDFE3-9F7F-4C89-82D9-EE2A0FA73E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4" name="Line 41">
              <a:extLst>
                <a:ext uri="{FF2B5EF4-FFF2-40B4-BE49-F238E27FC236}">
                  <a16:creationId xmlns:a16="http://schemas.microsoft.com/office/drawing/2014/main" id="{D8EAFFBC-E243-4515-B3A0-CA192A5C3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5" name="Line 42">
              <a:extLst>
                <a:ext uri="{FF2B5EF4-FFF2-40B4-BE49-F238E27FC236}">
                  <a16:creationId xmlns:a16="http://schemas.microsoft.com/office/drawing/2014/main" id="{F512D409-BA82-4CF9-A19E-3EA0C9A260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6" name="Line 43">
              <a:extLst>
                <a:ext uri="{FF2B5EF4-FFF2-40B4-BE49-F238E27FC236}">
                  <a16:creationId xmlns:a16="http://schemas.microsoft.com/office/drawing/2014/main" id="{AD12863A-6167-4185-A305-3281AA819B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7" name="Line 44">
              <a:extLst>
                <a:ext uri="{FF2B5EF4-FFF2-40B4-BE49-F238E27FC236}">
                  <a16:creationId xmlns:a16="http://schemas.microsoft.com/office/drawing/2014/main" id="{E4C98738-FE54-4A26-991D-83B370B0A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8" name="Freeform 45">
              <a:extLst>
                <a:ext uri="{FF2B5EF4-FFF2-40B4-BE49-F238E27FC236}">
                  <a16:creationId xmlns:a16="http://schemas.microsoft.com/office/drawing/2014/main" id="{B5A6BB96-56A6-459F-BA02-FE55A6F90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350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59" name="Freeform 47">
              <a:extLst>
                <a:ext uri="{FF2B5EF4-FFF2-40B4-BE49-F238E27FC236}">
                  <a16:creationId xmlns:a16="http://schemas.microsoft.com/office/drawing/2014/main" id="{842F46FD-9091-4164-8AA4-A4091B5DD0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EADAEC20-12F0-4754-A12D-0501787A9522}"/>
              </a:ext>
            </a:extLst>
          </p:cNvPr>
          <p:cNvGrpSpPr/>
          <p:nvPr/>
        </p:nvGrpSpPr>
        <p:grpSpPr>
          <a:xfrm>
            <a:off x="2171804" y="2337927"/>
            <a:ext cx="1283818" cy="2014478"/>
            <a:chOff x="4217988" y="3148013"/>
            <a:chExt cx="1481138" cy="2324100"/>
          </a:xfrm>
        </p:grpSpPr>
        <p:sp>
          <p:nvSpPr>
            <p:cNvPr id="161" name="Freeform 34">
              <a:extLst>
                <a:ext uri="{FF2B5EF4-FFF2-40B4-BE49-F238E27FC236}">
                  <a16:creationId xmlns:a16="http://schemas.microsoft.com/office/drawing/2014/main" id="{F3E543B1-1222-47E8-A542-C6998364A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2" name="Freeform 35">
              <a:extLst>
                <a:ext uri="{FF2B5EF4-FFF2-40B4-BE49-F238E27FC236}">
                  <a16:creationId xmlns:a16="http://schemas.microsoft.com/office/drawing/2014/main" id="{38BC89B6-5017-440D-8DFA-A835F2225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3" name="Freeform 36">
              <a:extLst>
                <a:ext uri="{FF2B5EF4-FFF2-40B4-BE49-F238E27FC236}">
                  <a16:creationId xmlns:a16="http://schemas.microsoft.com/office/drawing/2014/main" id="{CBB092E9-8B90-48AD-B63D-5DA08B144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4" name="Freeform 37">
              <a:extLst>
                <a:ext uri="{FF2B5EF4-FFF2-40B4-BE49-F238E27FC236}">
                  <a16:creationId xmlns:a16="http://schemas.microsoft.com/office/drawing/2014/main" id="{CFC7CD90-FDF4-44E1-ACA4-E7B7C4A21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5" name="Freeform 38">
              <a:extLst>
                <a:ext uri="{FF2B5EF4-FFF2-40B4-BE49-F238E27FC236}">
                  <a16:creationId xmlns:a16="http://schemas.microsoft.com/office/drawing/2014/main" id="{EE0EC886-D9A6-43EC-8E89-5C89CD9E02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6" name="Freeform 39">
              <a:extLst>
                <a:ext uri="{FF2B5EF4-FFF2-40B4-BE49-F238E27FC236}">
                  <a16:creationId xmlns:a16="http://schemas.microsoft.com/office/drawing/2014/main" id="{C9691FCF-F4B1-4B85-8662-45971A4B4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7" name="Line 40">
              <a:extLst>
                <a:ext uri="{FF2B5EF4-FFF2-40B4-BE49-F238E27FC236}">
                  <a16:creationId xmlns:a16="http://schemas.microsoft.com/office/drawing/2014/main" id="{A2F3A5C2-2839-4318-9CD0-7B1AD87185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8" name="Line 41">
              <a:extLst>
                <a:ext uri="{FF2B5EF4-FFF2-40B4-BE49-F238E27FC236}">
                  <a16:creationId xmlns:a16="http://schemas.microsoft.com/office/drawing/2014/main" id="{6B218E42-2C9C-4F5A-9EDD-8C8547A769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9" name="Line 42">
              <a:extLst>
                <a:ext uri="{FF2B5EF4-FFF2-40B4-BE49-F238E27FC236}">
                  <a16:creationId xmlns:a16="http://schemas.microsoft.com/office/drawing/2014/main" id="{CF6008DF-631E-416D-9B0F-9D1B848256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0" name="Line 43">
              <a:extLst>
                <a:ext uri="{FF2B5EF4-FFF2-40B4-BE49-F238E27FC236}">
                  <a16:creationId xmlns:a16="http://schemas.microsoft.com/office/drawing/2014/main" id="{44A55122-FCA5-434D-BCA7-D46DE0E3FD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1" name="Line 44">
              <a:extLst>
                <a:ext uri="{FF2B5EF4-FFF2-40B4-BE49-F238E27FC236}">
                  <a16:creationId xmlns:a16="http://schemas.microsoft.com/office/drawing/2014/main" id="{2901B95B-7D8B-4D6E-9936-975459E72D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2" name="Freeform 45">
              <a:extLst>
                <a:ext uri="{FF2B5EF4-FFF2-40B4-BE49-F238E27FC236}">
                  <a16:creationId xmlns:a16="http://schemas.microsoft.com/office/drawing/2014/main" id="{EC26ABCB-D432-4EAA-A991-1F47EE3DB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35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73" name="Freeform 47">
              <a:extLst>
                <a:ext uri="{FF2B5EF4-FFF2-40B4-BE49-F238E27FC236}">
                  <a16:creationId xmlns:a16="http://schemas.microsoft.com/office/drawing/2014/main" id="{689B7180-4F49-4D56-A3E1-EAD6A5202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6CB3AB8E-EDC4-45A8-A275-76AC70C57B32}"/>
              </a:ext>
            </a:extLst>
          </p:cNvPr>
          <p:cNvGrpSpPr/>
          <p:nvPr/>
        </p:nvGrpSpPr>
        <p:grpSpPr>
          <a:xfrm>
            <a:off x="423459" y="4830533"/>
            <a:ext cx="1283818" cy="1383113"/>
            <a:chOff x="332936" y="2596988"/>
            <a:chExt cx="2937088" cy="1844150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791FA713-68BB-4F35-AA01-DEAAA5AB9ED7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F8220AFC-6680-4E46-B12D-C69AE1D6B120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15980EB-B536-480B-9FD3-E73E1D35A554}"/>
              </a:ext>
            </a:extLst>
          </p:cNvPr>
          <p:cNvGrpSpPr/>
          <p:nvPr/>
        </p:nvGrpSpPr>
        <p:grpSpPr>
          <a:xfrm>
            <a:off x="2171804" y="4354974"/>
            <a:ext cx="1283818" cy="1383113"/>
            <a:chOff x="332936" y="2596988"/>
            <a:chExt cx="2937088" cy="1844150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4F2717C2-79D6-4009-B554-AD75AAED4567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F143097B-3F99-4183-97F9-9A84D4ADFF78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14507FCC-4837-4BCD-9694-7726928AE49F}"/>
              </a:ext>
            </a:extLst>
          </p:cNvPr>
          <p:cNvGrpSpPr/>
          <p:nvPr/>
        </p:nvGrpSpPr>
        <p:grpSpPr>
          <a:xfrm>
            <a:off x="3920148" y="3879415"/>
            <a:ext cx="1283818" cy="1383113"/>
            <a:chOff x="332936" y="2596988"/>
            <a:chExt cx="2937088" cy="1844150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8D0AE89D-620B-42F6-A1BC-76F374517416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83DA19B3-5AC0-4C25-AFBC-D2AE62AD9788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795D984A-7AB7-48EF-93CE-00760945E8B7}"/>
              </a:ext>
            </a:extLst>
          </p:cNvPr>
          <p:cNvGrpSpPr/>
          <p:nvPr/>
        </p:nvGrpSpPr>
        <p:grpSpPr>
          <a:xfrm>
            <a:off x="5668492" y="3403857"/>
            <a:ext cx="1283818" cy="1383113"/>
            <a:chOff x="332936" y="2596988"/>
            <a:chExt cx="2937088" cy="1844150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9C9BD54D-BED0-443F-AACA-584ADCCD2654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7E5FC8E2-B860-42B1-8243-A1DCA98357FB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E23CDF9E-DD28-4019-8528-AD2A400802DD}"/>
              </a:ext>
            </a:extLst>
          </p:cNvPr>
          <p:cNvGrpSpPr/>
          <p:nvPr/>
        </p:nvGrpSpPr>
        <p:grpSpPr>
          <a:xfrm>
            <a:off x="7416836" y="2928299"/>
            <a:ext cx="1283818" cy="1383113"/>
            <a:chOff x="332936" y="2596988"/>
            <a:chExt cx="2937088" cy="1844150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2AEA216A-73E7-4516-B26C-12B19D7E0AEB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77CA5551-0F8A-4A1B-8461-8ECCBC9E239D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868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Timeline with Balloons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11017D1-702C-4EF9-B664-E9BB8B0929A6}"/>
              </a:ext>
            </a:extLst>
          </p:cNvPr>
          <p:cNvGrpSpPr/>
          <p:nvPr/>
        </p:nvGrpSpPr>
        <p:grpSpPr>
          <a:xfrm>
            <a:off x="423459" y="2812995"/>
            <a:ext cx="1283818" cy="2014478"/>
            <a:chOff x="4217988" y="3148013"/>
            <a:chExt cx="1481138" cy="2324100"/>
          </a:xfrm>
        </p:grpSpPr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4033F032-6203-4DCC-858E-692A61474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4A1A1E9-9DCD-432B-9F9F-285FE277C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3989A554-6D18-4268-B38B-90E1B85DA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BA981F83-04A0-4128-A3EB-FAA3A85E2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D42A0AE6-9964-463F-94B5-C4AA89411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C0AB05C8-6257-4A10-90D5-6BA835C18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Line 40">
              <a:extLst>
                <a:ext uri="{FF2B5EF4-FFF2-40B4-BE49-F238E27FC236}">
                  <a16:creationId xmlns:a16="http://schemas.microsoft.com/office/drawing/2014/main" id="{2D4E2375-3A8B-42D8-B85D-4915BEF265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Line 41">
              <a:extLst>
                <a:ext uri="{FF2B5EF4-FFF2-40B4-BE49-F238E27FC236}">
                  <a16:creationId xmlns:a16="http://schemas.microsoft.com/office/drawing/2014/main" id="{F45AE3B5-39D1-4BF3-B2B8-8442E4EC38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Line 42">
              <a:extLst>
                <a:ext uri="{FF2B5EF4-FFF2-40B4-BE49-F238E27FC236}">
                  <a16:creationId xmlns:a16="http://schemas.microsoft.com/office/drawing/2014/main" id="{E7392682-DDEF-46D0-9297-4CD2B6E132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Line 43">
              <a:extLst>
                <a:ext uri="{FF2B5EF4-FFF2-40B4-BE49-F238E27FC236}">
                  <a16:creationId xmlns:a16="http://schemas.microsoft.com/office/drawing/2014/main" id="{C42F1D5D-F80D-46BE-9B90-29FD572BA1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Line 44">
              <a:extLst>
                <a:ext uri="{FF2B5EF4-FFF2-40B4-BE49-F238E27FC236}">
                  <a16:creationId xmlns:a16="http://schemas.microsoft.com/office/drawing/2014/main" id="{8DC0169E-F842-4C9B-977D-03B7F5F693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" name="Freeform 45">
              <a:extLst>
                <a:ext uri="{FF2B5EF4-FFF2-40B4-BE49-F238E27FC236}">
                  <a16:creationId xmlns:a16="http://schemas.microsoft.com/office/drawing/2014/main" id="{9A55C10C-B429-4895-B70A-32CE82645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35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75" name="Freeform 47">
              <a:extLst>
                <a:ext uri="{FF2B5EF4-FFF2-40B4-BE49-F238E27FC236}">
                  <a16:creationId xmlns:a16="http://schemas.microsoft.com/office/drawing/2014/main" id="{EB947D47-6FCE-4016-88F3-1382656FC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47DCD868-5CA6-4A00-9692-66052DD46BF4}"/>
              </a:ext>
            </a:extLst>
          </p:cNvPr>
          <p:cNvGrpSpPr/>
          <p:nvPr/>
        </p:nvGrpSpPr>
        <p:grpSpPr>
          <a:xfrm>
            <a:off x="7416837" y="912726"/>
            <a:ext cx="1283818" cy="2014478"/>
            <a:chOff x="4217988" y="3148013"/>
            <a:chExt cx="1481138" cy="2324100"/>
          </a:xfrm>
        </p:grpSpPr>
        <p:sp>
          <p:nvSpPr>
            <p:cNvPr id="119" name="Freeform 34">
              <a:extLst>
                <a:ext uri="{FF2B5EF4-FFF2-40B4-BE49-F238E27FC236}">
                  <a16:creationId xmlns:a16="http://schemas.microsoft.com/office/drawing/2014/main" id="{1440C454-F769-479F-AFAA-D7FBA4BF8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0" name="Freeform 35">
              <a:extLst>
                <a:ext uri="{FF2B5EF4-FFF2-40B4-BE49-F238E27FC236}">
                  <a16:creationId xmlns:a16="http://schemas.microsoft.com/office/drawing/2014/main" id="{EB3D0A32-2479-48AA-9200-6399718D4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1" name="Freeform 36">
              <a:extLst>
                <a:ext uri="{FF2B5EF4-FFF2-40B4-BE49-F238E27FC236}">
                  <a16:creationId xmlns:a16="http://schemas.microsoft.com/office/drawing/2014/main" id="{C38AB663-B24E-4220-B369-27B09D3089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2" name="Freeform 37">
              <a:extLst>
                <a:ext uri="{FF2B5EF4-FFF2-40B4-BE49-F238E27FC236}">
                  <a16:creationId xmlns:a16="http://schemas.microsoft.com/office/drawing/2014/main" id="{D2A06EFB-44EB-4A6F-A713-0D904326E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3" name="Freeform 38">
              <a:extLst>
                <a:ext uri="{FF2B5EF4-FFF2-40B4-BE49-F238E27FC236}">
                  <a16:creationId xmlns:a16="http://schemas.microsoft.com/office/drawing/2014/main" id="{E3DF4155-A178-474C-AF63-50FEF8852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4" name="Freeform 39">
              <a:extLst>
                <a:ext uri="{FF2B5EF4-FFF2-40B4-BE49-F238E27FC236}">
                  <a16:creationId xmlns:a16="http://schemas.microsoft.com/office/drawing/2014/main" id="{5C5A9B52-9041-42C4-83B2-8C1A8204B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5" name="Line 40">
              <a:extLst>
                <a:ext uri="{FF2B5EF4-FFF2-40B4-BE49-F238E27FC236}">
                  <a16:creationId xmlns:a16="http://schemas.microsoft.com/office/drawing/2014/main" id="{A0ACDFA0-5F70-4A33-BC87-0F7BEEBB5C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6" name="Line 41">
              <a:extLst>
                <a:ext uri="{FF2B5EF4-FFF2-40B4-BE49-F238E27FC236}">
                  <a16:creationId xmlns:a16="http://schemas.microsoft.com/office/drawing/2014/main" id="{70C2A198-A92D-45D1-A84C-B3DA3DFA4B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7" name="Line 42">
              <a:extLst>
                <a:ext uri="{FF2B5EF4-FFF2-40B4-BE49-F238E27FC236}">
                  <a16:creationId xmlns:a16="http://schemas.microsoft.com/office/drawing/2014/main" id="{D993CDCC-0E49-46EE-A1D8-1B6780C290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8" name="Line 43">
              <a:extLst>
                <a:ext uri="{FF2B5EF4-FFF2-40B4-BE49-F238E27FC236}">
                  <a16:creationId xmlns:a16="http://schemas.microsoft.com/office/drawing/2014/main" id="{976B751D-23CC-473F-9631-7C2B3222A3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9" name="Line 44">
              <a:extLst>
                <a:ext uri="{FF2B5EF4-FFF2-40B4-BE49-F238E27FC236}">
                  <a16:creationId xmlns:a16="http://schemas.microsoft.com/office/drawing/2014/main" id="{A9D2D57E-14A3-4BA2-AA61-B5827DF70B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0" name="Freeform 45">
              <a:extLst>
                <a:ext uri="{FF2B5EF4-FFF2-40B4-BE49-F238E27FC236}">
                  <a16:creationId xmlns:a16="http://schemas.microsoft.com/office/drawing/2014/main" id="{92BDFF9F-375E-4969-94A5-BD8AE7ABF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350" b="1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31" name="Freeform 47">
              <a:extLst>
                <a:ext uri="{FF2B5EF4-FFF2-40B4-BE49-F238E27FC236}">
                  <a16:creationId xmlns:a16="http://schemas.microsoft.com/office/drawing/2014/main" id="{141325E8-AFD3-4821-AEF6-2839A976B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C35C8D9-5D82-48E8-8A7D-5E7AF9466027}"/>
              </a:ext>
            </a:extLst>
          </p:cNvPr>
          <p:cNvGrpSpPr/>
          <p:nvPr/>
        </p:nvGrpSpPr>
        <p:grpSpPr>
          <a:xfrm>
            <a:off x="5668493" y="1387793"/>
            <a:ext cx="1283818" cy="2014478"/>
            <a:chOff x="4217988" y="3148013"/>
            <a:chExt cx="1481138" cy="2324100"/>
          </a:xfrm>
        </p:grpSpPr>
        <p:sp>
          <p:nvSpPr>
            <p:cNvPr id="133" name="Freeform 34">
              <a:extLst>
                <a:ext uri="{FF2B5EF4-FFF2-40B4-BE49-F238E27FC236}">
                  <a16:creationId xmlns:a16="http://schemas.microsoft.com/office/drawing/2014/main" id="{32FF23DE-2B79-4621-9F0B-E3A095E6B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4" name="Freeform 35">
              <a:extLst>
                <a:ext uri="{FF2B5EF4-FFF2-40B4-BE49-F238E27FC236}">
                  <a16:creationId xmlns:a16="http://schemas.microsoft.com/office/drawing/2014/main" id="{C274CD00-0B48-43C8-B791-B1D4BDC50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5" name="Freeform 36">
              <a:extLst>
                <a:ext uri="{FF2B5EF4-FFF2-40B4-BE49-F238E27FC236}">
                  <a16:creationId xmlns:a16="http://schemas.microsoft.com/office/drawing/2014/main" id="{4B98B76F-07DC-4073-8592-83606350B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6" name="Freeform 37">
              <a:extLst>
                <a:ext uri="{FF2B5EF4-FFF2-40B4-BE49-F238E27FC236}">
                  <a16:creationId xmlns:a16="http://schemas.microsoft.com/office/drawing/2014/main" id="{12DC6967-033F-4C93-A16D-FF965A203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7" name="Freeform 38">
              <a:extLst>
                <a:ext uri="{FF2B5EF4-FFF2-40B4-BE49-F238E27FC236}">
                  <a16:creationId xmlns:a16="http://schemas.microsoft.com/office/drawing/2014/main" id="{08EC7503-1108-44E7-B3E2-D5545EBA8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8" name="Freeform 39">
              <a:extLst>
                <a:ext uri="{FF2B5EF4-FFF2-40B4-BE49-F238E27FC236}">
                  <a16:creationId xmlns:a16="http://schemas.microsoft.com/office/drawing/2014/main" id="{CCB188A7-671B-40E2-86F0-33C035A26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9" name="Line 40">
              <a:extLst>
                <a:ext uri="{FF2B5EF4-FFF2-40B4-BE49-F238E27FC236}">
                  <a16:creationId xmlns:a16="http://schemas.microsoft.com/office/drawing/2014/main" id="{CB4A2D61-4E13-4703-94CC-9A4FE2496B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0" name="Line 41">
              <a:extLst>
                <a:ext uri="{FF2B5EF4-FFF2-40B4-BE49-F238E27FC236}">
                  <a16:creationId xmlns:a16="http://schemas.microsoft.com/office/drawing/2014/main" id="{D149A4B4-0866-4599-940E-5F9F47C005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1" name="Line 42">
              <a:extLst>
                <a:ext uri="{FF2B5EF4-FFF2-40B4-BE49-F238E27FC236}">
                  <a16:creationId xmlns:a16="http://schemas.microsoft.com/office/drawing/2014/main" id="{FA0A5B7D-62D8-43A8-8610-B455940E5B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2" name="Line 43">
              <a:extLst>
                <a:ext uri="{FF2B5EF4-FFF2-40B4-BE49-F238E27FC236}">
                  <a16:creationId xmlns:a16="http://schemas.microsoft.com/office/drawing/2014/main" id="{8486574D-99D1-4DE4-93B6-1041AC850C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3" name="Line 44">
              <a:extLst>
                <a:ext uri="{FF2B5EF4-FFF2-40B4-BE49-F238E27FC236}">
                  <a16:creationId xmlns:a16="http://schemas.microsoft.com/office/drawing/2014/main" id="{F7EEBCBF-92B1-42BF-AFEB-A048236AA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4" name="Freeform 45">
              <a:extLst>
                <a:ext uri="{FF2B5EF4-FFF2-40B4-BE49-F238E27FC236}">
                  <a16:creationId xmlns:a16="http://schemas.microsoft.com/office/drawing/2014/main" id="{27464A0E-C5BF-45B2-8BD5-F18B4B3DB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350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45" name="Freeform 47">
              <a:extLst>
                <a:ext uri="{FF2B5EF4-FFF2-40B4-BE49-F238E27FC236}">
                  <a16:creationId xmlns:a16="http://schemas.microsoft.com/office/drawing/2014/main" id="{FDCB61DD-DB70-4BD7-90C3-03C543CAA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A2820AFA-5909-4DB4-9F08-30D213DAF342}"/>
              </a:ext>
            </a:extLst>
          </p:cNvPr>
          <p:cNvGrpSpPr/>
          <p:nvPr/>
        </p:nvGrpSpPr>
        <p:grpSpPr>
          <a:xfrm>
            <a:off x="3920148" y="1862860"/>
            <a:ext cx="1283818" cy="2014478"/>
            <a:chOff x="4217988" y="3148013"/>
            <a:chExt cx="1481138" cy="2324100"/>
          </a:xfrm>
        </p:grpSpPr>
        <p:sp>
          <p:nvSpPr>
            <p:cNvPr id="147" name="Freeform 34">
              <a:extLst>
                <a:ext uri="{FF2B5EF4-FFF2-40B4-BE49-F238E27FC236}">
                  <a16:creationId xmlns:a16="http://schemas.microsoft.com/office/drawing/2014/main" id="{57417E47-6100-4462-ACDB-BAF2C7D14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8" name="Freeform 35">
              <a:extLst>
                <a:ext uri="{FF2B5EF4-FFF2-40B4-BE49-F238E27FC236}">
                  <a16:creationId xmlns:a16="http://schemas.microsoft.com/office/drawing/2014/main" id="{BE8E6E56-FD36-4140-B24E-DD1DD949D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9" name="Freeform 36">
              <a:extLst>
                <a:ext uri="{FF2B5EF4-FFF2-40B4-BE49-F238E27FC236}">
                  <a16:creationId xmlns:a16="http://schemas.microsoft.com/office/drawing/2014/main" id="{3274440E-8528-4619-B813-BECABD023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0" name="Freeform 37">
              <a:extLst>
                <a:ext uri="{FF2B5EF4-FFF2-40B4-BE49-F238E27FC236}">
                  <a16:creationId xmlns:a16="http://schemas.microsoft.com/office/drawing/2014/main" id="{A7DCD416-26FE-47D9-B149-3727ABB0D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1" name="Freeform 38">
              <a:extLst>
                <a:ext uri="{FF2B5EF4-FFF2-40B4-BE49-F238E27FC236}">
                  <a16:creationId xmlns:a16="http://schemas.microsoft.com/office/drawing/2014/main" id="{7BE7D5CA-D5A0-4EA2-81DA-E149650A4D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2" name="Freeform 39">
              <a:extLst>
                <a:ext uri="{FF2B5EF4-FFF2-40B4-BE49-F238E27FC236}">
                  <a16:creationId xmlns:a16="http://schemas.microsoft.com/office/drawing/2014/main" id="{25ABEED6-5764-42FE-9682-0A6448A9C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3" name="Line 40">
              <a:extLst>
                <a:ext uri="{FF2B5EF4-FFF2-40B4-BE49-F238E27FC236}">
                  <a16:creationId xmlns:a16="http://schemas.microsoft.com/office/drawing/2014/main" id="{EEEBDFE3-9F7F-4C89-82D9-EE2A0FA73E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4" name="Line 41">
              <a:extLst>
                <a:ext uri="{FF2B5EF4-FFF2-40B4-BE49-F238E27FC236}">
                  <a16:creationId xmlns:a16="http://schemas.microsoft.com/office/drawing/2014/main" id="{D8EAFFBC-E243-4515-B3A0-CA192A5C3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5" name="Line 42">
              <a:extLst>
                <a:ext uri="{FF2B5EF4-FFF2-40B4-BE49-F238E27FC236}">
                  <a16:creationId xmlns:a16="http://schemas.microsoft.com/office/drawing/2014/main" id="{F512D409-BA82-4CF9-A19E-3EA0C9A260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6" name="Line 43">
              <a:extLst>
                <a:ext uri="{FF2B5EF4-FFF2-40B4-BE49-F238E27FC236}">
                  <a16:creationId xmlns:a16="http://schemas.microsoft.com/office/drawing/2014/main" id="{AD12863A-6167-4185-A305-3281AA819B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7" name="Line 44">
              <a:extLst>
                <a:ext uri="{FF2B5EF4-FFF2-40B4-BE49-F238E27FC236}">
                  <a16:creationId xmlns:a16="http://schemas.microsoft.com/office/drawing/2014/main" id="{E4C98738-FE54-4A26-991D-83B370B0A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8" name="Freeform 45">
              <a:extLst>
                <a:ext uri="{FF2B5EF4-FFF2-40B4-BE49-F238E27FC236}">
                  <a16:creationId xmlns:a16="http://schemas.microsoft.com/office/drawing/2014/main" id="{B5A6BB96-56A6-459F-BA02-FE55A6F90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350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59" name="Freeform 47">
              <a:extLst>
                <a:ext uri="{FF2B5EF4-FFF2-40B4-BE49-F238E27FC236}">
                  <a16:creationId xmlns:a16="http://schemas.microsoft.com/office/drawing/2014/main" id="{842F46FD-9091-4164-8AA4-A4091B5DD0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EADAEC20-12F0-4754-A12D-0501787A9522}"/>
              </a:ext>
            </a:extLst>
          </p:cNvPr>
          <p:cNvGrpSpPr/>
          <p:nvPr/>
        </p:nvGrpSpPr>
        <p:grpSpPr>
          <a:xfrm>
            <a:off x="2171804" y="2337927"/>
            <a:ext cx="1283818" cy="2014478"/>
            <a:chOff x="4217988" y="3148013"/>
            <a:chExt cx="1481138" cy="2324100"/>
          </a:xfrm>
        </p:grpSpPr>
        <p:sp>
          <p:nvSpPr>
            <p:cNvPr id="161" name="Freeform 34">
              <a:extLst>
                <a:ext uri="{FF2B5EF4-FFF2-40B4-BE49-F238E27FC236}">
                  <a16:creationId xmlns:a16="http://schemas.microsoft.com/office/drawing/2014/main" id="{F3E543B1-1222-47E8-A542-C6998364A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2" name="Freeform 35">
              <a:extLst>
                <a:ext uri="{FF2B5EF4-FFF2-40B4-BE49-F238E27FC236}">
                  <a16:creationId xmlns:a16="http://schemas.microsoft.com/office/drawing/2014/main" id="{38BC89B6-5017-440D-8DFA-A835F2225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3" name="Freeform 36">
              <a:extLst>
                <a:ext uri="{FF2B5EF4-FFF2-40B4-BE49-F238E27FC236}">
                  <a16:creationId xmlns:a16="http://schemas.microsoft.com/office/drawing/2014/main" id="{CBB092E9-8B90-48AD-B63D-5DA08B144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4" name="Freeform 37">
              <a:extLst>
                <a:ext uri="{FF2B5EF4-FFF2-40B4-BE49-F238E27FC236}">
                  <a16:creationId xmlns:a16="http://schemas.microsoft.com/office/drawing/2014/main" id="{CFC7CD90-FDF4-44E1-ACA4-E7B7C4A21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5" name="Freeform 38">
              <a:extLst>
                <a:ext uri="{FF2B5EF4-FFF2-40B4-BE49-F238E27FC236}">
                  <a16:creationId xmlns:a16="http://schemas.microsoft.com/office/drawing/2014/main" id="{EE0EC886-D9A6-43EC-8E89-5C89CD9E02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6" name="Freeform 39">
              <a:extLst>
                <a:ext uri="{FF2B5EF4-FFF2-40B4-BE49-F238E27FC236}">
                  <a16:creationId xmlns:a16="http://schemas.microsoft.com/office/drawing/2014/main" id="{C9691FCF-F4B1-4B85-8662-45971A4B4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7" name="Line 40">
              <a:extLst>
                <a:ext uri="{FF2B5EF4-FFF2-40B4-BE49-F238E27FC236}">
                  <a16:creationId xmlns:a16="http://schemas.microsoft.com/office/drawing/2014/main" id="{A2F3A5C2-2839-4318-9CD0-7B1AD87185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8" name="Line 41">
              <a:extLst>
                <a:ext uri="{FF2B5EF4-FFF2-40B4-BE49-F238E27FC236}">
                  <a16:creationId xmlns:a16="http://schemas.microsoft.com/office/drawing/2014/main" id="{6B218E42-2C9C-4F5A-9EDD-8C8547A769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9" name="Line 42">
              <a:extLst>
                <a:ext uri="{FF2B5EF4-FFF2-40B4-BE49-F238E27FC236}">
                  <a16:creationId xmlns:a16="http://schemas.microsoft.com/office/drawing/2014/main" id="{CF6008DF-631E-416D-9B0F-9D1B848256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0" name="Line 43">
              <a:extLst>
                <a:ext uri="{FF2B5EF4-FFF2-40B4-BE49-F238E27FC236}">
                  <a16:creationId xmlns:a16="http://schemas.microsoft.com/office/drawing/2014/main" id="{44A55122-FCA5-434D-BCA7-D46DE0E3FD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1" name="Line 44">
              <a:extLst>
                <a:ext uri="{FF2B5EF4-FFF2-40B4-BE49-F238E27FC236}">
                  <a16:creationId xmlns:a16="http://schemas.microsoft.com/office/drawing/2014/main" id="{2901B95B-7D8B-4D6E-9936-975459E72D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2" name="Freeform 45">
              <a:extLst>
                <a:ext uri="{FF2B5EF4-FFF2-40B4-BE49-F238E27FC236}">
                  <a16:creationId xmlns:a16="http://schemas.microsoft.com/office/drawing/2014/main" id="{EC26ABCB-D432-4EAA-A991-1F47EE3DB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35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73" name="Freeform 47">
              <a:extLst>
                <a:ext uri="{FF2B5EF4-FFF2-40B4-BE49-F238E27FC236}">
                  <a16:creationId xmlns:a16="http://schemas.microsoft.com/office/drawing/2014/main" id="{689B7180-4F49-4D56-A3E1-EAD6A5202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701CF863-9697-4595-9F67-4C4A56C877B9}"/>
              </a:ext>
            </a:extLst>
          </p:cNvPr>
          <p:cNvGrpSpPr/>
          <p:nvPr/>
        </p:nvGrpSpPr>
        <p:grpSpPr>
          <a:xfrm>
            <a:off x="423459" y="4830533"/>
            <a:ext cx="1283818" cy="1383113"/>
            <a:chOff x="332936" y="2596988"/>
            <a:chExt cx="2937088" cy="1844150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8E6EE1BE-6745-4C81-A946-2F3E9C76D866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593F541C-F312-4868-9ADD-4526CB71A785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C8E6994-A892-4922-A3C0-068FEEFA45B8}"/>
              </a:ext>
            </a:extLst>
          </p:cNvPr>
          <p:cNvGrpSpPr/>
          <p:nvPr/>
        </p:nvGrpSpPr>
        <p:grpSpPr>
          <a:xfrm>
            <a:off x="2171804" y="4354974"/>
            <a:ext cx="1283818" cy="1383113"/>
            <a:chOff x="332936" y="2596988"/>
            <a:chExt cx="2937088" cy="1844150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84BEBE35-BEFD-416E-B1DA-8FEBAB3A8BF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EC77CDA1-3BBF-4DF0-B37A-1A77AF642B74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D13E6F21-9348-4409-B584-A37CDCB17B91}"/>
              </a:ext>
            </a:extLst>
          </p:cNvPr>
          <p:cNvGrpSpPr/>
          <p:nvPr/>
        </p:nvGrpSpPr>
        <p:grpSpPr>
          <a:xfrm>
            <a:off x="3920148" y="3879415"/>
            <a:ext cx="1283818" cy="1383113"/>
            <a:chOff x="332936" y="2596988"/>
            <a:chExt cx="2937088" cy="1844150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1DCC9EF0-E2ED-4FED-A850-B6D605B58DDB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C46AFA6B-B5ED-422E-8CD6-C3E5E8A0F61F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2A4C598E-266F-4A20-8FCC-0A58256DBC4A}"/>
              </a:ext>
            </a:extLst>
          </p:cNvPr>
          <p:cNvGrpSpPr/>
          <p:nvPr/>
        </p:nvGrpSpPr>
        <p:grpSpPr>
          <a:xfrm>
            <a:off x="5668492" y="3403857"/>
            <a:ext cx="1283818" cy="1383113"/>
            <a:chOff x="332936" y="2596988"/>
            <a:chExt cx="2937088" cy="1844150"/>
          </a:xfrm>
        </p:grpSpPr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8E4BBBDC-B61E-4F7E-8F9B-34D64BEC8C76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7B515D1E-1858-4B22-BC3C-58DC7534183A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EFA02151-81A6-4716-82CB-D54B6CCB4A46}"/>
              </a:ext>
            </a:extLst>
          </p:cNvPr>
          <p:cNvGrpSpPr/>
          <p:nvPr/>
        </p:nvGrpSpPr>
        <p:grpSpPr>
          <a:xfrm>
            <a:off x="7416836" y="2928299"/>
            <a:ext cx="1283818" cy="1383113"/>
            <a:chOff x="332936" y="2596988"/>
            <a:chExt cx="2937088" cy="1844150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4B06D785-33F9-48DE-ABE3-3FF5B5F84D15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1AC5D9CB-33A0-4454-B402-250B6C327920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871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326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with Balloons for PowerPoint</vt:lpstr>
      <vt:lpstr>Timeline with Balloons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with Balloons for PowerPoint</dc:title>
  <dc:creator>PresentationGO.com</dc:creator>
  <dc:description>© Copyright PresentationGO.com</dc:description>
  <dcterms:created xsi:type="dcterms:W3CDTF">2014-11-26T05:14:11Z</dcterms:created>
  <dcterms:modified xsi:type="dcterms:W3CDTF">2018-07-12T21:59:06Z</dcterms:modified>
  <cp:category>Charts &amp; Diagrams</cp:category>
</cp:coreProperties>
</file>