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10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with Balloons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1017D1-702C-4EF9-B664-E9BB8B0929A6}"/>
              </a:ext>
            </a:extLst>
          </p:cNvPr>
          <p:cNvGrpSpPr/>
          <p:nvPr/>
        </p:nvGrpSpPr>
        <p:grpSpPr>
          <a:xfrm>
            <a:off x="564612" y="2122388"/>
            <a:ext cx="1711757" cy="2685971"/>
            <a:chOff x="4217988" y="3148013"/>
            <a:chExt cx="1481138" cy="2324100"/>
          </a:xfrm>
        </p:grpSpPr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4033F032-6203-4DCC-858E-692A61474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4A1A1E9-9DCD-432B-9F9F-285FE277C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3989A554-6D18-4268-B38B-90E1B85DA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BA981F83-04A0-4128-A3EB-FAA3A85E2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D42A0AE6-9964-463F-94B5-C4AA89411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C0AB05C8-6257-4A10-90D5-6BA835C18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0">
              <a:extLst>
                <a:ext uri="{FF2B5EF4-FFF2-40B4-BE49-F238E27FC236}">
                  <a16:creationId xmlns:a16="http://schemas.microsoft.com/office/drawing/2014/main" id="{2D4E2375-3A8B-42D8-B85D-4915BEF26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F45AE3B5-39D1-4BF3-B2B8-8442E4EC38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E7392682-DDEF-46D0-9297-4CD2B6E13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C42F1D5D-F80D-46BE-9B90-29FD572BA1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44">
              <a:extLst>
                <a:ext uri="{FF2B5EF4-FFF2-40B4-BE49-F238E27FC236}">
                  <a16:creationId xmlns:a16="http://schemas.microsoft.com/office/drawing/2014/main" id="{8DC0169E-F842-4C9B-977D-03B7F5F693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5">
              <a:extLst>
                <a:ext uri="{FF2B5EF4-FFF2-40B4-BE49-F238E27FC236}">
                  <a16:creationId xmlns:a16="http://schemas.microsoft.com/office/drawing/2014/main" id="{9A55C10C-B429-4895-B70A-32CE82645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75" name="Freeform 47">
              <a:extLst>
                <a:ext uri="{FF2B5EF4-FFF2-40B4-BE49-F238E27FC236}">
                  <a16:creationId xmlns:a16="http://schemas.microsoft.com/office/drawing/2014/main" id="{EB947D47-6FCE-4016-88F3-1382656FC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7DCD868-5CA6-4A00-9692-66052DD46BF4}"/>
              </a:ext>
            </a:extLst>
          </p:cNvPr>
          <p:cNvGrpSpPr/>
          <p:nvPr/>
        </p:nvGrpSpPr>
        <p:grpSpPr>
          <a:xfrm>
            <a:off x="9889115" y="711519"/>
            <a:ext cx="1711757" cy="2685971"/>
            <a:chOff x="4217988" y="3148013"/>
            <a:chExt cx="1481138" cy="2324100"/>
          </a:xfrm>
        </p:grpSpPr>
        <p:sp>
          <p:nvSpPr>
            <p:cNvPr id="119" name="Freeform 34">
              <a:extLst>
                <a:ext uri="{FF2B5EF4-FFF2-40B4-BE49-F238E27FC236}">
                  <a16:creationId xmlns:a16="http://schemas.microsoft.com/office/drawing/2014/main" id="{1440C454-F769-479F-AFAA-D7FBA4BF8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5">
              <a:extLst>
                <a:ext uri="{FF2B5EF4-FFF2-40B4-BE49-F238E27FC236}">
                  <a16:creationId xmlns:a16="http://schemas.microsoft.com/office/drawing/2014/main" id="{EB3D0A32-2479-48AA-9200-6399718D4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6">
              <a:extLst>
                <a:ext uri="{FF2B5EF4-FFF2-40B4-BE49-F238E27FC236}">
                  <a16:creationId xmlns:a16="http://schemas.microsoft.com/office/drawing/2014/main" id="{C38AB663-B24E-4220-B369-27B09D308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7">
              <a:extLst>
                <a:ext uri="{FF2B5EF4-FFF2-40B4-BE49-F238E27FC236}">
                  <a16:creationId xmlns:a16="http://schemas.microsoft.com/office/drawing/2014/main" id="{D2A06EFB-44EB-4A6F-A713-0D904326E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8">
              <a:extLst>
                <a:ext uri="{FF2B5EF4-FFF2-40B4-BE49-F238E27FC236}">
                  <a16:creationId xmlns:a16="http://schemas.microsoft.com/office/drawing/2014/main" id="{E3DF4155-A178-474C-AF63-50FEF8852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9">
              <a:extLst>
                <a:ext uri="{FF2B5EF4-FFF2-40B4-BE49-F238E27FC236}">
                  <a16:creationId xmlns:a16="http://schemas.microsoft.com/office/drawing/2014/main" id="{5C5A9B52-9041-42C4-83B2-8C1A8204B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40">
              <a:extLst>
                <a:ext uri="{FF2B5EF4-FFF2-40B4-BE49-F238E27FC236}">
                  <a16:creationId xmlns:a16="http://schemas.microsoft.com/office/drawing/2014/main" id="{A0ACDFA0-5F70-4A33-BC87-0F7BEEBB5C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41">
              <a:extLst>
                <a:ext uri="{FF2B5EF4-FFF2-40B4-BE49-F238E27FC236}">
                  <a16:creationId xmlns:a16="http://schemas.microsoft.com/office/drawing/2014/main" id="{70C2A198-A92D-45D1-A84C-B3DA3DFA4B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42">
              <a:extLst>
                <a:ext uri="{FF2B5EF4-FFF2-40B4-BE49-F238E27FC236}">
                  <a16:creationId xmlns:a16="http://schemas.microsoft.com/office/drawing/2014/main" id="{D993CDCC-0E49-46EE-A1D8-1B6780C290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43">
              <a:extLst>
                <a:ext uri="{FF2B5EF4-FFF2-40B4-BE49-F238E27FC236}">
                  <a16:creationId xmlns:a16="http://schemas.microsoft.com/office/drawing/2014/main" id="{976B751D-23CC-473F-9631-7C2B3222A3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44">
              <a:extLst>
                <a:ext uri="{FF2B5EF4-FFF2-40B4-BE49-F238E27FC236}">
                  <a16:creationId xmlns:a16="http://schemas.microsoft.com/office/drawing/2014/main" id="{A9D2D57E-14A3-4BA2-AA61-B5827DF70B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5">
              <a:extLst>
                <a:ext uri="{FF2B5EF4-FFF2-40B4-BE49-F238E27FC236}">
                  <a16:creationId xmlns:a16="http://schemas.microsoft.com/office/drawing/2014/main" id="{92BDFF9F-375E-4969-94A5-BD8AE7ABF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31" name="Freeform 47">
              <a:extLst>
                <a:ext uri="{FF2B5EF4-FFF2-40B4-BE49-F238E27FC236}">
                  <a16:creationId xmlns:a16="http://schemas.microsoft.com/office/drawing/2014/main" id="{141325E8-AFD3-4821-AEF6-2839A976B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C35C8D9-5D82-48E8-8A7D-5E7AF9466027}"/>
              </a:ext>
            </a:extLst>
          </p:cNvPr>
          <p:cNvGrpSpPr/>
          <p:nvPr/>
        </p:nvGrpSpPr>
        <p:grpSpPr>
          <a:xfrm>
            <a:off x="7557990" y="1064236"/>
            <a:ext cx="1711757" cy="2685971"/>
            <a:chOff x="4217988" y="3148013"/>
            <a:chExt cx="1481138" cy="2324100"/>
          </a:xfrm>
        </p:grpSpPr>
        <p:sp>
          <p:nvSpPr>
            <p:cNvPr id="133" name="Freeform 34">
              <a:extLst>
                <a:ext uri="{FF2B5EF4-FFF2-40B4-BE49-F238E27FC236}">
                  <a16:creationId xmlns:a16="http://schemas.microsoft.com/office/drawing/2014/main" id="{32FF23DE-2B79-4621-9F0B-E3A095E6B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5">
              <a:extLst>
                <a:ext uri="{FF2B5EF4-FFF2-40B4-BE49-F238E27FC236}">
                  <a16:creationId xmlns:a16="http://schemas.microsoft.com/office/drawing/2014/main" id="{C274CD00-0B48-43C8-B791-B1D4BDC50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6">
              <a:extLst>
                <a:ext uri="{FF2B5EF4-FFF2-40B4-BE49-F238E27FC236}">
                  <a16:creationId xmlns:a16="http://schemas.microsoft.com/office/drawing/2014/main" id="{4B98B76F-07DC-4073-8592-83606350B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7">
              <a:extLst>
                <a:ext uri="{FF2B5EF4-FFF2-40B4-BE49-F238E27FC236}">
                  <a16:creationId xmlns:a16="http://schemas.microsoft.com/office/drawing/2014/main" id="{12DC6967-033F-4C93-A16D-FF965A203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8">
              <a:extLst>
                <a:ext uri="{FF2B5EF4-FFF2-40B4-BE49-F238E27FC236}">
                  <a16:creationId xmlns:a16="http://schemas.microsoft.com/office/drawing/2014/main" id="{08EC7503-1108-44E7-B3E2-D5545EBA8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9">
              <a:extLst>
                <a:ext uri="{FF2B5EF4-FFF2-40B4-BE49-F238E27FC236}">
                  <a16:creationId xmlns:a16="http://schemas.microsoft.com/office/drawing/2014/main" id="{CCB188A7-671B-40E2-86F0-33C035A26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40">
              <a:extLst>
                <a:ext uri="{FF2B5EF4-FFF2-40B4-BE49-F238E27FC236}">
                  <a16:creationId xmlns:a16="http://schemas.microsoft.com/office/drawing/2014/main" id="{CB4A2D61-4E13-4703-94CC-9A4FE2496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41">
              <a:extLst>
                <a:ext uri="{FF2B5EF4-FFF2-40B4-BE49-F238E27FC236}">
                  <a16:creationId xmlns:a16="http://schemas.microsoft.com/office/drawing/2014/main" id="{D149A4B4-0866-4599-940E-5F9F47C005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42">
              <a:extLst>
                <a:ext uri="{FF2B5EF4-FFF2-40B4-BE49-F238E27FC236}">
                  <a16:creationId xmlns:a16="http://schemas.microsoft.com/office/drawing/2014/main" id="{FA0A5B7D-62D8-43A8-8610-B455940E5B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43">
              <a:extLst>
                <a:ext uri="{FF2B5EF4-FFF2-40B4-BE49-F238E27FC236}">
                  <a16:creationId xmlns:a16="http://schemas.microsoft.com/office/drawing/2014/main" id="{8486574D-99D1-4DE4-93B6-1041AC850C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44">
              <a:extLst>
                <a:ext uri="{FF2B5EF4-FFF2-40B4-BE49-F238E27FC236}">
                  <a16:creationId xmlns:a16="http://schemas.microsoft.com/office/drawing/2014/main" id="{F7EEBCBF-92B1-42BF-AFEB-A048236AA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5">
              <a:extLst>
                <a:ext uri="{FF2B5EF4-FFF2-40B4-BE49-F238E27FC236}">
                  <a16:creationId xmlns:a16="http://schemas.microsoft.com/office/drawing/2014/main" id="{27464A0E-C5BF-45B2-8BD5-F18B4B3DB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5" name="Freeform 47">
              <a:extLst>
                <a:ext uri="{FF2B5EF4-FFF2-40B4-BE49-F238E27FC236}">
                  <a16:creationId xmlns:a16="http://schemas.microsoft.com/office/drawing/2014/main" id="{FDCB61DD-DB70-4BD7-90C3-03C543CAA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2820AFA-5909-4DB4-9F08-30D213DAF342}"/>
              </a:ext>
            </a:extLst>
          </p:cNvPr>
          <p:cNvGrpSpPr/>
          <p:nvPr/>
        </p:nvGrpSpPr>
        <p:grpSpPr>
          <a:xfrm>
            <a:off x="5226864" y="1416953"/>
            <a:ext cx="1711757" cy="2685971"/>
            <a:chOff x="4217988" y="3148013"/>
            <a:chExt cx="1481138" cy="2324100"/>
          </a:xfrm>
        </p:grpSpPr>
        <p:sp>
          <p:nvSpPr>
            <p:cNvPr id="147" name="Freeform 34">
              <a:extLst>
                <a:ext uri="{FF2B5EF4-FFF2-40B4-BE49-F238E27FC236}">
                  <a16:creationId xmlns:a16="http://schemas.microsoft.com/office/drawing/2014/main" id="{57417E47-6100-4462-ACDB-BAF2C7D14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5">
              <a:extLst>
                <a:ext uri="{FF2B5EF4-FFF2-40B4-BE49-F238E27FC236}">
                  <a16:creationId xmlns:a16="http://schemas.microsoft.com/office/drawing/2014/main" id="{BE8E6E56-FD36-4140-B24E-DD1DD949D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6">
              <a:extLst>
                <a:ext uri="{FF2B5EF4-FFF2-40B4-BE49-F238E27FC236}">
                  <a16:creationId xmlns:a16="http://schemas.microsoft.com/office/drawing/2014/main" id="{3274440E-8528-4619-B813-BECABD023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7">
              <a:extLst>
                <a:ext uri="{FF2B5EF4-FFF2-40B4-BE49-F238E27FC236}">
                  <a16:creationId xmlns:a16="http://schemas.microsoft.com/office/drawing/2014/main" id="{A7DCD416-26FE-47D9-B149-3727ABB0D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8">
              <a:extLst>
                <a:ext uri="{FF2B5EF4-FFF2-40B4-BE49-F238E27FC236}">
                  <a16:creationId xmlns:a16="http://schemas.microsoft.com/office/drawing/2014/main" id="{7BE7D5CA-D5A0-4EA2-81DA-E149650A4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9">
              <a:extLst>
                <a:ext uri="{FF2B5EF4-FFF2-40B4-BE49-F238E27FC236}">
                  <a16:creationId xmlns:a16="http://schemas.microsoft.com/office/drawing/2014/main" id="{25ABEED6-5764-42FE-9682-0A6448A9C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40">
              <a:extLst>
                <a:ext uri="{FF2B5EF4-FFF2-40B4-BE49-F238E27FC236}">
                  <a16:creationId xmlns:a16="http://schemas.microsoft.com/office/drawing/2014/main" id="{EEEBDFE3-9F7F-4C89-82D9-EE2A0FA73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41">
              <a:extLst>
                <a:ext uri="{FF2B5EF4-FFF2-40B4-BE49-F238E27FC236}">
                  <a16:creationId xmlns:a16="http://schemas.microsoft.com/office/drawing/2014/main" id="{D8EAFFBC-E243-4515-B3A0-CA192A5C3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42">
              <a:extLst>
                <a:ext uri="{FF2B5EF4-FFF2-40B4-BE49-F238E27FC236}">
                  <a16:creationId xmlns:a16="http://schemas.microsoft.com/office/drawing/2014/main" id="{F512D409-BA82-4CF9-A19E-3EA0C9A260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43">
              <a:extLst>
                <a:ext uri="{FF2B5EF4-FFF2-40B4-BE49-F238E27FC236}">
                  <a16:creationId xmlns:a16="http://schemas.microsoft.com/office/drawing/2014/main" id="{AD12863A-6167-4185-A305-3281AA819B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44">
              <a:extLst>
                <a:ext uri="{FF2B5EF4-FFF2-40B4-BE49-F238E27FC236}">
                  <a16:creationId xmlns:a16="http://schemas.microsoft.com/office/drawing/2014/main" id="{E4C98738-FE54-4A26-991D-83B370B0A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45">
              <a:extLst>
                <a:ext uri="{FF2B5EF4-FFF2-40B4-BE49-F238E27FC236}">
                  <a16:creationId xmlns:a16="http://schemas.microsoft.com/office/drawing/2014/main" id="{B5A6BB96-56A6-459F-BA02-FE55A6F90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59" name="Freeform 47">
              <a:extLst>
                <a:ext uri="{FF2B5EF4-FFF2-40B4-BE49-F238E27FC236}">
                  <a16:creationId xmlns:a16="http://schemas.microsoft.com/office/drawing/2014/main" id="{842F46FD-9091-4164-8AA4-A4091B5DD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EADAEC20-12F0-4754-A12D-0501787A9522}"/>
              </a:ext>
            </a:extLst>
          </p:cNvPr>
          <p:cNvGrpSpPr/>
          <p:nvPr/>
        </p:nvGrpSpPr>
        <p:grpSpPr>
          <a:xfrm>
            <a:off x="2895738" y="1769670"/>
            <a:ext cx="1711757" cy="2685971"/>
            <a:chOff x="4217988" y="3148013"/>
            <a:chExt cx="1481138" cy="2324100"/>
          </a:xfrm>
        </p:grpSpPr>
        <p:sp>
          <p:nvSpPr>
            <p:cNvPr id="161" name="Freeform 34">
              <a:extLst>
                <a:ext uri="{FF2B5EF4-FFF2-40B4-BE49-F238E27FC236}">
                  <a16:creationId xmlns:a16="http://schemas.microsoft.com/office/drawing/2014/main" id="{F3E543B1-1222-47E8-A542-C6998364A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5">
              <a:extLst>
                <a:ext uri="{FF2B5EF4-FFF2-40B4-BE49-F238E27FC236}">
                  <a16:creationId xmlns:a16="http://schemas.microsoft.com/office/drawing/2014/main" id="{38BC89B6-5017-440D-8DFA-A835F2225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6">
              <a:extLst>
                <a:ext uri="{FF2B5EF4-FFF2-40B4-BE49-F238E27FC236}">
                  <a16:creationId xmlns:a16="http://schemas.microsoft.com/office/drawing/2014/main" id="{CBB092E9-8B90-48AD-B63D-5DA08B144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7">
              <a:extLst>
                <a:ext uri="{FF2B5EF4-FFF2-40B4-BE49-F238E27FC236}">
                  <a16:creationId xmlns:a16="http://schemas.microsoft.com/office/drawing/2014/main" id="{CFC7CD90-FDF4-44E1-ACA4-E7B7C4A21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8">
              <a:extLst>
                <a:ext uri="{FF2B5EF4-FFF2-40B4-BE49-F238E27FC236}">
                  <a16:creationId xmlns:a16="http://schemas.microsoft.com/office/drawing/2014/main" id="{EE0EC886-D9A6-43EC-8E89-5C89CD9E0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9">
              <a:extLst>
                <a:ext uri="{FF2B5EF4-FFF2-40B4-BE49-F238E27FC236}">
                  <a16:creationId xmlns:a16="http://schemas.microsoft.com/office/drawing/2014/main" id="{C9691FCF-F4B1-4B85-8662-45971A4B4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40">
              <a:extLst>
                <a:ext uri="{FF2B5EF4-FFF2-40B4-BE49-F238E27FC236}">
                  <a16:creationId xmlns:a16="http://schemas.microsoft.com/office/drawing/2014/main" id="{A2F3A5C2-2839-4318-9CD0-7B1AD8718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41">
              <a:extLst>
                <a:ext uri="{FF2B5EF4-FFF2-40B4-BE49-F238E27FC236}">
                  <a16:creationId xmlns:a16="http://schemas.microsoft.com/office/drawing/2014/main" id="{6B218E42-2C9C-4F5A-9EDD-8C8547A76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42">
              <a:extLst>
                <a:ext uri="{FF2B5EF4-FFF2-40B4-BE49-F238E27FC236}">
                  <a16:creationId xmlns:a16="http://schemas.microsoft.com/office/drawing/2014/main" id="{CF6008DF-631E-416D-9B0F-9D1B848256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43">
              <a:extLst>
                <a:ext uri="{FF2B5EF4-FFF2-40B4-BE49-F238E27FC236}">
                  <a16:creationId xmlns:a16="http://schemas.microsoft.com/office/drawing/2014/main" id="{44A55122-FCA5-434D-BCA7-D46DE0E3FD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44">
              <a:extLst>
                <a:ext uri="{FF2B5EF4-FFF2-40B4-BE49-F238E27FC236}">
                  <a16:creationId xmlns:a16="http://schemas.microsoft.com/office/drawing/2014/main" id="{2901B95B-7D8B-4D6E-9936-975459E72D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1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45">
              <a:extLst>
                <a:ext uri="{FF2B5EF4-FFF2-40B4-BE49-F238E27FC236}">
                  <a16:creationId xmlns:a16="http://schemas.microsoft.com/office/drawing/2014/main" id="{EC26ABCB-D432-4EAA-A991-1F47EE3DB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3" name="Freeform 47">
              <a:extLst>
                <a:ext uri="{FF2B5EF4-FFF2-40B4-BE49-F238E27FC236}">
                  <a16:creationId xmlns:a16="http://schemas.microsoft.com/office/drawing/2014/main" id="{689B7180-4F49-4D56-A3E1-EAD6A5202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CB3AB8E-EDC4-45A8-A275-76AC70C57B32}"/>
              </a:ext>
            </a:extLst>
          </p:cNvPr>
          <p:cNvGrpSpPr/>
          <p:nvPr/>
        </p:nvGrpSpPr>
        <p:grpSpPr>
          <a:xfrm>
            <a:off x="564611" y="4843218"/>
            <a:ext cx="1711757" cy="1474819"/>
            <a:chOff x="332936" y="2627766"/>
            <a:chExt cx="2937088" cy="1474819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791FA713-68BB-4F35-AA01-DEAAA5AB9ED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F8220AFC-6680-4E46-B12D-C69AE1D6B12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15980EB-B536-480B-9FD3-E73E1D35A554}"/>
              </a:ext>
            </a:extLst>
          </p:cNvPr>
          <p:cNvGrpSpPr/>
          <p:nvPr/>
        </p:nvGrpSpPr>
        <p:grpSpPr>
          <a:xfrm>
            <a:off x="2895738" y="4489844"/>
            <a:ext cx="1711757" cy="1474819"/>
            <a:chOff x="332936" y="2627766"/>
            <a:chExt cx="2937088" cy="1474819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4F2717C2-79D6-4009-B554-AD75AAED456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F143097B-3F99-4183-97F9-9A84D4ADFF7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4507FCC-4837-4BCD-9694-7726928AE49F}"/>
              </a:ext>
            </a:extLst>
          </p:cNvPr>
          <p:cNvGrpSpPr/>
          <p:nvPr/>
        </p:nvGrpSpPr>
        <p:grpSpPr>
          <a:xfrm>
            <a:off x="5226864" y="4136472"/>
            <a:ext cx="1711757" cy="1474819"/>
            <a:chOff x="332936" y="2627766"/>
            <a:chExt cx="2937088" cy="1474819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8D0AE89D-620B-42F6-A1BC-76F37451741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83DA19B3-5AC0-4C25-AFBC-D2AE62AD978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795D984A-7AB7-48EF-93CE-00760945E8B7}"/>
              </a:ext>
            </a:extLst>
          </p:cNvPr>
          <p:cNvGrpSpPr/>
          <p:nvPr/>
        </p:nvGrpSpPr>
        <p:grpSpPr>
          <a:xfrm>
            <a:off x="7557989" y="3783100"/>
            <a:ext cx="1711757" cy="1474819"/>
            <a:chOff x="332936" y="2627766"/>
            <a:chExt cx="2937088" cy="1474819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9C9BD54D-BED0-443F-AACA-584ADCCD265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7E5FC8E2-B860-42B1-8243-A1DCA98357F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E23CDF9E-DD28-4019-8528-AD2A400802DD}"/>
              </a:ext>
            </a:extLst>
          </p:cNvPr>
          <p:cNvGrpSpPr/>
          <p:nvPr/>
        </p:nvGrpSpPr>
        <p:grpSpPr>
          <a:xfrm>
            <a:off x="9889114" y="3429728"/>
            <a:ext cx="1711757" cy="1474819"/>
            <a:chOff x="332936" y="2627766"/>
            <a:chExt cx="2937088" cy="1474819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2AEA216A-73E7-4516-B26C-12B19D7E0AE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77CA5551-0F8A-4A1B-8461-8ECCBC9E239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868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with Balloons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11017D1-702C-4EF9-B664-E9BB8B0929A6}"/>
              </a:ext>
            </a:extLst>
          </p:cNvPr>
          <p:cNvGrpSpPr/>
          <p:nvPr/>
        </p:nvGrpSpPr>
        <p:grpSpPr>
          <a:xfrm>
            <a:off x="564612" y="2122388"/>
            <a:ext cx="1711757" cy="2685971"/>
            <a:chOff x="4217988" y="3148013"/>
            <a:chExt cx="1481138" cy="2324100"/>
          </a:xfrm>
        </p:grpSpPr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4033F032-6203-4DCC-858E-692A61474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B4A1A1E9-9DCD-432B-9F9F-285FE277C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3989A554-6D18-4268-B38B-90E1B85DA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BA981F83-04A0-4128-A3EB-FAA3A85E2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D42A0AE6-9964-463F-94B5-C4AA89411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9">
              <a:extLst>
                <a:ext uri="{FF2B5EF4-FFF2-40B4-BE49-F238E27FC236}">
                  <a16:creationId xmlns:a16="http://schemas.microsoft.com/office/drawing/2014/main" id="{C0AB05C8-6257-4A10-90D5-6BA835C181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0">
              <a:extLst>
                <a:ext uri="{FF2B5EF4-FFF2-40B4-BE49-F238E27FC236}">
                  <a16:creationId xmlns:a16="http://schemas.microsoft.com/office/drawing/2014/main" id="{2D4E2375-3A8B-42D8-B85D-4915BEF26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F45AE3B5-39D1-4BF3-B2B8-8442E4EC38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E7392682-DDEF-46D0-9297-4CD2B6E132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C42F1D5D-F80D-46BE-9B90-29FD572BA1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44">
              <a:extLst>
                <a:ext uri="{FF2B5EF4-FFF2-40B4-BE49-F238E27FC236}">
                  <a16:creationId xmlns:a16="http://schemas.microsoft.com/office/drawing/2014/main" id="{8DC0169E-F842-4C9B-977D-03B7F5F693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45">
              <a:extLst>
                <a:ext uri="{FF2B5EF4-FFF2-40B4-BE49-F238E27FC236}">
                  <a16:creationId xmlns:a16="http://schemas.microsoft.com/office/drawing/2014/main" id="{9A55C10C-B429-4895-B70A-32CE82645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75" name="Freeform 47">
              <a:extLst>
                <a:ext uri="{FF2B5EF4-FFF2-40B4-BE49-F238E27FC236}">
                  <a16:creationId xmlns:a16="http://schemas.microsoft.com/office/drawing/2014/main" id="{EB947D47-6FCE-4016-88F3-1382656FC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7DCD868-5CA6-4A00-9692-66052DD46BF4}"/>
              </a:ext>
            </a:extLst>
          </p:cNvPr>
          <p:cNvGrpSpPr/>
          <p:nvPr/>
        </p:nvGrpSpPr>
        <p:grpSpPr>
          <a:xfrm>
            <a:off x="9889115" y="711519"/>
            <a:ext cx="1711757" cy="2685971"/>
            <a:chOff x="4217988" y="3148013"/>
            <a:chExt cx="1481138" cy="2324100"/>
          </a:xfrm>
        </p:grpSpPr>
        <p:sp>
          <p:nvSpPr>
            <p:cNvPr id="119" name="Freeform 34">
              <a:extLst>
                <a:ext uri="{FF2B5EF4-FFF2-40B4-BE49-F238E27FC236}">
                  <a16:creationId xmlns:a16="http://schemas.microsoft.com/office/drawing/2014/main" id="{1440C454-F769-479F-AFAA-D7FBA4BF8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35">
              <a:extLst>
                <a:ext uri="{FF2B5EF4-FFF2-40B4-BE49-F238E27FC236}">
                  <a16:creationId xmlns:a16="http://schemas.microsoft.com/office/drawing/2014/main" id="{EB3D0A32-2479-48AA-9200-6399718D4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36">
              <a:extLst>
                <a:ext uri="{FF2B5EF4-FFF2-40B4-BE49-F238E27FC236}">
                  <a16:creationId xmlns:a16="http://schemas.microsoft.com/office/drawing/2014/main" id="{C38AB663-B24E-4220-B369-27B09D3089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37">
              <a:extLst>
                <a:ext uri="{FF2B5EF4-FFF2-40B4-BE49-F238E27FC236}">
                  <a16:creationId xmlns:a16="http://schemas.microsoft.com/office/drawing/2014/main" id="{D2A06EFB-44EB-4A6F-A713-0D904326E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38">
              <a:extLst>
                <a:ext uri="{FF2B5EF4-FFF2-40B4-BE49-F238E27FC236}">
                  <a16:creationId xmlns:a16="http://schemas.microsoft.com/office/drawing/2014/main" id="{E3DF4155-A178-474C-AF63-50FEF8852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39">
              <a:extLst>
                <a:ext uri="{FF2B5EF4-FFF2-40B4-BE49-F238E27FC236}">
                  <a16:creationId xmlns:a16="http://schemas.microsoft.com/office/drawing/2014/main" id="{5C5A9B52-9041-42C4-83B2-8C1A8204B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40">
              <a:extLst>
                <a:ext uri="{FF2B5EF4-FFF2-40B4-BE49-F238E27FC236}">
                  <a16:creationId xmlns:a16="http://schemas.microsoft.com/office/drawing/2014/main" id="{A0ACDFA0-5F70-4A33-BC87-0F7BEEBB5C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41">
              <a:extLst>
                <a:ext uri="{FF2B5EF4-FFF2-40B4-BE49-F238E27FC236}">
                  <a16:creationId xmlns:a16="http://schemas.microsoft.com/office/drawing/2014/main" id="{70C2A198-A92D-45D1-A84C-B3DA3DFA4B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42">
              <a:extLst>
                <a:ext uri="{FF2B5EF4-FFF2-40B4-BE49-F238E27FC236}">
                  <a16:creationId xmlns:a16="http://schemas.microsoft.com/office/drawing/2014/main" id="{D993CDCC-0E49-46EE-A1D8-1B6780C290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43">
              <a:extLst>
                <a:ext uri="{FF2B5EF4-FFF2-40B4-BE49-F238E27FC236}">
                  <a16:creationId xmlns:a16="http://schemas.microsoft.com/office/drawing/2014/main" id="{976B751D-23CC-473F-9631-7C2B3222A3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44">
              <a:extLst>
                <a:ext uri="{FF2B5EF4-FFF2-40B4-BE49-F238E27FC236}">
                  <a16:creationId xmlns:a16="http://schemas.microsoft.com/office/drawing/2014/main" id="{A9D2D57E-14A3-4BA2-AA61-B5827DF70B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45">
              <a:extLst>
                <a:ext uri="{FF2B5EF4-FFF2-40B4-BE49-F238E27FC236}">
                  <a16:creationId xmlns:a16="http://schemas.microsoft.com/office/drawing/2014/main" id="{92BDFF9F-375E-4969-94A5-BD8AE7ABF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31" name="Freeform 47">
              <a:extLst>
                <a:ext uri="{FF2B5EF4-FFF2-40B4-BE49-F238E27FC236}">
                  <a16:creationId xmlns:a16="http://schemas.microsoft.com/office/drawing/2014/main" id="{141325E8-AFD3-4821-AEF6-2839A976B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C35C8D9-5D82-48E8-8A7D-5E7AF9466027}"/>
              </a:ext>
            </a:extLst>
          </p:cNvPr>
          <p:cNvGrpSpPr/>
          <p:nvPr/>
        </p:nvGrpSpPr>
        <p:grpSpPr>
          <a:xfrm>
            <a:off x="7557990" y="1064236"/>
            <a:ext cx="1711757" cy="2685971"/>
            <a:chOff x="4217988" y="3148013"/>
            <a:chExt cx="1481138" cy="2324100"/>
          </a:xfrm>
        </p:grpSpPr>
        <p:sp>
          <p:nvSpPr>
            <p:cNvPr id="133" name="Freeform 34">
              <a:extLst>
                <a:ext uri="{FF2B5EF4-FFF2-40B4-BE49-F238E27FC236}">
                  <a16:creationId xmlns:a16="http://schemas.microsoft.com/office/drawing/2014/main" id="{32FF23DE-2B79-4621-9F0B-E3A095E6B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5">
              <a:extLst>
                <a:ext uri="{FF2B5EF4-FFF2-40B4-BE49-F238E27FC236}">
                  <a16:creationId xmlns:a16="http://schemas.microsoft.com/office/drawing/2014/main" id="{C274CD00-0B48-43C8-B791-B1D4BDC50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6">
              <a:extLst>
                <a:ext uri="{FF2B5EF4-FFF2-40B4-BE49-F238E27FC236}">
                  <a16:creationId xmlns:a16="http://schemas.microsoft.com/office/drawing/2014/main" id="{4B98B76F-07DC-4073-8592-83606350B6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7">
              <a:extLst>
                <a:ext uri="{FF2B5EF4-FFF2-40B4-BE49-F238E27FC236}">
                  <a16:creationId xmlns:a16="http://schemas.microsoft.com/office/drawing/2014/main" id="{12DC6967-033F-4C93-A16D-FF965A203B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38">
              <a:extLst>
                <a:ext uri="{FF2B5EF4-FFF2-40B4-BE49-F238E27FC236}">
                  <a16:creationId xmlns:a16="http://schemas.microsoft.com/office/drawing/2014/main" id="{08EC7503-1108-44E7-B3E2-D5545EBA8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39">
              <a:extLst>
                <a:ext uri="{FF2B5EF4-FFF2-40B4-BE49-F238E27FC236}">
                  <a16:creationId xmlns:a16="http://schemas.microsoft.com/office/drawing/2014/main" id="{CCB188A7-671B-40E2-86F0-33C035A26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40">
              <a:extLst>
                <a:ext uri="{FF2B5EF4-FFF2-40B4-BE49-F238E27FC236}">
                  <a16:creationId xmlns:a16="http://schemas.microsoft.com/office/drawing/2014/main" id="{CB4A2D61-4E13-4703-94CC-9A4FE2496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41">
              <a:extLst>
                <a:ext uri="{FF2B5EF4-FFF2-40B4-BE49-F238E27FC236}">
                  <a16:creationId xmlns:a16="http://schemas.microsoft.com/office/drawing/2014/main" id="{D149A4B4-0866-4599-940E-5F9F47C005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42">
              <a:extLst>
                <a:ext uri="{FF2B5EF4-FFF2-40B4-BE49-F238E27FC236}">
                  <a16:creationId xmlns:a16="http://schemas.microsoft.com/office/drawing/2014/main" id="{FA0A5B7D-62D8-43A8-8610-B455940E5B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43">
              <a:extLst>
                <a:ext uri="{FF2B5EF4-FFF2-40B4-BE49-F238E27FC236}">
                  <a16:creationId xmlns:a16="http://schemas.microsoft.com/office/drawing/2014/main" id="{8486574D-99D1-4DE4-93B6-1041AC850C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44">
              <a:extLst>
                <a:ext uri="{FF2B5EF4-FFF2-40B4-BE49-F238E27FC236}">
                  <a16:creationId xmlns:a16="http://schemas.microsoft.com/office/drawing/2014/main" id="{F7EEBCBF-92B1-42BF-AFEB-A048236AA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5">
              <a:extLst>
                <a:ext uri="{FF2B5EF4-FFF2-40B4-BE49-F238E27FC236}">
                  <a16:creationId xmlns:a16="http://schemas.microsoft.com/office/drawing/2014/main" id="{27464A0E-C5BF-45B2-8BD5-F18B4B3DB2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45" name="Freeform 47">
              <a:extLst>
                <a:ext uri="{FF2B5EF4-FFF2-40B4-BE49-F238E27FC236}">
                  <a16:creationId xmlns:a16="http://schemas.microsoft.com/office/drawing/2014/main" id="{FDCB61DD-DB70-4BD7-90C3-03C543CAA9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2820AFA-5909-4DB4-9F08-30D213DAF342}"/>
              </a:ext>
            </a:extLst>
          </p:cNvPr>
          <p:cNvGrpSpPr/>
          <p:nvPr/>
        </p:nvGrpSpPr>
        <p:grpSpPr>
          <a:xfrm>
            <a:off x="5226864" y="1416953"/>
            <a:ext cx="1711757" cy="2685971"/>
            <a:chOff x="4217988" y="3148013"/>
            <a:chExt cx="1481138" cy="2324100"/>
          </a:xfrm>
        </p:grpSpPr>
        <p:sp>
          <p:nvSpPr>
            <p:cNvPr id="147" name="Freeform 34">
              <a:extLst>
                <a:ext uri="{FF2B5EF4-FFF2-40B4-BE49-F238E27FC236}">
                  <a16:creationId xmlns:a16="http://schemas.microsoft.com/office/drawing/2014/main" id="{57417E47-6100-4462-ACDB-BAF2C7D1400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35">
              <a:extLst>
                <a:ext uri="{FF2B5EF4-FFF2-40B4-BE49-F238E27FC236}">
                  <a16:creationId xmlns:a16="http://schemas.microsoft.com/office/drawing/2014/main" id="{BE8E6E56-FD36-4140-B24E-DD1DD949D2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36">
              <a:extLst>
                <a:ext uri="{FF2B5EF4-FFF2-40B4-BE49-F238E27FC236}">
                  <a16:creationId xmlns:a16="http://schemas.microsoft.com/office/drawing/2014/main" id="{3274440E-8528-4619-B813-BECABD023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37">
              <a:extLst>
                <a:ext uri="{FF2B5EF4-FFF2-40B4-BE49-F238E27FC236}">
                  <a16:creationId xmlns:a16="http://schemas.microsoft.com/office/drawing/2014/main" id="{A7DCD416-26FE-47D9-B149-3727ABB0DE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38">
              <a:extLst>
                <a:ext uri="{FF2B5EF4-FFF2-40B4-BE49-F238E27FC236}">
                  <a16:creationId xmlns:a16="http://schemas.microsoft.com/office/drawing/2014/main" id="{7BE7D5CA-D5A0-4EA2-81DA-E149650A4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39">
              <a:extLst>
                <a:ext uri="{FF2B5EF4-FFF2-40B4-BE49-F238E27FC236}">
                  <a16:creationId xmlns:a16="http://schemas.microsoft.com/office/drawing/2014/main" id="{25ABEED6-5764-42FE-9682-0A6448A9C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Line 40">
              <a:extLst>
                <a:ext uri="{FF2B5EF4-FFF2-40B4-BE49-F238E27FC236}">
                  <a16:creationId xmlns:a16="http://schemas.microsoft.com/office/drawing/2014/main" id="{EEEBDFE3-9F7F-4C89-82D9-EE2A0FA73E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41">
              <a:extLst>
                <a:ext uri="{FF2B5EF4-FFF2-40B4-BE49-F238E27FC236}">
                  <a16:creationId xmlns:a16="http://schemas.microsoft.com/office/drawing/2014/main" id="{D8EAFFBC-E243-4515-B3A0-CA192A5C3E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Line 42">
              <a:extLst>
                <a:ext uri="{FF2B5EF4-FFF2-40B4-BE49-F238E27FC236}">
                  <a16:creationId xmlns:a16="http://schemas.microsoft.com/office/drawing/2014/main" id="{F512D409-BA82-4CF9-A19E-3EA0C9A260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43">
              <a:extLst>
                <a:ext uri="{FF2B5EF4-FFF2-40B4-BE49-F238E27FC236}">
                  <a16:creationId xmlns:a16="http://schemas.microsoft.com/office/drawing/2014/main" id="{AD12863A-6167-4185-A305-3281AA819B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Line 44">
              <a:extLst>
                <a:ext uri="{FF2B5EF4-FFF2-40B4-BE49-F238E27FC236}">
                  <a16:creationId xmlns:a16="http://schemas.microsoft.com/office/drawing/2014/main" id="{E4C98738-FE54-4A26-991D-83B370B0A8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45">
              <a:extLst>
                <a:ext uri="{FF2B5EF4-FFF2-40B4-BE49-F238E27FC236}">
                  <a16:creationId xmlns:a16="http://schemas.microsoft.com/office/drawing/2014/main" id="{B5A6BB96-56A6-459F-BA02-FE55A6F90A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59" name="Freeform 47">
              <a:extLst>
                <a:ext uri="{FF2B5EF4-FFF2-40B4-BE49-F238E27FC236}">
                  <a16:creationId xmlns:a16="http://schemas.microsoft.com/office/drawing/2014/main" id="{842F46FD-9091-4164-8AA4-A4091B5DD0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EADAEC20-12F0-4754-A12D-0501787A9522}"/>
              </a:ext>
            </a:extLst>
          </p:cNvPr>
          <p:cNvGrpSpPr/>
          <p:nvPr/>
        </p:nvGrpSpPr>
        <p:grpSpPr>
          <a:xfrm>
            <a:off x="2895738" y="1769670"/>
            <a:ext cx="1711757" cy="2685971"/>
            <a:chOff x="4217988" y="3148013"/>
            <a:chExt cx="1481138" cy="2324100"/>
          </a:xfrm>
        </p:grpSpPr>
        <p:sp>
          <p:nvSpPr>
            <p:cNvPr id="161" name="Freeform 34">
              <a:extLst>
                <a:ext uri="{FF2B5EF4-FFF2-40B4-BE49-F238E27FC236}">
                  <a16:creationId xmlns:a16="http://schemas.microsoft.com/office/drawing/2014/main" id="{F3E543B1-1222-47E8-A542-C6998364A1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7988" y="3148013"/>
              <a:ext cx="1481138" cy="1824038"/>
            </a:xfrm>
            <a:custGeom>
              <a:avLst/>
              <a:gdLst>
                <a:gd name="T0" fmla="*/ 2801 w 2801"/>
                <a:gd name="T1" fmla="*/ 1444 h 3447"/>
                <a:gd name="T2" fmla="*/ 2786 w 2801"/>
                <a:gd name="T3" fmla="*/ 1220 h 3447"/>
                <a:gd name="T4" fmla="*/ 2714 w 2801"/>
                <a:gd name="T5" fmla="*/ 936 h 3447"/>
                <a:gd name="T6" fmla="*/ 2590 w 2801"/>
                <a:gd name="T7" fmla="*/ 680 h 3447"/>
                <a:gd name="T8" fmla="*/ 2421 w 2801"/>
                <a:gd name="T9" fmla="*/ 454 h 3447"/>
                <a:gd name="T10" fmla="*/ 2214 w 2801"/>
                <a:gd name="T11" fmla="*/ 269 h 3447"/>
                <a:gd name="T12" fmla="*/ 1974 w 2801"/>
                <a:gd name="T13" fmla="*/ 126 h 3447"/>
                <a:gd name="T14" fmla="*/ 1707 w 2801"/>
                <a:gd name="T15" fmla="*/ 34 h 3447"/>
                <a:gd name="T16" fmla="*/ 1420 w 2801"/>
                <a:gd name="T17" fmla="*/ 0 h 3447"/>
                <a:gd name="T18" fmla="*/ 1278 w 2801"/>
                <a:gd name="T19" fmla="*/ 5 h 3447"/>
                <a:gd name="T20" fmla="*/ 1021 w 2801"/>
                <a:gd name="T21" fmla="*/ 54 h 3447"/>
                <a:gd name="T22" fmla="*/ 782 w 2801"/>
                <a:gd name="T23" fmla="*/ 149 h 3447"/>
                <a:gd name="T24" fmla="*/ 566 w 2801"/>
                <a:gd name="T25" fmla="*/ 287 h 3447"/>
                <a:gd name="T26" fmla="*/ 377 w 2801"/>
                <a:gd name="T27" fmla="*/ 460 h 3447"/>
                <a:gd name="T28" fmla="*/ 222 w 2801"/>
                <a:gd name="T29" fmla="*/ 666 h 3447"/>
                <a:gd name="T30" fmla="*/ 104 w 2801"/>
                <a:gd name="T31" fmla="*/ 899 h 3447"/>
                <a:gd name="T32" fmla="*/ 29 w 2801"/>
                <a:gd name="T33" fmla="*/ 1154 h 3447"/>
                <a:gd name="T34" fmla="*/ 3 w 2801"/>
                <a:gd name="T35" fmla="*/ 1356 h 3447"/>
                <a:gd name="T36" fmla="*/ 6 w 2801"/>
                <a:gd name="T37" fmla="*/ 1568 h 3447"/>
                <a:gd name="T38" fmla="*/ 52 w 2801"/>
                <a:gd name="T39" fmla="*/ 1836 h 3447"/>
                <a:gd name="T40" fmla="*/ 146 w 2801"/>
                <a:gd name="T41" fmla="*/ 2084 h 3447"/>
                <a:gd name="T42" fmla="*/ 279 w 2801"/>
                <a:gd name="T43" fmla="*/ 2309 h 3447"/>
                <a:gd name="T44" fmla="*/ 405 w 2801"/>
                <a:gd name="T45" fmla="*/ 2469 h 3447"/>
                <a:gd name="T46" fmla="*/ 721 w 2801"/>
                <a:gd name="T47" fmla="*/ 2926 h 3447"/>
                <a:gd name="T48" fmla="*/ 924 w 2801"/>
                <a:gd name="T49" fmla="*/ 3293 h 3447"/>
                <a:gd name="T50" fmla="*/ 1801 w 2801"/>
                <a:gd name="T51" fmla="*/ 3447 h 3447"/>
                <a:gd name="T52" fmla="*/ 1938 w 2801"/>
                <a:gd name="T53" fmla="*/ 3175 h 3447"/>
                <a:gd name="T54" fmla="*/ 2231 w 2801"/>
                <a:gd name="T55" fmla="*/ 2697 h 3447"/>
                <a:gd name="T56" fmla="*/ 2482 w 2801"/>
                <a:gd name="T57" fmla="*/ 2362 h 3447"/>
                <a:gd name="T58" fmla="*/ 2586 w 2801"/>
                <a:gd name="T59" fmla="*/ 2215 h 3447"/>
                <a:gd name="T60" fmla="*/ 2695 w 2801"/>
                <a:gd name="T61" fmla="*/ 1998 h 3447"/>
                <a:gd name="T62" fmla="*/ 2768 w 2801"/>
                <a:gd name="T63" fmla="*/ 1762 h 3447"/>
                <a:gd name="T64" fmla="*/ 2800 w 2801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01" h="3447">
                  <a:moveTo>
                    <a:pt x="2801" y="1444"/>
                  </a:moveTo>
                  <a:lnTo>
                    <a:pt x="2801" y="1444"/>
                  </a:lnTo>
                  <a:lnTo>
                    <a:pt x="2800" y="1368"/>
                  </a:lnTo>
                  <a:lnTo>
                    <a:pt x="2786" y="1220"/>
                  </a:lnTo>
                  <a:lnTo>
                    <a:pt x="2755" y="1074"/>
                  </a:lnTo>
                  <a:lnTo>
                    <a:pt x="2714" y="936"/>
                  </a:lnTo>
                  <a:lnTo>
                    <a:pt x="2658" y="804"/>
                  </a:lnTo>
                  <a:lnTo>
                    <a:pt x="2590" y="680"/>
                  </a:lnTo>
                  <a:lnTo>
                    <a:pt x="2511" y="562"/>
                  </a:lnTo>
                  <a:lnTo>
                    <a:pt x="2421" y="454"/>
                  </a:lnTo>
                  <a:lnTo>
                    <a:pt x="2322" y="356"/>
                  </a:lnTo>
                  <a:lnTo>
                    <a:pt x="2214" y="269"/>
                  </a:lnTo>
                  <a:lnTo>
                    <a:pt x="2098" y="191"/>
                  </a:lnTo>
                  <a:lnTo>
                    <a:pt x="1974" y="126"/>
                  </a:lnTo>
                  <a:lnTo>
                    <a:pt x="1844" y="73"/>
                  </a:lnTo>
                  <a:lnTo>
                    <a:pt x="1707" y="34"/>
                  </a:lnTo>
                  <a:lnTo>
                    <a:pt x="1565" y="10"/>
                  </a:lnTo>
                  <a:lnTo>
                    <a:pt x="1420" y="0"/>
                  </a:lnTo>
                  <a:lnTo>
                    <a:pt x="1345" y="3"/>
                  </a:lnTo>
                  <a:lnTo>
                    <a:pt x="1278" y="5"/>
                  </a:lnTo>
                  <a:lnTo>
                    <a:pt x="1147" y="24"/>
                  </a:lnTo>
                  <a:lnTo>
                    <a:pt x="1021" y="54"/>
                  </a:lnTo>
                  <a:lnTo>
                    <a:pt x="898" y="96"/>
                  </a:lnTo>
                  <a:lnTo>
                    <a:pt x="782" y="149"/>
                  </a:lnTo>
                  <a:lnTo>
                    <a:pt x="671" y="214"/>
                  </a:lnTo>
                  <a:lnTo>
                    <a:pt x="566" y="287"/>
                  </a:lnTo>
                  <a:lnTo>
                    <a:pt x="468" y="369"/>
                  </a:lnTo>
                  <a:lnTo>
                    <a:pt x="377" y="460"/>
                  </a:lnTo>
                  <a:lnTo>
                    <a:pt x="295" y="559"/>
                  </a:lnTo>
                  <a:lnTo>
                    <a:pt x="222" y="666"/>
                  </a:lnTo>
                  <a:lnTo>
                    <a:pt x="159" y="779"/>
                  </a:lnTo>
                  <a:lnTo>
                    <a:pt x="104" y="899"/>
                  </a:lnTo>
                  <a:lnTo>
                    <a:pt x="61" y="1024"/>
                  </a:lnTo>
                  <a:lnTo>
                    <a:pt x="29" y="1154"/>
                  </a:lnTo>
                  <a:lnTo>
                    <a:pt x="9" y="1287"/>
                  </a:lnTo>
                  <a:lnTo>
                    <a:pt x="3" y="1356"/>
                  </a:lnTo>
                  <a:lnTo>
                    <a:pt x="0" y="1427"/>
                  </a:lnTo>
                  <a:lnTo>
                    <a:pt x="6" y="1568"/>
                  </a:lnTo>
                  <a:lnTo>
                    <a:pt x="23" y="1703"/>
                  </a:lnTo>
                  <a:lnTo>
                    <a:pt x="52" y="1836"/>
                  </a:lnTo>
                  <a:lnTo>
                    <a:pt x="94" y="1962"/>
                  </a:lnTo>
                  <a:lnTo>
                    <a:pt x="146" y="2084"/>
                  </a:lnTo>
                  <a:lnTo>
                    <a:pt x="207" y="2200"/>
                  </a:lnTo>
                  <a:lnTo>
                    <a:pt x="279" y="2309"/>
                  </a:lnTo>
                  <a:lnTo>
                    <a:pt x="318" y="2359"/>
                  </a:lnTo>
                  <a:lnTo>
                    <a:pt x="405" y="2469"/>
                  </a:lnTo>
                  <a:lnTo>
                    <a:pt x="569" y="2695"/>
                  </a:lnTo>
                  <a:lnTo>
                    <a:pt x="721" y="2926"/>
                  </a:lnTo>
                  <a:lnTo>
                    <a:pt x="861" y="3168"/>
                  </a:lnTo>
                  <a:lnTo>
                    <a:pt x="924" y="3293"/>
                  </a:lnTo>
                  <a:lnTo>
                    <a:pt x="1002" y="3447"/>
                  </a:lnTo>
                  <a:lnTo>
                    <a:pt x="1801" y="3447"/>
                  </a:lnTo>
                  <a:lnTo>
                    <a:pt x="1874" y="3300"/>
                  </a:lnTo>
                  <a:lnTo>
                    <a:pt x="1938" y="3175"/>
                  </a:lnTo>
                  <a:lnTo>
                    <a:pt x="2079" y="2932"/>
                  </a:lnTo>
                  <a:lnTo>
                    <a:pt x="2231" y="2697"/>
                  </a:lnTo>
                  <a:lnTo>
                    <a:pt x="2396" y="2471"/>
                  </a:lnTo>
                  <a:lnTo>
                    <a:pt x="2482" y="2362"/>
                  </a:lnTo>
                  <a:lnTo>
                    <a:pt x="2519" y="2315"/>
                  </a:lnTo>
                  <a:lnTo>
                    <a:pt x="2586" y="2215"/>
                  </a:lnTo>
                  <a:lnTo>
                    <a:pt x="2645" y="2109"/>
                  </a:lnTo>
                  <a:lnTo>
                    <a:pt x="2695" y="1998"/>
                  </a:lnTo>
                  <a:lnTo>
                    <a:pt x="2737" y="1882"/>
                  </a:lnTo>
                  <a:lnTo>
                    <a:pt x="2768" y="1762"/>
                  </a:lnTo>
                  <a:lnTo>
                    <a:pt x="2790" y="1637"/>
                  </a:lnTo>
                  <a:lnTo>
                    <a:pt x="2800" y="1509"/>
                  </a:lnTo>
                  <a:lnTo>
                    <a:pt x="2801" y="1444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35">
              <a:extLst>
                <a:ext uri="{FF2B5EF4-FFF2-40B4-BE49-F238E27FC236}">
                  <a16:creationId xmlns:a16="http://schemas.microsoft.com/office/drawing/2014/main" id="{38BC89B6-5017-440D-8DFA-A835F22250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3088" y="3148013"/>
              <a:ext cx="1152525" cy="1824038"/>
            </a:xfrm>
            <a:custGeom>
              <a:avLst/>
              <a:gdLst>
                <a:gd name="T0" fmla="*/ 2178 w 2178"/>
                <a:gd name="T1" fmla="*/ 1444 h 3447"/>
                <a:gd name="T2" fmla="*/ 2165 w 2178"/>
                <a:gd name="T3" fmla="*/ 1220 h 3447"/>
                <a:gd name="T4" fmla="*/ 2108 w 2178"/>
                <a:gd name="T5" fmla="*/ 936 h 3447"/>
                <a:gd name="T6" fmla="*/ 2012 w 2178"/>
                <a:gd name="T7" fmla="*/ 680 h 3447"/>
                <a:gd name="T8" fmla="*/ 1881 w 2178"/>
                <a:gd name="T9" fmla="*/ 454 h 3447"/>
                <a:gd name="T10" fmla="*/ 1720 w 2178"/>
                <a:gd name="T11" fmla="*/ 269 h 3447"/>
                <a:gd name="T12" fmla="*/ 1534 w 2178"/>
                <a:gd name="T13" fmla="*/ 126 h 3447"/>
                <a:gd name="T14" fmla="*/ 1327 w 2178"/>
                <a:gd name="T15" fmla="*/ 34 h 3447"/>
                <a:gd name="T16" fmla="*/ 1102 w 2178"/>
                <a:gd name="T17" fmla="*/ 0 h 3447"/>
                <a:gd name="T18" fmla="*/ 993 w 2178"/>
                <a:gd name="T19" fmla="*/ 5 h 3447"/>
                <a:gd name="T20" fmla="*/ 793 w 2178"/>
                <a:gd name="T21" fmla="*/ 54 h 3447"/>
                <a:gd name="T22" fmla="*/ 607 w 2178"/>
                <a:gd name="T23" fmla="*/ 149 h 3447"/>
                <a:gd name="T24" fmla="*/ 439 w 2178"/>
                <a:gd name="T25" fmla="*/ 287 h 3447"/>
                <a:gd name="T26" fmla="*/ 293 w 2178"/>
                <a:gd name="T27" fmla="*/ 460 h 3447"/>
                <a:gd name="T28" fmla="*/ 172 w 2178"/>
                <a:gd name="T29" fmla="*/ 666 h 3447"/>
                <a:gd name="T30" fmla="*/ 80 w 2178"/>
                <a:gd name="T31" fmla="*/ 899 h 3447"/>
                <a:gd name="T32" fmla="*/ 21 w 2178"/>
                <a:gd name="T33" fmla="*/ 1154 h 3447"/>
                <a:gd name="T34" fmla="*/ 1 w 2178"/>
                <a:gd name="T35" fmla="*/ 1356 h 3447"/>
                <a:gd name="T36" fmla="*/ 2 w 2178"/>
                <a:gd name="T37" fmla="*/ 1568 h 3447"/>
                <a:gd name="T38" fmla="*/ 40 w 2178"/>
                <a:gd name="T39" fmla="*/ 1836 h 3447"/>
                <a:gd name="T40" fmla="*/ 112 w 2178"/>
                <a:gd name="T41" fmla="*/ 2084 h 3447"/>
                <a:gd name="T42" fmla="*/ 215 w 2178"/>
                <a:gd name="T43" fmla="*/ 2309 h 3447"/>
                <a:gd name="T44" fmla="*/ 313 w 2178"/>
                <a:gd name="T45" fmla="*/ 2469 h 3447"/>
                <a:gd name="T46" fmla="*/ 560 w 2178"/>
                <a:gd name="T47" fmla="*/ 2926 h 3447"/>
                <a:gd name="T48" fmla="*/ 718 w 2178"/>
                <a:gd name="T49" fmla="*/ 3293 h 3447"/>
                <a:gd name="T50" fmla="*/ 1399 w 2178"/>
                <a:gd name="T51" fmla="*/ 3447 h 3447"/>
                <a:gd name="T52" fmla="*/ 1505 w 2178"/>
                <a:gd name="T53" fmla="*/ 3175 h 3447"/>
                <a:gd name="T54" fmla="*/ 1733 w 2178"/>
                <a:gd name="T55" fmla="*/ 2697 h 3447"/>
                <a:gd name="T56" fmla="*/ 1928 w 2178"/>
                <a:gd name="T57" fmla="*/ 2362 h 3447"/>
                <a:gd name="T58" fmla="*/ 2009 w 2178"/>
                <a:gd name="T59" fmla="*/ 2215 h 3447"/>
                <a:gd name="T60" fmla="*/ 2094 w 2178"/>
                <a:gd name="T61" fmla="*/ 1998 h 3447"/>
                <a:gd name="T62" fmla="*/ 2150 w 2178"/>
                <a:gd name="T63" fmla="*/ 1762 h 3447"/>
                <a:gd name="T64" fmla="*/ 2176 w 2178"/>
                <a:gd name="T65" fmla="*/ 1509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8" h="3447">
                  <a:moveTo>
                    <a:pt x="2178" y="1444"/>
                  </a:moveTo>
                  <a:lnTo>
                    <a:pt x="2178" y="1444"/>
                  </a:lnTo>
                  <a:lnTo>
                    <a:pt x="2176" y="1368"/>
                  </a:lnTo>
                  <a:lnTo>
                    <a:pt x="2165" y="1220"/>
                  </a:lnTo>
                  <a:lnTo>
                    <a:pt x="2142" y="1074"/>
                  </a:lnTo>
                  <a:lnTo>
                    <a:pt x="2108" y="936"/>
                  </a:lnTo>
                  <a:lnTo>
                    <a:pt x="2065" y="804"/>
                  </a:lnTo>
                  <a:lnTo>
                    <a:pt x="2012" y="680"/>
                  </a:lnTo>
                  <a:lnTo>
                    <a:pt x="1952" y="562"/>
                  </a:lnTo>
                  <a:lnTo>
                    <a:pt x="1881" y="454"/>
                  </a:lnTo>
                  <a:lnTo>
                    <a:pt x="1805" y="356"/>
                  </a:lnTo>
                  <a:lnTo>
                    <a:pt x="1720" y="269"/>
                  </a:lnTo>
                  <a:lnTo>
                    <a:pt x="1631" y="191"/>
                  </a:lnTo>
                  <a:lnTo>
                    <a:pt x="1534" y="126"/>
                  </a:lnTo>
                  <a:lnTo>
                    <a:pt x="1432" y="73"/>
                  </a:lnTo>
                  <a:lnTo>
                    <a:pt x="1327" y="34"/>
                  </a:lnTo>
                  <a:lnTo>
                    <a:pt x="1216" y="10"/>
                  </a:lnTo>
                  <a:lnTo>
                    <a:pt x="1102" y="0"/>
                  </a:lnTo>
                  <a:lnTo>
                    <a:pt x="1045" y="3"/>
                  </a:lnTo>
                  <a:lnTo>
                    <a:pt x="993" y="5"/>
                  </a:lnTo>
                  <a:lnTo>
                    <a:pt x="891" y="24"/>
                  </a:lnTo>
                  <a:lnTo>
                    <a:pt x="793" y="54"/>
                  </a:lnTo>
                  <a:lnTo>
                    <a:pt x="698" y="96"/>
                  </a:lnTo>
                  <a:lnTo>
                    <a:pt x="607" y="149"/>
                  </a:lnTo>
                  <a:lnTo>
                    <a:pt x="521" y="214"/>
                  </a:lnTo>
                  <a:lnTo>
                    <a:pt x="439" y="287"/>
                  </a:lnTo>
                  <a:lnTo>
                    <a:pt x="364" y="369"/>
                  </a:lnTo>
                  <a:lnTo>
                    <a:pt x="293" y="460"/>
                  </a:lnTo>
                  <a:lnTo>
                    <a:pt x="228" y="559"/>
                  </a:lnTo>
                  <a:lnTo>
                    <a:pt x="172" y="666"/>
                  </a:lnTo>
                  <a:lnTo>
                    <a:pt x="122" y="779"/>
                  </a:lnTo>
                  <a:lnTo>
                    <a:pt x="80" y="899"/>
                  </a:lnTo>
                  <a:lnTo>
                    <a:pt x="47" y="1024"/>
                  </a:lnTo>
                  <a:lnTo>
                    <a:pt x="21" y="1154"/>
                  </a:lnTo>
                  <a:lnTo>
                    <a:pt x="5" y="1287"/>
                  </a:lnTo>
                  <a:lnTo>
                    <a:pt x="1" y="1356"/>
                  </a:lnTo>
                  <a:lnTo>
                    <a:pt x="0" y="1427"/>
                  </a:lnTo>
                  <a:lnTo>
                    <a:pt x="2" y="1568"/>
                  </a:lnTo>
                  <a:lnTo>
                    <a:pt x="17" y="1703"/>
                  </a:lnTo>
                  <a:lnTo>
                    <a:pt x="40" y="1836"/>
                  </a:lnTo>
                  <a:lnTo>
                    <a:pt x="72" y="1962"/>
                  </a:lnTo>
                  <a:lnTo>
                    <a:pt x="112" y="2084"/>
                  </a:lnTo>
                  <a:lnTo>
                    <a:pt x="161" y="2200"/>
                  </a:lnTo>
                  <a:lnTo>
                    <a:pt x="215" y="2309"/>
                  </a:lnTo>
                  <a:lnTo>
                    <a:pt x="247" y="2359"/>
                  </a:lnTo>
                  <a:lnTo>
                    <a:pt x="313" y="2469"/>
                  </a:lnTo>
                  <a:lnTo>
                    <a:pt x="441" y="2695"/>
                  </a:lnTo>
                  <a:lnTo>
                    <a:pt x="560" y="2926"/>
                  </a:lnTo>
                  <a:lnTo>
                    <a:pt x="667" y="3168"/>
                  </a:lnTo>
                  <a:lnTo>
                    <a:pt x="718" y="3293"/>
                  </a:lnTo>
                  <a:lnTo>
                    <a:pt x="778" y="3447"/>
                  </a:lnTo>
                  <a:lnTo>
                    <a:pt x="1399" y="3447"/>
                  </a:lnTo>
                  <a:lnTo>
                    <a:pt x="1456" y="3300"/>
                  </a:lnTo>
                  <a:lnTo>
                    <a:pt x="1505" y="3175"/>
                  </a:lnTo>
                  <a:lnTo>
                    <a:pt x="1615" y="2932"/>
                  </a:lnTo>
                  <a:lnTo>
                    <a:pt x="1733" y="2697"/>
                  </a:lnTo>
                  <a:lnTo>
                    <a:pt x="1861" y="2471"/>
                  </a:lnTo>
                  <a:lnTo>
                    <a:pt x="1928" y="2362"/>
                  </a:lnTo>
                  <a:lnTo>
                    <a:pt x="1957" y="2315"/>
                  </a:lnTo>
                  <a:lnTo>
                    <a:pt x="2009" y="2215"/>
                  </a:lnTo>
                  <a:lnTo>
                    <a:pt x="2055" y="2109"/>
                  </a:lnTo>
                  <a:lnTo>
                    <a:pt x="2094" y="1998"/>
                  </a:lnTo>
                  <a:lnTo>
                    <a:pt x="2126" y="1882"/>
                  </a:lnTo>
                  <a:lnTo>
                    <a:pt x="2150" y="1762"/>
                  </a:lnTo>
                  <a:lnTo>
                    <a:pt x="2167" y="1637"/>
                  </a:lnTo>
                  <a:lnTo>
                    <a:pt x="2176" y="1509"/>
                  </a:lnTo>
                  <a:lnTo>
                    <a:pt x="2178" y="1444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36">
              <a:extLst>
                <a:ext uri="{FF2B5EF4-FFF2-40B4-BE49-F238E27FC236}">
                  <a16:creationId xmlns:a16="http://schemas.microsoft.com/office/drawing/2014/main" id="{CBB092E9-8B90-48AD-B63D-5DA08B1447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3148013"/>
              <a:ext cx="744538" cy="1824038"/>
            </a:xfrm>
            <a:custGeom>
              <a:avLst/>
              <a:gdLst>
                <a:gd name="T0" fmla="*/ 1405 w 1405"/>
                <a:gd name="T1" fmla="*/ 1444 h 3447"/>
                <a:gd name="T2" fmla="*/ 1405 w 1405"/>
                <a:gd name="T3" fmla="*/ 1444 h 3447"/>
                <a:gd name="T4" fmla="*/ 1405 w 1405"/>
                <a:gd name="T5" fmla="*/ 1368 h 3447"/>
                <a:gd name="T6" fmla="*/ 1397 w 1405"/>
                <a:gd name="T7" fmla="*/ 1220 h 3447"/>
                <a:gd name="T8" fmla="*/ 1382 w 1405"/>
                <a:gd name="T9" fmla="*/ 1074 h 3447"/>
                <a:gd name="T10" fmla="*/ 1361 w 1405"/>
                <a:gd name="T11" fmla="*/ 936 h 3447"/>
                <a:gd name="T12" fmla="*/ 1333 w 1405"/>
                <a:gd name="T13" fmla="*/ 804 h 3447"/>
                <a:gd name="T14" fmla="*/ 1299 w 1405"/>
                <a:gd name="T15" fmla="*/ 680 h 3447"/>
                <a:gd name="T16" fmla="*/ 1260 w 1405"/>
                <a:gd name="T17" fmla="*/ 562 h 3447"/>
                <a:gd name="T18" fmla="*/ 1215 w 1405"/>
                <a:gd name="T19" fmla="*/ 454 h 3447"/>
                <a:gd name="T20" fmla="*/ 1165 w 1405"/>
                <a:gd name="T21" fmla="*/ 356 h 3447"/>
                <a:gd name="T22" fmla="*/ 1110 w 1405"/>
                <a:gd name="T23" fmla="*/ 269 h 3447"/>
                <a:gd name="T24" fmla="*/ 1053 w 1405"/>
                <a:gd name="T25" fmla="*/ 191 h 3447"/>
                <a:gd name="T26" fmla="*/ 991 w 1405"/>
                <a:gd name="T27" fmla="*/ 126 h 3447"/>
                <a:gd name="T28" fmla="*/ 924 w 1405"/>
                <a:gd name="T29" fmla="*/ 73 h 3447"/>
                <a:gd name="T30" fmla="*/ 857 w 1405"/>
                <a:gd name="T31" fmla="*/ 34 h 3447"/>
                <a:gd name="T32" fmla="*/ 786 w 1405"/>
                <a:gd name="T33" fmla="*/ 10 h 3447"/>
                <a:gd name="T34" fmla="*/ 713 w 1405"/>
                <a:gd name="T35" fmla="*/ 0 h 3447"/>
                <a:gd name="T36" fmla="*/ 675 w 1405"/>
                <a:gd name="T37" fmla="*/ 3 h 3447"/>
                <a:gd name="T38" fmla="*/ 641 w 1405"/>
                <a:gd name="T39" fmla="*/ 5 h 3447"/>
                <a:gd name="T40" fmla="*/ 576 w 1405"/>
                <a:gd name="T41" fmla="*/ 24 h 3447"/>
                <a:gd name="T42" fmla="*/ 513 w 1405"/>
                <a:gd name="T43" fmla="*/ 54 h 3447"/>
                <a:gd name="T44" fmla="*/ 451 w 1405"/>
                <a:gd name="T45" fmla="*/ 96 h 3447"/>
                <a:gd name="T46" fmla="*/ 393 w 1405"/>
                <a:gd name="T47" fmla="*/ 149 h 3447"/>
                <a:gd name="T48" fmla="*/ 337 w 1405"/>
                <a:gd name="T49" fmla="*/ 214 h 3447"/>
                <a:gd name="T50" fmla="*/ 284 w 1405"/>
                <a:gd name="T51" fmla="*/ 287 h 3447"/>
                <a:gd name="T52" fmla="*/ 235 w 1405"/>
                <a:gd name="T53" fmla="*/ 369 h 3447"/>
                <a:gd name="T54" fmla="*/ 169 w 1405"/>
                <a:gd name="T55" fmla="*/ 508 h 3447"/>
                <a:gd name="T56" fmla="*/ 95 w 1405"/>
                <a:gd name="T57" fmla="*/ 720 h 3447"/>
                <a:gd name="T58" fmla="*/ 41 w 1405"/>
                <a:gd name="T59" fmla="*/ 959 h 3447"/>
                <a:gd name="T60" fmla="*/ 9 w 1405"/>
                <a:gd name="T61" fmla="*/ 1220 h 3447"/>
                <a:gd name="T62" fmla="*/ 2 w 1405"/>
                <a:gd name="T63" fmla="*/ 1356 h 3447"/>
                <a:gd name="T64" fmla="*/ 0 w 1405"/>
                <a:gd name="T65" fmla="*/ 1497 h 3447"/>
                <a:gd name="T66" fmla="*/ 18 w 1405"/>
                <a:gd name="T67" fmla="*/ 1771 h 3447"/>
                <a:gd name="T68" fmla="*/ 59 w 1405"/>
                <a:gd name="T69" fmla="*/ 2025 h 3447"/>
                <a:gd name="T70" fmla="*/ 121 w 1405"/>
                <a:gd name="T71" fmla="*/ 2256 h 3447"/>
                <a:gd name="T72" fmla="*/ 160 w 1405"/>
                <a:gd name="T73" fmla="*/ 2359 h 3447"/>
                <a:gd name="T74" fmla="*/ 203 w 1405"/>
                <a:gd name="T75" fmla="*/ 2469 h 3447"/>
                <a:gd name="T76" fmla="*/ 285 w 1405"/>
                <a:gd name="T77" fmla="*/ 2695 h 3447"/>
                <a:gd name="T78" fmla="*/ 362 w 1405"/>
                <a:gd name="T79" fmla="*/ 2926 h 3447"/>
                <a:gd name="T80" fmla="*/ 432 w 1405"/>
                <a:gd name="T81" fmla="*/ 3168 h 3447"/>
                <a:gd name="T82" fmla="*/ 464 w 1405"/>
                <a:gd name="T83" fmla="*/ 3293 h 3447"/>
                <a:gd name="T84" fmla="*/ 503 w 1405"/>
                <a:gd name="T85" fmla="*/ 3447 h 3447"/>
                <a:gd name="T86" fmla="*/ 903 w 1405"/>
                <a:gd name="T87" fmla="*/ 3447 h 3447"/>
                <a:gd name="T88" fmla="*/ 940 w 1405"/>
                <a:gd name="T89" fmla="*/ 3300 h 3447"/>
                <a:gd name="T90" fmla="*/ 972 w 1405"/>
                <a:gd name="T91" fmla="*/ 3175 h 3447"/>
                <a:gd name="T92" fmla="*/ 1043 w 1405"/>
                <a:gd name="T93" fmla="*/ 2932 h 3447"/>
                <a:gd name="T94" fmla="*/ 1119 w 1405"/>
                <a:gd name="T95" fmla="*/ 2697 h 3447"/>
                <a:gd name="T96" fmla="*/ 1202 w 1405"/>
                <a:gd name="T97" fmla="*/ 2471 h 3447"/>
                <a:gd name="T98" fmla="*/ 1246 w 1405"/>
                <a:gd name="T99" fmla="*/ 2362 h 3447"/>
                <a:gd name="T100" fmla="*/ 1281 w 1405"/>
                <a:gd name="T101" fmla="*/ 2266 h 3447"/>
                <a:gd name="T102" fmla="*/ 1341 w 1405"/>
                <a:gd name="T103" fmla="*/ 2054 h 3447"/>
                <a:gd name="T104" fmla="*/ 1382 w 1405"/>
                <a:gd name="T105" fmla="*/ 1823 h 3447"/>
                <a:gd name="T106" fmla="*/ 1404 w 1405"/>
                <a:gd name="T107" fmla="*/ 1574 h 3447"/>
                <a:gd name="T108" fmla="*/ 1405 w 1405"/>
                <a:gd name="T109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05" h="3447">
                  <a:moveTo>
                    <a:pt x="1405" y="1444"/>
                  </a:moveTo>
                  <a:lnTo>
                    <a:pt x="1405" y="1444"/>
                  </a:lnTo>
                  <a:lnTo>
                    <a:pt x="1405" y="1368"/>
                  </a:lnTo>
                  <a:lnTo>
                    <a:pt x="1397" y="1220"/>
                  </a:lnTo>
                  <a:lnTo>
                    <a:pt x="1382" y="1074"/>
                  </a:lnTo>
                  <a:lnTo>
                    <a:pt x="1361" y="936"/>
                  </a:lnTo>
                  <a:lnTo>
                    <a:pt x="1333" y="804"/>
                  </a:lnTo>
                  <a:lnTo>
                    <a:pt x="1299" y="680"/>
                  </a:lnTo>
                  <a:lnTo>
                    <a:pt x="1260" y="562"/>
                  </a:lnTo>
                  <a:lnTo>
                    <a:pt x="1215" y="454"/>
                  </a:lnTo>
                  <a:lnTo>
                    <a:pt x="1165" y="356"/>
                  </a:lnTo>
                  <a:lnTo>
                    <a:pt x="1110" y="269"/>
                  </a:lnTo>
                  <a:lnTo>
                    <a:pt x="1053" y="191"/>
                  </a:lnTo>
                  <a:lnTo>
                    <a:pt x="991" y="126"/>
                  </a:lnTo>
                  <a:lnTo>
                    <a:pt x="924" y="73"/>
                  </a:lnTo>
                  <a:lnTo>
                    <a:pt x="857" y="34"/>
                  </a:lnTo>
                  <a:lnTo>
                    <a:pt x="786" y="10"/>
                  </a:lnTo>
                  <a:lnTo>
                    <a:pt x="713" y="0"/>
                  </a:lnTo>
                  <a:lnTo>
                    <a:pt x="675" y="3"/>
                  </a:lnTo>
                  <a:lnTo>
                    <a:pt x="641" y="5"/>
                  </a:lnTo>
                  <a:lnTo>
                    <a:pt x="576" y="24"/>
                  </a:lnTo>
                  <a:lnTo>
                    <a:pt x="513" y="54"/>
                  </a:lnTo>
                  <a:lnTo>
                    <a:pt x="451" y="96"/>
                  </a:lnTo>
                  <a:lnTo>
                    <a:pt x="393" y="149"/>
                  </a:lnTo>
                  <a:lnTo>
                    <a:pt x="337" y="214"/>
                  </a:lnTo>
                  <a:lnTo>
                    <a:pt x="284" y="287"/>
                  </a:lnTo>
                  <a:lnTo>
                    <a:pt x="235" y="369"/>
                  </a:lnTo>
                  <a:lnTo>
                    <a:pt x="169" y="508"/>
                  </a:lnTo>
                  <a:lnTo>
                    <a:pt x="95" y="720"/>
                  </a:lnTo>
                  <a:lnTo>
                    <a:pt x="41" y="959"/>
                  </a:lnTo>
                  <a:lnTo>
                    <a:pt x="9" y="1220"/>
                  </a:lnTo>
                  <a:lnTo>
                    <a:pt x="2" y="1356"/>
                  </a:lnTo>
                  <a:lnTo>
                    <a:pt x="0" y="1497"/>
                  </a:lnTo>
                  <a:lnTo>
                    <a:pt x="18" y="1771"/>
                  </a:lnTo>
                  <a:lnTo>
                    <a:pt x="59" y="2025"/>
                  </a:lnTo>
                  <a:lnTo>
                    <a:pt x="121" y="2256"/>
                  </a:lnTo>
                  <a:lnTo>
                    <a:pt x="160" y="2359"/>
                  </a:lnTo>
                  <a:lnTo>
                    <a:pt x="203" y="2469"/>
                  </a:lnTo>
                  <a:lnTo>
                    <a:pt x="285" y="2695"/>
                  </a:lnTo>
                  <a:lnTo>
                    <a:pt x="362" y="2926"/>
                  </a:lnTo>
                  <a:lnTo>
                    <a:pt x="432" y="3168"/>
                  </a:lnTo>
                  <a:lnTo>
                    <a:pt x="464" y="3293"/>
                  </a:lnTo>
                  <a:lnTo>
                    <a:pt x="503" y="3447"/>
                  </a:lnTo>
                  <a:lnTo>
                    <a:pt x="903" y="3447"/>
                  </a:lnTo>
                  <a:lnTo>
                    <a:pt x="940" y="3300"/>
                  </a:lnTo>
                  <a:lnTo>
                    <a:pt x="972" y="3175"/>
                  </a:lnTo>
                  <a:lnTo>
                    <a:pt x="1043" y="2932"/>
                  </a:lnTo>
                  <a:lnTo>
                    <a:pt x="1119" y="2697"/>
                  </a:lnTo>
                  <a:lnTo>
                    <a:pt x="1202" y="2471"/>
                  </a:lnTo>
                  <a:lnTo>
                    <a:pt x="1246" y="2362"/>
                  </a:lnTo>
                  <a:lnTo>
                    <a:pt x="1281" y="2266"/>
                  </a:lnTo>
                  <a:lnTo>
                    <a:pt x="1341" y="2054"/>
                  </a:lnTo>
                  <a:lnTo>
                    <a:pt x="1382" y="1823"/>
                  </a:lnTo>
                  <a:lnTo>
                    <a:pt x="1404" y="1574"/>
                  </a:lnTo>
                  <a:lnTo>
                    <a:pt x="1405" y="1444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37">
              <a:extLst>
                <a:ext uri="{FF2B5EF4-FFF2-40B4-BE49-F238E27FC236}">
                  <a16:creationId xmlns:a16="http://schemas.microsoft.com/office/drawing/2014/main" id="{CFC7CD90-FDF4-44E1-ACA4-E7B7C4A21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5363" y="3148013"/>
              <a:ext cx="307975" cy="1824038"/>
            </a:xfrm>
            <a:custGeom>
              <a:avLst/>
              <a:gdLst>
                <a:gd name="T0" fmla="*/ 582 w 582"/>
                <a:gd name="T1" fmla="*/ 1444 h 3447"/>
                <a:gd name="T2" fmla="*/ 582 w 582"/>
                <a:gd name="T3" fmla="*/ 1444 h 3447"/>
                <a:gd name="T4" fmla="*/ 580 w 582"/>
                <a:gd name="T5" fmla="*/ 1293 h 3447"/>
                <a:gd name="T6" fmla="*/ 569 w 582"/>
                <a:gd name="T7" fmla="*/ 1004 h 3447"/>
                <a:gd name="T8" fmla="*/ 546 w 582"/>
                <a:gd name="T9" fmla="*/ 741 h 3447"/>
                <a:gd name="T10" fmla="*/ 512 w 582"/>
                <a:gd name="T11" fmla="*/ 506 h 3447"/>
                <a:gd name="T12" fmla="*/ 472 w 582"/>
                <a:gd name="T13" fmla="*/ 309 h 3447"/>
                <a:gd name="T14" fmla="*/ 423 w 582"/>
                <a:gd name="T15" fmla="*/ 155 h 3447"/>
                <a:gd name="T16" fmla="*/ 383 w 582"/>
                <a:gd name="T17" fmla="*/ 73 h 3447"/>
                <a:gd name="T18" fmla="*/ 354 w 582"/>
                <a:gd name="T19" fmla="*/ 34 h 3447"/>
                <a:gd name="T20" fmla="*/ 325 w 582"/>
                <a:gd name="T21" fmla="*/ 10 h 3447"/>
                <a:gd name="T22" fmla="*/ 295 w 582"/>
                <a:gd name="T23" fmla="*/ 0 h 3447"/>
                <a:gd name="T24" fmla="*/ 279 w 582"/>
                <a:gd name="T25" fmla="*/ 3 h 3447"/>
                <a:gd name="T26" fmla="*/ 266 w 582"/>
                <a:gd name="T27" fmla="*/ 5 h 3447"/>
                <a:gd name="T28" fmla="*/ 239 w 582"/>
                <a:gd name="T29" fmla="*/ 24 h 3447"/>
                <a:gd name="T30" fmla="*/ 200 w 582"/>
                <a:gd name="T31" fmla="*/ 73 h 3447"/>
                <a:gd name="T32" fmla="*/ 151 w 582"/>
                <a:gd name="T33" fmla="*/ 179 h 3447"/>
                <a:gd name="T34" fmla="*/ 108 w 582"/>
                <a:gd name="T35" fmla="*/ 326 h 3447"/>
                <a:gd name="T36" fmla="*/ 71 w 582"/>
                <a:gd name="T37" fmla="*/ 508 h 3447"/>
                <a:gd name="T38" fmla="*/ 39 w 582"/>
                <a:gd name="T39" fmla="*/ 720 h 3447"/>
                <a:gd name="T40" fmla="*/ 17 w 582"/>
                <a:gd name="T41" fmla="*/ 959 h 3447"/>
                <a:gd name="T42" fmla="*/ 4 w 582"/>
                <a:gd name="T43" fmla="*/ 1220 h 3447"/>
                <a:gd name="T44" fmla="*/ 1 w 582"/>
                <a:gd name="T45" fmla="*/ 1356 h 3447"/>
                <a:gd name="T46" fmla="*/ 0 w 582"/>
                <a:gd name="T47" fmla="*/ 1497 h 3447"/>
                <a:gd name="T48" fmla="*/ 7 w 582"/>
                <a:gd name="T49" fmla="*/ 1771 h 3447"/>
                <a:gd name="T50" fmla="*/ 25 w 582"/>
                <a:gd name="T51" fmla="*/ 2025 h 3447"/>
                <a:gd name="T52" fmla="*/ 50 w 582"/>
                <a:gd name="T53" fmla="*/ 2256 h 3447"/>
                <a:gd name="T54" fmla="*/ 66 w 582"/>
                <a:gd name="T55" fmla="*/ 2359 h 3447"/>
                <a:gd name="T56" fmla="*/ 102 w 582"/>
                <a:gd name="T57" fmla="*/ 2579 h 3447"/>
                <a:gd name="T58" fmla="*/ 166 w 582"/>
                <a:gd name="T59" fmla="*/ 3046 h 3447"/>
                <a:gd name="T60" fmla="*/ 193 w 582"/>
                <a:gd name="T61" fmla="*/ 3293 h 3447"/>
                <a:gd name="T62" fmla="*/ 209 w 582"/>
                <a:gd name="T63" fmla="*/ 3447 h 3447"/>
                <a:gd name="T64" fmla="*/ 374 w 582"/>
                <a:gd name="T65" fmla="*/ 3447 h 3447"/>
                <a:gd name="T66" fmla="*/ 389 w 582"/>
                <a:gd name="T67" fmla="*/ 3300 h 3447"/>
                <a:gd name="T68" fmla="*/ 416 w 582"/>
                <a:gd name="T69" fmla="*/ 3051 h 3447"/>
                <a:gd name="T70" fmla="*/ 479 w 582"/>
                <a:gd name="T71" fmla="*/ 2582 h 3447"/>
                <a:gd name="T72" fmla="*/ 515 w 582"/>
                <a:gd name="T73" fmla="*/ 2362 h 3447"/>
                <a:gd name="T74" fmla="*/ 531 w 582"/>
                <a:gd name="T75" fmla="*/ 2266 h 3447"/>
                <a:gd name="T76" fmla="*/ 556 w 582"/>
                <a:gd name="T77" fmla="*/ 2054 h 3447"/>
                <a:gd name="T78" fmla="*/ 572 w 582"/>
                <a:gd name="T79" fmla="*/ 1823 h 3447"/>
                <a:gd name="T80" fmla="*/ 582 w 582"/>
                <a:gd name="T81" fmla="*/ 1574 h 3447"/>
                <a:gd name="T82" fmla="*/ 582 w 582"/>
                <a:gd name="T83" fmla="*/ 1444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82" h="3447">
                  <a:moveTo>
                    <a:pt x="582" y="1444"/>
                  </a:moveTo>
                  <a:lnTo>
                    <a:pt x="582" y="1444"/>
                  </a:lnTo>
                  <a:lnTo>
                    <a:pt x="580" y="1293"/>
                  </a:lnTo>
                  <a:lnTo>
                    <a:pt x="569" y="1004"/>
                  </a:lnTo>
                  <a:lnTo>
                    <a:pt x="546" y="741"/>
                  </a:lnTo>
                  <a:lnTo>
                    <a:pt x="512" y="506"/>
                  </a:lnTo>
                  <a:lnTo>
                    <a:pt x="472" y="309"/>
                  </a:lnTo>
                  <a:lnTo>
                    <a:pt x="423" y="155"/>
                  </a:lnTo>
                  <a:lnTo>
                    <a:pt x="383" y="73"/>
                  </a:lnTo>
                  <a:lnTo>
                    <a:pt x="354" y="34"/>
                  </a:lnTo>
                  <a:lnTo>
                    <a:pt x="325" y="10"/>
                  </a:lnTo>
                  <a:lnTo>
                    <a:pt x="295" y="0"/>
                  </a:lnTo>
                  <a:lnTo>
                    <a:pt x="279" y="3"/>
                  </a:lnTo>
                  <a:lnTo>
                    <a:pt x="266" y="5"/>
                  </a:lnTo>
                  <a:lnTo>
                    <a:pt x="239" y="24"/>
                  </a:lnTo>
                  <a:lnTo>
                    <a:pt x="200" y="73"/>
                  </a:lnTo>
                  <a:lnTo>
                    <a:pt x="151" y="179"/>
                  </a:lnTo>
                  <a:lnTo>
                    <a:pt x="108" y="326"/>
                  </a:lnTo>
                  <a:lnTo>
                    <a:pt x="71" y="508"/>
                  </a:lnTo>
                  <a:lnTo>
                    <a:pt x="39" y="720"/>
                  </a:lnTo>
                  <a:lnTo>
                    <a:pt x="17" y="959"/>
                  </a:lnTo>
                  <a:lnTo>
                    <a:pt x="4" y="1220"/>
                  </a:lnTo>
                  <a:lnTo>
                    <a:pt x="1" y="1356"/>
                  </a:lnTo>
                  <a:lnTo>
                    <a:pt x="0" y="1497"/>
                  </a:lnTo>
                  <a:lnTo>
                    <a:pt x="7" y="1771"/>
                  </a:lnTo>
                  <a:lnTo>
                    <a:pt x="25" y="2025"/>
                  </a:lnTo>
                  <a:lnTo>
                    <a:pt x="50" y="2256"/>
                  </a:lnTo>
                  <a:lnTo>
                    <a:pt x="66" y="2359"/>
                  </a:lnTo>
                  <a:lnTo>
                    <a:pt x="102" y="2579"/>
                  </a:lnTo>
                  <a:lnTo>
                    <a:pt x="166" y="3046"/>
                  </a:lnTo>
                  <a:lnTo>
                    <a:pt x="193" y="3293"/>
                  </a:lnTo>
                  <a:lnTo>
                    <a:pt x="209" y="3447"/>
                  </a:lnTo>
                  <a:lnTo>
                    <a:pt x="374" y="3447"/>
                  </a:lnTo>
                  <a:lnTo>
                    <a:pt x="389" y="3300"/>
                  </a:lnTo>
                  <a:lnTo>
                    <a:pt x="416" y="3051"/>
                  </a:lnTo>
                  <a:lnTo>
                    <a:pt x="479" y="2582"/>
                  </a:lnTo>
                  <a:lnTo>
                    <a:pt x="515" y="2362"/>
                  </a:lnTo>
                  <a:lnTo>
                    <a:pt x="531" y="2266"/>
                  </a:lnTo>
                  <a:lnTo>
                    <a:pt x="556" y="2054"/>
                  </a:lnTo>
                  <a:lnTo>
                    <a:pt x="572" y="1823"/>
                  </a:lnTo>
                  <a:lnTo>
                    <a:pt x="582" y="1574"/>
                  </a:lnTo>
                  <a:lnTo>
                    <a:pt x="582" y="1444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38">
              <a:extLst>
                <a:ext uri="{FF2B5EF4-FFF2-40B4-BE49-F238E27FC236}">
                  <a16:creationId xmlns:a16="http://schemas.microsoft.com/office/drawing/2014/main" id="{EE0EC886-D9A6-43EC-8E89-5C89CD9E0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8526" y="4862513"/>
              <a:ext cx="501650" cy="109538"/>
            </a:xfrm>
            <a:custGeom>
              <a:avLst/>
              <a:gdLst>
                <a:gd name="T0" fmla="*/ 474 w 949"/>
                <a:gd name="T1" fmla="*/ 0 h 206"/>
                <a:gd name="T2" fmla="*/ 406 w 949"/>
                <a:gd name="T3" fmla="*/ 2 h 206"/>
                <a:gd name="T4" fmla="*/ 275 w 949"/>
                <a:gd name="T5" fmla="*/ 9 h 206"/>
                <a:gd name="T6" fmla="*/ 156 w 949"/>
                <a:gd name="T7" fmla="*/ 23 h 206"/>
                <a:gd name="T8" fmla="*/ 48 w 949"/>
                <a:gd name="T9" fmla="*/ 45 h 206"/>
                <a:gd name="T10" fmla="*/ 0 w 949"/>
                <a:gd name="T11" fmla="*/ 56 h 206"/>
                <a:gd name="T12" fmla="*/ 75 w 949"/>
                <a:gd name="T13" fmla="*/ 206 h 206"/>
                <a:gd name="T14" fmla="*/ 874 w 949"/>
                <a:gd name="T15" fmla="*/ 206 h 206"/>
                <a:gd name="T16" fmla="*/ 947 w 949"/>
                <a:gd name="T17" fmla="*/ 59 h 206"/>
                <a:gd name="T18" fmla="*/ 947 w 949"/>
                <a:gd name="T19" fmla="*/ 58 h 206"/>
                <a:gd name="T20" fmla="*/ 949 w 949"/>
                <a:gd name="T21" fmla="*/ 56 h 206"/>
                <a:gd name="T22" fmla="*/ 901 w 949"/>
                <a:gd name="T23" fmla="*/ 45 h 206"/>
                <a:gd name="T24" fmla="*/ 793 w 949"/>
                <a:gd name="T25" fmla="*/ 23 h 206"/>
                <a:gd name="T26" fmla="*/ 672 w 949"/>
                <a:gd name="T27" fmla="*/ 9 h 206"/>
                <a:gd name="T28" fmla="*/ 543 w 949"/>
                <a:gd name="T29" fmla="*/ 2 h 206"/>
                <a:gd name="T30" fmla="*/ 474 w 949"/>
                <a:gd name="T31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49" h="206">
                  <a:moveTo>
                    <a:pt x="474" y="0"/>
                  </a:moveTo>
                  <a:lnTo>
                    <a:pt x="406" y="2"/>
                  </a:lnTo>
                  <a:lnTo>
                    <a:pt x="275" y="9"/>
                  </a:lnTo>
                  <a:lnTo>
                    <a:pt x="156" y="23"/>
                  </a:lnTo>
                  <a:lnTo>
                    <a:pt x="48" y="45"/>
                  </a:lnTo>
                  <a:lnTo>
                    <a:pt x="0" y="56"/>
                  </a:lnTo>
                  <a:lnTo>
                    <a:pt x="75" y="206"/>
                  </a:lnTo>
                  <a:lnTo>
                    <a:pt x="874" y="206"/>
                  </a:lnTo>
                  <a:lnTo>
                    <a:pt x="947" y="59"/>
                  </a:lnTo>
                  <a:lnTo>
                    <a:pt x="947" y="58"/>
                  </a:lnTo>
                  <a:lnTo>
                    <a:pt x="949" y="56"/>
                  </a:lnTo>
                  <a:lnTo>
                    <a:pt x="901" y="45"/>
                  </a:lnTo>
                  <a:lnTo>
                    <a:pt x="793" y="23"/>
                  </a:lnTo>
                  <a:lnTo>
                    <a:pt x="672" y="9"/>
                  </a:lnTo>
                  <a:lnTo>
                    <a:pt x="543" y="2"/>
                  </a:lnTo>
                  <a:lnTo>
                    <a:pt x="474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39">
              <a:extLst>
                <a:ext uri="{FF2B5EF4-FFF2-40B4-BE49-F238E27FC236}">
                  <a16:creationId xmlns:a16="http://schemas.microsoft.com/office/drawing/2014/main" id="{C9691FCF-F4B1-4B85-8662-45971A4B4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8213" y="4941888"/>
              <a:ext cx="422275" cy="58738"/>
            </a:xfrm>
            <a:custGeom>
              <a:avLst/>
              <a:gdLst>
                <a:gd name="T0" fmla="*/ 799 w 799"/>
                <a:gd name="T1" fmla="*/ 56 h 112"/>
                <a:gd name="T2" fmla="*/ 798 w 799"/>
                <a:gd name="T3" fmla="*/ 62 h 112"/>
                <a:gd name="T4" fmla="*/ 782 w 799"/>
                <a:gd name="T5" fmla="*/ 73 h 112"/>
                <a:gd name="T6" fmla="*/ 733 w 799"/>
                <a:gd name="T7" fmla="*/ 88 h 112"/>
                <a:gd name="T8" fmla="*/ 625 w 799"/>
                <a:gd name="T9" fmla="*/ 103 h 112"/>
                <a:gd name="T10" fmla="*/ 481 w 799"/>
                <a:gd name="T11" fmla="*/ 112 h 112"/>
                <a:gd name="T12" fmla="*/ 399 w 799"/>
                <a:gd name="T13" fmla="*/ 112 h 112"/>
                <a:gd name="T14" fmla="*/ 318 w 799"/>
                <a:gd name="T15" fmla="*/ 112 h 112"/>
                <a:gd name="T16" fmla="*/ 174 w 799"/>
                <a:gd name="T17" fmla="*/ 103 h 112"/>
                <a:gd name="T18" fmla="*/ 66 w 799"/>
                <a:gd name="T19" fmla="*/ 88 h 112"/>
                <a:gd name="T20" fmla="*/ 17 w 799"/>
                <a:gd name="T21" fmla="*/ 73 h 112"/>
                <a:gd name="T22" fmla="*/ 2 w 799"/>
                <a:gd name="T23" fmla="*/ 62 h 112"/>
                <a:gd name="T24" fmla="*/ 0 w 799"/>
                <a:gd name="T25" fmla="*/ 56 h 112"/>
                <a:gd name="T26" fmla="*/ 2 w 799"/>
                <a:gd name="T27" fmla="*/ 50 h 112"/>
                <a:gd name="T28" fmla="*/ 17 w 799"/>
                <a:gd name="T29" fmla="*/ 39 h 112"/>
                <a:gd name="T30" fmla="*/ 66 w 799"/>
                <a:gd name="T31" fmla="*/ 24 h 112"/>
                <a:gd name="T32" fmla="*/ 174 w 799"/>
                <a:gd name="T33" fmla="*/ 9 h 112"/>
                <a:gd name="T34" fmla="*/ 318 w 799"/>
                <a:gd name="T35" fmla="*/ 0 h 112"/>
                <a:gd name="T36" fmla="*/ 399 w 799"/>
                <a:gd name="T37" fmla="*/ 0 h 112"/>
                <a:gd name="T38" fmla="*/ 481 w 799"/>
                <a:gd name="T39" fmla="*/ 0 h 112"/>
                <a:gd name="T40" fmla="*/ 625 w 799"/>
                <a:gd name="T41" fmla="*/ 9 h 112"/>
                <a:gd name="T42" fmla="*/ 733 w 799"/>
                <a:gd name="T43" fmla="*/ 24 h 112"/>
                <a:gd name="T44" fmla="*/ 782 w 799"/>
                <a:gd name="T45" fmla="*/ 39 h 112"/>
                <a:gd name="T46" fmla="*/ 798 w 799"/>
                <a:gd name="T47" fmla="*/ 50 h 112"/>
                <a:gd name="T48" fmla="*/ 799 w 799"/>
                <a:gd name="T49" fmla="*/ 5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99" h="112">
                  <a:moveTo>
                    <a:pt x="799" y="56"/>
                  </a:moveTo>
                  <a:lnTo>
                    <a:pt x="798" y="62"/>
                  </a:lnTo>
                  <a:lnTo>
                    <a:pt x="782" y="73"/>
                  </a:lnTo>
                  <a:lnTo>
                    <a:pt x="733" y="88"/>
                  </a:lnTo>
                  <a:lnTo>
                    <a:pt x="625" y="103"/>
                  </a:lnTo>
                  <a:lnTo>
                    <a:pt x="481" y="112"/>
                  </a:lnTo>
                  <a:lnTo>
                    <a:pt x="399" y="112"/>
                  </a:lnTo>
                  <a:lnTo>
                    <a:pt x="318" y="112"/>
                  </a:lnTo>
                  <a:lnTo>
                    <a:pt x="174" y="103"/>
                  </a:lnTo>
                  <a:lnTo>
                    <a:pt x="66" y="88"/>
                  </a:lnTo>
                  <a:lnTo>
                    <a:pt x="17" y="73"/>
                  </a:lnTo>
                  <a:lnTo>
                    <a:pt x="2" y="62"/>
                  </a:lnTo>
                  <a:lnTo>
                    <a:pt x="0" y="56"/>
                  </a:lnTo>
                  <a:lnTo>
                    <a:pt x="2" y="50"/>
                  </a:lnTo>
                  <a:lnTo>
                    <a:pt x="17" y="39"/>
                  </a:lnTo>
                  <a:lnTo>
                    <a:pt x="66" y="24"/>
                  </a:lnTo>
                  <a:lnTo>
                    <a:pt x="174" y="9"/>
                  </a:lnTo>
                  <a:lnTo>
                    <a:pt x="318" y="0"/>
                  </a:lnTo>
                  <a:lnTo>
                    <a:pt x="399" y="0"/>
                  </a:lnTo>
                  <a:lnTo>
                    <a:pt x="481" y="0"/>
                  </a:lnTo>
                  <a:lnTo>
                    <a:pt x="625" y="9"/>
                  </a:lnTo>
                  <a:lnTo>
                    <a:pt x="733" y="24"/>
                  </a:lnTo>
                  <a:lnTo>
                    <a:pt x="782" y="39"/>
                  </a:lnTo>
                  <a:lnTo>
                    <a:pt x="798" y="50"/>
                  </a:lnTo>
                  <a:lnTo>
                    <a:pt x="799" y="56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Line 40">
              <a:extLst>
                <a:ext uri="{FF2B5EF4-FFF2-40B4-BE49-F238E27FC236}">
                  <a16:creationId xmlns:a16="http://schemas.microsoft.com/office/drawing/2014/main" id="{A2F3A5C2-2839-4318-9CD0-7B1AD87185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0913" y="4972050"/>
              <a:ext cx="39688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Line 41">
              <a:extLst>
                <a:ext uri="{FF2B5EF4-FFF2-40B4-BE49-F238E27FC236}">
                  <a16:creationId xmlns:a16="http://schemas.microsoft.com/office/drawing/2014/main" id="{6B218E42-2C9C-4F5A-9EDD-8C8547A769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7751" y="4972050"/>
              <a:ext cx="26988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Line 42">
              <a:extLst>
                <a:ext uri="{FF2B5EF4-FFF2-40B4-BE49-F238E27FC236}">
                  <a16:creationId xmlns:a16="http://schemas.microsoft.com/office/drawing/2014/main" id="{CF6008DF-631E-416D-9B0F-9D1B848256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16513" y="4972050"/>
              <a:ext cx="41275" cy="23495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43">
              <a:extLst>
                <a:ext uri="{FF2B5EF4-FFF2-40B4-BE49-F238E27FC236}">
                  <a16:creationId xmlns:a16="http://schemas.microsoft.com/office/drawing/2014/main" id="{44A55122-FCA5-434D-BCA7-D46DE0E3FD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33963" y="4972050"/>
              <a:ext cx="25400" cy="236538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Line 44">
              <a:extLst>
                <a:ext uri="{FF2B5EF4-FFF2-40B4-BE49-F238E27FC236}">
                  <a16:creationId xmlns:a16="http://schemas.microsoft.com/office/drawing/2014/main" id="{2901B95B-7D8B-4D6E-9936-975459E72D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59351" y="4972050"/>
              <a:ext cx="0" cy="228600"/>
            </a:xfrm>
            <a:prstGeom prst="line">
              <a:avLst/>
            </a:prstGeom>
            <a:noFill/>
            <a:ln w="14288">
              <a:solidFill>
                <a:schemeClr val="bg2">
                  <a:lumMod val="9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45">
              <a:extLst>
                <a:ext uri="{FF2B5EF4-FFF2-40B4-BE49-F238E27FC236}">
                  <a16:creationId xmlns:a16="http://schemas.microsoft.com/office/drawing/2014/main" id="{EC26ABCB-D432-4EAA-A991-1F47EE3DB8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4726" y="5208588"/>
              <a:ext cx="347663" cy="263525"/>
            </a:xfrm>
            <a:custGeom>
              <a:avLst/>
              <a:gdLst>
                <a:gd name="T0" fmla="*/ 514 w 659"/>
                <a:gd name="T1" fmla="*/ 496 h 496"/>
                <a:gd name="T2" fmla="*/ 147 w 659"/>
                <a:gd name="T3" fmla="*/ 496 h 496"/>
                <a:gd name="T4" fmla="*/ 133 w 659"/>
                <a:gd name="T5" fmla="*/ 496 h 496"/>
                <a:gd name="T6" fmla="*/ 107 w 659"/>
                <a:gd name="T7" fmla="*/ 486 h 496"/>
                <a:gd name="T8" fmla="*/ 85 w 659"/>
                <a:gd name="T9" fmla="*/ 467 h 496"/>
                <a:gd name="T10" fmla="*/ 72 w 659"/>
                <a:gd name="T11" fmla="*/ 443 h 496"/>
                <a:gd name="T12" fmla="*/ 68 w 659"/>
                <a:gd name="T13" fmla="*/ 429 h 496"/>
                <a:gd name="T14" fmla="*/ 0 w 659"/>
                <a:gd name="T15" fmla="*/ 0 h 496"/>
                <a:gd name="T16" fmla="*/ 659 w 659"/>
                <a:gd name="T17" fmla="*/ 0 h 496"/>
                <a:gd name="T18" fmla="*/ 592 w 659"/>
                <a:gd name="T19" fmla="*/ 429 h 496"/>
                <a:gd name="T20" fmla="*/ 589 w 659"/>
                <a:gd name="T21" fmla="*/ 443 h 496"/>
                <a:gd name="T22" fmla="*/ 575 w 659"/>
                <a:gd name="T23" fmla="*/ 467 h 496"/>
                <a:gd name="T24" fmla="*/ 554 w 659"/>
                <a:gd name="T25" fmla="*/ 486 h 496"/>
                <a:gd name="T26" fmla="*/ 528 w 659"/>
                <a:gd name="T27" fmla="*/ 496 h 496"/>
                <a:gd name="T28" fmla="*/ 514 w 659"/>
                <a:gd name="T29" fmla="*/ 496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59" h="496">
                  <a:moveTo>
                    <a:pt x="514" y="496"/>
                  </a:moveTo>
                  <a:lnTo>
                    <a:pt x="147" y="496"/>
                  </a:lnTo>
                  <a:lnTo>
                    <a:pt x="133" y="496"/>
                  </a:lnTo>
                  <a:lnTo>
                    <a:pt x="107" y="486"/>
                  </a:lnTo>
                  <a:lnTo>
                    <a:pt x="85" y="467"/>
                  </a:lnTo>
                  <a:lnTo>
                    <a:pt x="72" y="443"/>
                  </a:lnTo>
                  <a:lnTo>
                    <a:pt x="68" y="429"/>
                  </a:lnTo>
                  <a:lnTo>
                    <a:pt x="0" y="0"/>
                  </a:lnTo>
                  <a:lnTo>
                    <a:pt x="659" y="0"/>
                  </a:lnTo>
                  <a:lnTo>
                    <a:pt x="592" y="429"/>
                  </a:lnTo>
                  <a:lnTo>
                    <a:pt x="589" y="443"/>
                  </a:lnTo>
                  <a:lnTo>
                    <a:pt x="575" y="467"/>
                  </a:lnTo>
                  <a:lnTo>
                    <a:pt x="554" y="486"/>
                  </a:lnTo>
                  <a:lnTo>
                    <a:pt x="528" y="496"/>
                  </a:lnTo>
                  <a:lnTo>
                    <a:pt x="514" y="496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3" name="Freeform 47">
              <a:extLst>
                <a:ext uri="{FF2B5EF4-FFF2-40B4-BE49-F238E27FC236}">
                  <a16:creationId xmlns:a16="http://schemas.microsoft.com/office/drawing/2014/main" id="{689B7180-4F49-4D56-A3E1-EAD6A5202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5178425"/>
              <a:ext cx="396875" cy="61913"/>
            </a:xfrm>
            <a:custGeom>
              <a:avLst/>
              <a:gdLst>
                <a:gd name="T0" fmla="*/ 693 w 750"/>
                <a:gd name="T1" fmla="*/ 118 h 118"/>
                <a:gd name="T2" fmla="*/ 614 w 750"/>
                <a:gd name="T3" fmla="*/ 106 h 118"/>
                <a:gd name="T4" fmla="*/ 454 w 750"/>
                <a:gd name="T5" fmla="*/ 95 h 118"/>
                <a:gd name="T6" fmla="*/ 295 w 750"/>
                <a:gd name="T7" fmla="*/ 95 h 118"/>
                <a:gd name="T8" fmla="*/ 135 w 750"/>
                <a:gd name="T9" fmla="*/ 106 h 118"/>
                <a:gd name="T10" fmla="*/ 56 w 750"/>
                <a:gd name="T11" fmla="*/ 118 h 118"/>
                <a:gd name="T12" fmla="*/ 36 w 750"/>
                <a:gd name="T13" fmla="*/ 118 h 118"/>
                <a:gd name="T14" fmla="*/ 12 w 750"/>
                <a:gd name="T15" fmla="*/ 103 h 118"/>
                <a:gd name="T16" fmla="*/ 2 w 750"/>
                <a:gd name="T17" fmla="*/ 88 h 118"/>
                <a:gd name="T18" fmla="*/ 0 w 750"/>
                <a:gd name="T19" fmla="*/ 79 h 118"/>
                <a:gd name="T20" fmla="*/ 0 w 750"/>
                <a:gd name="T21" fmla="*/ 69 h 118"/>
                <a:gd name="T22" fmla="*/ 4 w 750"/>
                <a:gd name="T23" fmla="*/ 50 h 118"/>
                <a:gd name="T24" fmla="*/ 14 w 750"/>
                <a:gd name="T25" fmla="*/ 36 h 118"/>
                <a:gd name="T26" fmla="*/ 31 w 750"/>
                <a:gd name="T27" fmla="*/ 26 h 118"/>
                <a:gd name="T28" fmla="*/ 41 w 750"/>
                <a:gd name="T29" fmla="*/ 23 h 118"/>
                <a:gd name="T30" fmla="*/ 123 w 750"/>
                <a:gd name="T31" fmla="*/ 11 h 118"/>
                <a:gd name="T32" fmla="*/ 290 w 750"/>
                <a:gd name="T33" fmla="*/ 0 h 118"/>
                <a:gd name="T34" fmla="*/ 457 w 750"/>
                <a:gd name="T35" fmla="*/ 0 h 118"/>
                <a:gd name="T36" fmla="*/ 624 w 750"/>
                <a:gd name="T37" fmla="*/ 11 h 118"/>
                <a:gd name="T38" fmla="*/ 708 w 750"/>
                <a:gd name="T39" fmla="*/ 23 h 118"/>
                <a:gd name="T40" fmla="*/ 718 w 750"/>
                <a:gd name="T41" fmla="*/ 26 h 118"/>
                <a:gd name="T42" fmla="*/ 734 w 750"/>
                <a:gd name="T43" fmla="*/ 36 h 118"/>
                <a:gd name="T44" fmla="*/ 745 w 750"/>
                <a:gd name="T45" fmla="*/ 50 h 118"/>
                <a:gd name="T46" fmla="*/ 750 w 750"/>
                <a:gd name="T47" fmla="*/ 69 h 118"/>
                <a:gd name="T48" fmla="*/ 748 w 750"/>
                <a:gd name="T49" fmla="*/ 79 h 118"/>
                <a:gd name="T50" fmla="*/ 747 w 750"/>
                <a:gd name="T51" fmla="*/ 88 h 118"/>
                <a:gd name="T52" fmla="*/ 737 w 750"/>
                <a:gd name="T53" fmla="*/ 103 h 118"/>
                <a:gd name="T54" fmla="*/ 712 w 750"/>
                <a:gd name="T55" fmla="*/ 118 h 118"/>
                <a:gd name="T56" fmla="*/ 693 w 750"/>
                <a:gd name="T57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50" h="118">
                  <a:moveTo>
                    <a:pt x="693" y="118"/>
                  </a:moveTo>
                  <a:lnTo>
                    <a:pt x="614" y="106"/>
                  </a:lnTo>
                  <a:lnTo>
                    <a:pt x="454" y="95"/>
                  </a:lnTo>
                  <a:lnTo>
                    <a:pt x="295" y="95"/>
                  </a:lnTo>
                  <a:lnTo>
                    <a:pt x="135" y="106"/>
                  </a:lnTo>
                  <a:lnTo>
                    <a:pt x="56" y="118"/>
                  </a:lnTo>
                  <a:lnTo>
                    <a:pt x="36" y="118"/>
                  </a:lnTo>
                  <a:lnTo>
                    <a:pt x="12" y="103"/>
                  </a:lnTo>
                  <a:lnTo>
                    <a:pt x="2" y="8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4" y="50"/>
                  </a:lnTo>
                  <a:lnTo>
                    <a:pt x="14" y="36"/>
                  </a:lnTo>
                  <a:lnTo>
                    <a:pt x="31" y="26"/>
                  </a:lnTo>
                  <a:lnTo>
                    <a:pt x="41" y="23"/>
                  </a:lnTo>
                  <a:lnTo>
                    <a:pt x="123" y="11"/>
                  </a:lnTo>
                  <a:lnTo>
                    <a:pt x="290" y="0"/>
                  </a:lnTo>
                  <a:lnTo>
                    <a:pt x="457" y="0"/>
                  </a:lnTo>
                  <a:lnTo>
                    <a:pt x="624" y="11"/>
                  </a:lnTo>
                  <a:lnTo>
                    <a:pt x="708" y="23"/>
                  </a:lnTo>
                  <a:lnTo>
                    <a:pt x="718" y="26"/>
                  </a:lnTo>
                  <a:lnTo>
                    <a:pt x="734" y="36"/>
                  </a:lnTo>
                  <a:lnTo>
                    <a:pt x="745" y="50"/>
                  </a:lnTo>
                  <a:lnTo>
                    <a:pt x="750" y="69"/>
                  </a:lnTo>
                  <a:lnTo>
                    <a:pt x="748" y="79"/>
                  </a:lnTo>
                  <a:lnTo>
                    <a:pt x="747" y="88"/>
                  </a:lnTo>
                  <a:lnTo>
                    <a:pt x="737" y="103"/>
                  </a:lnTo>
                  <a:lnTo>
                    <a:pt x="712" y="118"/>
                  </a:lnTo>
                  <a:lnTo>
                    <a:pt x="693" y="118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CB3AB8E-EDC4-45A8-A275-76AC70C57B32}"/>
              </a:ext>
            </a:extLst>
          </p:cNvPr>
          <p:cNvGrpSpPr/>
          <p:nvPr/>
        </p:nvGrpSpPr>
        <p:grpSpPr>
          <a:xfrm>
            <a:off x="564611" y="4843218"/>
            <a:ext cx="1711757" cy="1474819"/>
            <a:chOff x="332936" y="2627766"/>
            <a:chExt cx="2937088" cy="1474819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791FA713-68BB-4F35-AA01-DEAAA5AB9ED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F8220AFC-6680-4E46-B12D-C69AE1D6B12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C15980EB-B536-480B-9FD3-E73E1D35A554}"/>
              </a:ext>
            </a:extLst>
          </p:cNvPr>
          <p:cNvGrpSpPr/>
          <p:nvPr/>
        </p:nvGrpSpPr>
        <p:grpSpPr>
          <a:xfrm>
            <a:off x="2895738" y="4489844"/>
            <a:ext cx="1711757" cy="1474819"/>
            <a:chOff x="332936" y="2627766"/>
            <a:chExt cx="2937088" cy="1474819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4F2717C2-79D6-4009-B554-AD75AAED456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F143097B-3F99-4183-97F9-9A84D4ADFF7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14507FCC-4837-4BCD-9694-7726928AE49F}"/>
              </a:ext>
            </a:extLst>
          </p:cNvPr>
          <p:cNvGrpSpPr/>
          <p:nvPr/>
        </p:nvGrpSpPr>
        <p:grpSpPr>
          <a:xfrm>
            <a:off x="5226864" y="4136472"/>
            <a:ext cx="1711757" cy="1474819"/>
            <a:chOff x="332936" y="2627766"/>
            <a:chExt cx="2937088" cy="1474819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8D0AE89D-620B-42F6-A1BC-76F37451741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83DA19B3-5AC0-4C25-AFBC-D2AE62AD978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795D984A-7AB7-48EF-93CE-00760945E8B7}"/>
              </a:ext>
            </a:extLst>
          </p:cNvPr>
          <p:cNvGrpSpPr/>
          <p:nvPr/>
        </p:nvGrpSpPr>
        <p:grpSpPr>
          <a:xfrm>
            <a:off x="7557989" y="3783100"/>
            <a:ext cx="1711757" cy="1474819"/>
            <a:chOff x="332936" y="2627766"/>
            <a:chExt cx="2937088" cy="1474819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9C9BD54D-BED0-443F-AACA-584ADCCD265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7E5FC8E2-B860-42B1-8243-A1DCA98357F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E23CDF9E-DD28-4019-8528-AD2A400802DD}"/>
              </a:ext>
            </a:extLst>
          </p:cNvPr>
          <p:cNvGrpSpPr/>
          <p:nvPr/>
        </p:nvGrpSpPr>
        <p:grpSpPr>
          <a:xfrm>
            <a:off x="9889114" y="3429728"/>
            <a:ext cx="1711757" cy="1474819"/>
            <a:chOff x="332936" y="2627766"/>
            <a:chExt cx="2937088" cy="1474819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2AEA216A-73E7-4516-B26C-12B19D7E0AEB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77CA5551-0F8A-4A1B-8461-8ECCBC9E239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871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326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with Balloons for PowerPoint</vt:lpstr>
      <vt:lpstr>Timeline with Balloons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with Balloons for PowerPoint</dc:title>
  <dc:creator>PresentationGO.com</dc:creator>
  <dc:description>© Copyright PresentationGO.com</dc:description>
  <dcterms:created xsi:type="dcterms:W3CDTF">2014-11-26T05:14:11Z</dcterms:created>
  <dcterms:modified xsi:type="dcterms:W3CDTF">2018-07-12T21:55:51Z</dcterms:modified>
  <cp:category>Charts &amp; Diagrams</cp:category>
</cp:coreProperties>
</file>